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7" r:id="rId1"/>
  </p:sldMasterIdLst>
  <p:notesMasterIdLst>
    <p:notesMasterId r:id="rId31"/>
  </p:notesMasterIdLst>
  <p:sldIdLst>
    <p:sldId id="311" r:id="rId2"/>
    <p:sldId id="312" r:id="rId3"/>
    <p:sldId id="313" r:id="rId4"/>
    <p:sldId id="309" r:id="rId5"/>
    <p:sldId id="314" r:id="rId6"/>
    <p:sldId id="315" r:id="rId7"/>
    <p:sldId id="316" r:id="rId8"/>
    <p:sldId id="317" r:id="rId9"/>
    <p:sldId id="318" r:id="rId10"/>
    <p:sldId id="319" r:id="rId11"/>
    <p:sldId id="320" r:id="rId12"/>
    <p:sldId id="324" r:id="rId13"/>
    <p:sldId id="337" r:id="rId14"/>
    <p:sldId id="325" r:id="rId15"/>
    <p:sldId id="338" r:id="rId16"/>
    <p:sldId id="339" r:id="rId17"/>
    <p:sldId id="341" r:id="rId18"/>
    <p:sldId id="321" r:id="rId19"/>
    <p:sldId id="328" r:id="rId20"/>
    <p:sldId id="329" r:id="rId21"/>
    <p:sldId id="330" r:id="rId22"/>
    <p:sldId id="332" r:id="rId23"/>
    <p:sldId id="333" r:id="rId24"/>
    <p:sldId id="334" r:id="rId25"/>
    <p:sldId id="335" r:id="rId26"/>
    <p:sldId id="342" r:id="rId27"/>
    <p:sldId id="343" r:id="rId28"/>
    <p:sldId id="260" r:id="rId29"/>
    <p:sldId id="336" r:id="rId30"/>
  </p:sldIdLst>
  <p:sldSz cx="9144000" cy="5143500" type="screen16x9"/>
  <p:notesSz cx="6858000" cy="9144000"/>
  <p:embeddedFontLst>
    <p:embeddedFont>
      <p:font typeface="FC Lamoon" panose="02000000000000000000" pitchFamily="2" charset="0"/>
      <p:regular r:id="rId32"/>
      <p:bold r:id="rId33"/>
      <p:italic r:id="rId34"/>
      <p:boldItalic r:id="rId35"/>
    </p:embeddedFont>
    <p:embeddedFont>
      <p:font typeface="Prompt" panose="00000500000000000000" pitchFamily="2" charset="-34"/>
      <p:regular r:id="rId36"/>
      <p:bold r:id="rId37"/>
      <p:italic r:id="rId38"/>
    </p:embeddedFont>
    <p:embeddedFont>
      <p:font typeface="TH Sarabun New" panose="020B0500040200020003" pitchFamily="34" charset="-34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61045F"/>
    <a:srgbClr val="AA076B"/>
    <a:srgbClr val="F4BF3A"/>
    <a:srgbClr val="FA8A4C"/>
    <a:srgbClr val="F7CE68"/>
    <a:srgbClr val="FBAB7E"/>
    <a:srgbClr val="2832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E0C991-2212-4E4D-B389-F1C86D71DCA1}">
  <a:tblStyle styleId="{16E0C991-2212-4E4D-B389-F1C86D71DC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73" autoAdjust="0"/>
    <p:restoredTop sz="94660"/>
  </p:normalViewPr>
  <p:slideViewPr>
    <p:cSldViewPr snapToGrid="0">
      <p:cViewPr>
        <p:scale>
          <a:sx n="50" d="100"/>
          <a:sy n="50" d="100"/>
        </p:scale>
        <p:origin x="24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F9D-4D00-BF19-92C8A0DBD34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F9D-4D00-BF19-92C8A0DBD34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F9D-4D00-BF19-92C8A0DBD34E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F9D-4D00-BF19-92C8A0DBD34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F9D-4D00-BF19-92C8A0DBD34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F9D-4D00-BF19-92C8A0DBD34E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F9D-4D00-BF19-92C8A0DBD34E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F9D-4D00-BF19-92C8A0DBD34E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CF9D-4D00-BF19-92C8A0DBD34E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F9D-4D00-BF19-92C8A0DBD34E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CF9D-4D00-BF19-92C8A0DBD34E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CF9D-4D00-BF19-92C8A0DBD34E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F9D-4D00-BF19-92C8A0DBD3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20006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96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40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14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18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02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1658175" y="539496"/>
            <a:ext cx="6761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21064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52263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 flipH="1">
            <a:off x="-21600" y="-2482737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21600" y="1810463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362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62;p8">
            <a:extLst>
              <a:ext uri="{FF2B5EF4-FFF2-40B4-BE49-F238E27FC236}">
                <a16:creationId xmlns:a16="http://schemas.microsoft.com/office/drawing/2014/main" id="{0819B6F7-8454-4B3F-9283-3A05F3818817}"/>
              </a:ext>
            </a:extLst>
          </p:cNvPr>
          <p:cNvSpPr/>
          <p:nvPr userDrawn="1"/>
        </p:nvSpPr>
        <p:spPr>
          <a:xfrm>
            <a:off x="7854622" y="4533698"/>
            <a:ext cx="1444318" cy="609802"/>
          </a:xfrm>
          <a:custGeom>
            <a:avLst/>
            <a:gdLst/>
            <a:ahLst/>
            <a:cxnLst/>
            <a:rect l="l" t="t" r="r" b="b"/>
            <a:pathLst>
              <a:path w="41407" h="17495" extrusionOk="0">
                <a:moveTo>
                  <a:pt x="15858" y="1"/>
                </a:moveTo>
                <a:lnTo>
                  <a:pt x="14977" y="127"/>
                </a:lnTo>
                <a:lnTo>
                  <a:pt x="14222" y="378"/>
                </a:lnTo>
                <a:lnTo>
                  <a:pt x="13467" y="882"/>
                </a:lnTo>
                <a:lnTo>
                  <a:pt x="12712" y="1637"/>
                </a:lnTo>
                <a:lnTo>
                  <a:pt x="12083" y="2392"/>
                </a:lnTo>
                <a:lnTo>
                  <a:pt x="11453" y="3273"/>
                </a:lnTo>
                <a:lnTo>
                  <a:pt x="10446" y="5161"/>
                </a:lnTo>
                <a:lnTo>
                  <a:pt x="9691" y="7049"/>
                </a:lnTo>
                <a:lnTo>
                  <a:pt x="9062" y="8685"/>
                </a:lnTo>
                <a:lnTo>
                  <a:pt x="8684" y="10195"/>
                </a:lnTo>
                <a:lnTo>
                  <a:pt x="8181" y="9817"/>
                </a:lnTo>
                <a:lnTo>
                  <a:pt x="7552" y="9314"/>
                </a:lnTo>
                <a:lnTo>
                  <a:pt x="6922" y="8936"/>
                </a:lnTo>
                <a:lnTo>
                  <a:pt x="6041" y="8559"/>
                </a:lnTo>
                <a:lnTo>
                  <a:pt x="5035" y="8433"/>
                </a:lnTo>
                <a:lnTo>
                  <a:pt x="4028" y="8433"/>
                </a:lnTo>
                <a:lnTo>
                  <a:pt x="3399" y="8685"/>
                </a:lnTo>
                <a:lnTo>
                  <a:pt x="2895" y="8936"/>
                </a:lnTo>
                <a:lnTo>
                  <a:pt x="2392" y="9314"/>
                </a:lnTo>
                <a:lnTo>
                  <a:pt x="1888" y="9817"/>
                </a:lnTo>
                <a:lnTo>
                  <a:pt x="1511" y="10321"/>
                </a:lnTo>
                <a:lnTo>
                  <a:pt x="1259" y="10950"/>
                </a:lnTo>
                <a:lnTo>
                  <a:pt x="630" y="12460"/>
                </a:lnTo>
                <a:lnTo>
                  <a:pt x="378" y="13845"/>
                </a:lnTo>
                <a:lnTo>
                  <a:pt x="126" y="15229"/>
                </a:lnTo>
                <a:lnTo>
                  <a:pt x="0" y="16362"/>
                </a:lnTo>
                <a:lnTo>
                  <a:pt x="0" y="17495"/>
                </a:lnTo>
                <a:lnTo>
                  <a:pt x="41407" y="17369"/>
                </a:lnTo>
                <a:lnTo>
                  <a:pt x="41155" y="16488"/>
                </a:lnTo>
                <a:lnTo>
                  <a:pt x="40400" y="14474"/>
                </a:lnTo>
                <a:lnTo>
                  <a:pt x="39897" y="13216"/>
                </a:lnTo>
                <a:lnTo>
                  <a:pt x="39267" y="12209"/>
                </a:lnTo>
                <a:lnTo>
                  <a:pt x="38512" y="11328"/>
                </a:lnTo>
                <a:lnTo>
                  <a:pt x="38135" y="10950"/>
                </a:lnTo>
                <a:lnTo>
                  <a:pt x="37631" y="10698"/>
                </a:lnTo>
                <a:lnTo>
                  <a:pt x="36750" y="10573"/>
                </a:lnTo>
                <a:lnTo>
                  <a:pt x="35995" y="10573"/>
                </a:lnTo>
                <a:lnTo>
                  <a:pt x="35366" y="10824"/>
                </a:lnTo>
                <a:lnTo>
                  <a:pt x="34736" y="11202"/>
                </a:lnTo>
                <a:lnTo>
                  <a:pt x="34233" y="11705"/>
                </a:lnTo>
                <a:lnTo>
                  <a:pt x="33981" y="12083"/>
                </a:lnTo>
                <a:lnTo>
                  <a:pt x="33730" y="12460"/>
                </a:lnTo>
                <a:lnTo>
                  <a:pt x="33478" y="11579"/>
                </a:lnTo>
                <a:lnTo>
                  <a:pt x="33352" y="10573"/>
                </a:lnTo>
                <a:lnTo>
                  <a:pt x="32975" y="9440"/>
                </a:lnTo>
                <a:lnTo>
                  <a:pt x="32471" y="8307"/>
                </a:lnTo>
                <a:lnTo>
                  <a:pt x="31716" y="7049"/>
                </a:lnTo>
                <a:lnTo>
                  <a:pt x="31213" y="6545"/>
                </a:lnTo>
                <a:lnTo>
                  <a:pt x="30709" y="6042"/>
                </a:lnTo>
                <a:lnTo>
                  <a:pt x="30206" y="5664"/>
                </a:lnTo>
                <a:lnTo>
                  <a:pt x="29576" y="5287"/>
                </a:lnTo>
                <a:lnTo>
                  <a:pt x="28947" y="5035"/>
                </a:lnTo>
                <a:lnTo>
                  <a:pt x="28318" y="4909"/>
                </a:lnTo>
                <a:lnTo>
                  <a:pt x="27689" y="4783"/>
                </a:lnTo>
                <a:lnTo>
                  <a:pt x="27185" y="4783"/>
                </a:lnTo>
                <a:lnTo>
                  <a:pt x="26052" y="5035"/>
                </a:lnTo>
                <a:lnTo>
                  <a:pt x="25171" y="5538"/>
                </a:lnTo>
                <a:lnTo>
                  <a:pt x="24416" y="6042"/>
                </a:lnTo>
                <a:lnTo>
                  <a:pt x="23913" y="6545"/>
                </a:lnTo>
                <a:lnTo>
                  <a:pt x="23410" y="7049"/>
                </a:lnTo>
                <a:lnTo>
                  <a:pt x="22906" y="5916"/>
                </a:lnTo>
                <a:lnTo>
                  <a:pt x="22277" y="4783"/>
                </a:lnTo>
                <a:lnTo>
                  <a:pt x="21522" y="3525"/>
                </a:lnTo>
                <a:lnTo>
                  <a:pt x="20389" y="2140"/>
                </a:lnTo>
                <a:lnTo>
                  <a:pt x="19760" y="1637"/>
                </a:lnTo>
                <a:lnTo>
                  <a:pt x="19130" y="1008"/>
                </a:lnTo>
                <a:lnTo>
                  <a:pt x="18375" y="630"/>
                </a:lnTo>
                <a:lnTo>
                  <a:pt x="17620" y="252"/>
                </a:lnTo>
                <a:lnTo>
                  <a:pt x="16739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3;p8">
            <a:extLst>
              <a:ext uri="{FF2B5EF4-FFF2-40B4-BE49-F238E27FC236}">
                <a16:creationId xmlns:a16="http://schemas.microsoft.com/office/drawing/2014/main" id="{E1764990-D24E-49E2-9291-0F8BF316FA48}"/>
              </a:ext>
            </a:extLst>
          </p:cNvPr>
          <p:cNvSpPr/>
          <p:nvPr userDrawn="1"/>
        </p:nvSpPr>
        <p:spPr>
          <a:xfrm>
            <a:off x="7586250" y="4805680"/>
            <a:ext cx="799020" cy="337820"/>
          </a:xfrm>
          <a:custGeom>
            <a:avLst/>
            <a:gdLst/>
            <a:ahLst/>
            <a:cxnLst/>
            <a:rect l="l" t="t" r="r" b="b"/>
            <a:pathLst>
              <a:path w="22907" h="9692" extrusionOk="0">
                <a:moveTo>
                  <a:pt x="11076" y="1"/>
                </a:moveTo>
                <a:lnTo>
                  <a:pt x="10321" y="127"/>
                </a:lnTo>
                <a:lnTo>
                  <a:pt x="9566" y="253"/>
                </a:lnTo>
                <a:lnTo>
                  <a:pt x="8936" y="630"/>
                </a:lnTo>
                <a:lnTo>
                  <a:pt x="8433" y="1008"/>
                </a:lnTo>
                <a:lnTo>
                  <a:pt x="7930" y="1511"/>
                </a:lnTo>
                <a:lnTo>
                  <a:pt x="7552" y="2015"/>
                </a:lnTo>
                <a:lnTo>
                  <a:pt x="6923" y="3147"/>
                </a:lnTo>
                <a:lnTo>
                  <a:pt x="6419" y="4280"/>
                </a:lnTo>
                <a:lnTo>
                  <a:pt x="6168" y="5287"/>
                </a:lnTo>
                <a:lnTo>
                  <a:pt x="5916" y="6294"/>
                </a:lnTo>
                <a:lnTo>
                  <a:pt x="5538" y="5916"/>
                </a:lnTo>
                <a:lnTo>
                  <a:pt x="5161" y="5664"/>
                </a:lnTo>
                <a:lnTo>
                  <a:pt x="4657" y="5413"/>
                </a:lnTo>
                <a:lnTo>
                  <a:pt x="4280" y="5287"/>
                </a:lnTo>
                <a:lnTo>
                  <a:pt x="3776" y="5161"/>
                </a:lnTo>
                <a:lnTo>
                  <a:pt x="3273" y="5161"/>
                </a:lnTo>
                <a:lnTo>
                  <a:pt x="2770" y="5287"/>
                </a:lnTo>
                <a:lnTo>
                  <a:pt x="2266" y="5413"/>
                </a:lnTo>
                <a:lnTo>
                  <a:pt x="1511" y="5916"/>
                </a:lnTo>
                <a:lnTo>
                  <a:pt x="1008" y="6420"/>
                </a:lnTo>
                <a:lnTo>
                  <a:pt x="630" y="7175"/>
                </a:lnTo>
                <a:lnTo>
                  <a:pt x="252" y="7930"/>
                </a:lnTo>
                <a:lnTo>
                  <a:pt x="1" y="9188"/>
                </a:lnTo>
                <a:lnTo>
                  <a:pt x="1" y="9692"/>
                </a:lnTo>
                <a:lnTo>
                  <a:pt x="22906" y="9692"/>
                </a:lnTo>
                <a:lnTo>
                  <a:pt x="22906" y="8937"/>
                </a:lnTo>
                <a:lnTo>
                  <a:pt x="22781" y="8056"/>
                </a:lnTo>
                <a:lnTo>
                  <a:pt x="22655" y="7049"/>
                </a:lnTo>
                <a:lnTo>
                  <a:pt x="22277" y="6042"/>
                </a:lnTo>
                <a:lnTo>
                  <a:pt x="21900" y="5161"/>
                </a:lnTo>
                <a:lnTo>
                  <a:pt x="21648" y="4783"/>
                </a:lnTo>
                <a:lnTo>
                  <a:pt x="21270" y="4406"/>
                </a:lnTo>
                <a:lnTo>
                  <a:pt x="20893" y="4154"/>
                </a:lnTo>
                <a:lnTo>
                  <a:pt x="20515" y="4028"/>
                </a:lnTo>
                <a:lnTo>
                  <a:pt x="19508" y="4028"/>
                </a:lnTo>
                <a:lnTo>
                  <a:pt x="18627" y="4280"/>
                </a:lnTo>
                <a:lnTo>
                  <a:pt x="17872" y="4783"/>
                </a:lnTo>
                <a:lnTo>
                  <a:pt x="17243" y="5413"/>
                </a:lnTo>
                <a:lnTo>
                  <a:pt x="16865" y="4532"/>
                </a:lnTo>
                <a:lnTo>
                  <a:pt x="16362" y="3651"/>
                </a:lnTo>
                <a:lnTo>
                  <a:pt x="15733" y="2770"/>
                </a:lnTo>
                <a:lnTo>
                  <a:pt x="14852" y="1763"/>
                </a:lnTo>
                <a:lnTo>
                  <a:pt x="13719" y="882"/>
                </a:lnTo>
                <a:lnTo>
                  <a:pt x="13216" y="504"/>
                </a:lnTo>
                <a:lnTo>
                  <a:pt x="12460" y="253"/>
                </a:lnTo>
                <a:lnTo>
                  <a:pt x="11831" y="127"/>
                </a:lnTo>
                <a:lnTo>
                  <a:pt x="11076" y="1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DC6000-72BC-4ACF-A165-862BBFECFBAB}"/>
              </a:ext>
            </a:extLst>
          </p:cNvPr>
          <p:cNvSpPr txBox="1"/>
          <p:nvPr userDrawn="1"/>
        </p:nvSpPr>
        <p:spPr>
          <a:xfrm>
            <a:off x="8001000" y="4782241"/>
            <a:ext cx="13131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Page | </a:t>
            </a:r>
            <a:fld id="{D2D9D047-FC3F-445D-9F35-8C808EEFC5E0}" type="slidenum">
              <a:rPr lang="en-US" sz="2200" b="1" smtClean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‹#›</a:t>
            </a:fld>
            <a:endParaRPr lang="en-US" sz="22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5038725" y="724075"/>
            <a:ext cx="33852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720000" y="1340475"/>
            <a:ext cx="2154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2"/>
          </p:nvPr>
        </p:nvSpPr>
        <p:spPr>
          <a:xfrm>
            <a:off x="720000" y="2321900"/>
            <a:ext cx="19947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2314668" y="539496"/>
            <a:ext cx="4514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6685300" y="936685"/>
            <a:ext cx="1235095" cy="334918"/>
          </a:xfrm>
          <a:custGeom>
            <a:avLst/>
            <a:gdLst/>
            <a:ahLst/>
            <a:cxnLst/>
            <a:rect l="l" t="t" r="r" b="b"/>
            <a:pathLst>
              <a:path w="68275" h="18514" extrusionOk="0">
                <a:moveTo>
                  <a:pt x="16281" y="0"/>
                </a:moveTo>
                <a:lnTo>
                  <a:pt x="15362" y="263"/>
                </a:lnTo>
                <a:lnTo>
                  <a:pt x="14443" y="525"/>
                </a:lnTo>
                <a:lnTo>
                  <a:pt x="13524" y="788"/>
                </a:lnTo>
                <a:lnTo>
                  <a:pt x="12605" y="1182"/>
                </a:lnTo>
                <a:lnTo>
                  <a:pt x="11817" y="1707"/>
                </a:lnTo>
                <a:lnTo>
                  <a:pt x="10110" y="2889"/>
                </a:lnTo>
                <a:lnTo>
                  <a:pt x="8666" y="4333"/>
                </a:lnTo>
                <a:lnTo>
                  <a:pt x="7222" y="5909"/>
                </a:lnTo>
                <a:lnTo>
                  <a:pt x="5909" y="7484"/>
                </a:lnTo>
                <a:lnTo>
                  <a:pt x="4727" y="9191"/>
                </a:lnTo>
                <a:lnTo>
                  <a:pt x="3677" y="10898"/>
                </a:lnTo>
                <a:lnTo>
                  <a:pt x="2758" y="12605"/>
                </a:lnTo>
                <a:lnTo>
                  <a:pt x="1314" y="15625"/>
                </a:lnTo>
                <a:lnTo>
                  <a:pt x="394" y="17725"/>
                </a:lnTo>
                <a:lnTo>
                  <a:pt x="1" y="18513"/>
                </a:lnTo>
                <a:lnTo>
                  <a:pt x="68275" y="18513"/>
                </a:lnTo>
                <a:lnTo>
                  <a:pt x="67093" y="17069"/>
                </a:lnTo>
                <a:lnTo>
                  <a:pt x="66043" y="15887"/>
                </a:lnTo>
                <a:lnTo>
                  <a:pt x="64861" y="14968"/>
                </a:lnTo>
                <a:lnTo>
                  <a:pt x="63679" y="14312"/>
                </a:lnTo>
                <a:lnTo>
                  <a:pt x="62498" y="13918"/>
                </a:lnTo>
                <a:lnTo>
                  <a:pt x="61447" y="13655"/>
                </a:lnTo>
                <a:lnTo>
                  <a:pt x="60266" y="13524"/>
                </a:lnTo>
                <a:lnTo>
                  <a:pt x="59215" y="13524"/>
                </a:lnTo>
                <a:lnTo>
                  <a:pt x="58165" y="13655"/>
                </a:lnTo>
                <a:lnTo>
                  <a:pt x="57377" y="13918"/>
                </a:lnTo>
                <a:lnTo>
                  <a:pt x="55802" y="14312"/>
                </a:lnTo>
                <a:lnTo>
                  <a:pt x="54751" y="14837"/>
                </a:lnTo>
                <a:lnTo>
                  <a:pt x="54489" y="14968"/>
                </a:lnTo>
                <a:lnTo>
                  <a:pt x="53570" y="13524"/>
                </a:lnTo>
                <a:lnTo>
                  <a:pt x="52519" y="12079"/>
                </a:lnTo>
                <a:lnTo>
                  <a:pt x="51206" y="10373"/>
                </a:lnTo>
                <a:lnTo>
                  <a:pt x="49631" y="8666"/>
                </a:lnTo>
                <a:lnTo>
                  <a:pt x="48712" y="8009"/>
                </a:lnTo>
                <a:lnTo>
                  <a:pt x="47793" y="7222"/>
                </a:lnTo>
                <a:lnTo>
                  <a:pt x="46742" y="6696"/>
                </a:lnTo>
                <a:lnTo>
                  <a:pt x="45823" y="6171"/>
                </a:lnTo>
                <a:lnTo>
                  <a:pt x="44773" y="5909"/>
                </a:lnTo>
                <a:lnTo>
                  <a:pt x="43591" y="5777"/>
                </a:lnTo>
                <a:lnTo>
                  <a:pt x="42541" y="5909"/>
                </a:lnTo>
                <a:lnTo>
                  <a:pt x="41490" y="6171"/>
                </a:lnTo>
                <a:lnTo>
                  <a:pt x="40309" y="6434"/>
                </a:lnTo>
                <a:lnTo>
                  <a:pt x="39258" y="6959"/>
                </a:lnTo>
                <a:lnTo>
                  <a:pt x="37026" y="8009"/>
                </a:lnTo>
                <a:lnTo>
                  <a:pt x="35057" y="9322"/>
                </a:lnTo>
                <a:lnTo>
                  <a:pt x="33350" y="10504"/>
                </a:lnTo>
                <a:lnTo>
                  <a:pt x="32037" y="11686"/>
                </a:lnTo>
                <a:lnTo>
                  <a:pt x="30855" y="12736"/>
                </a:lnTo>
                <a:lnTo>
                  <a:pt x="30724" y="12211"/>
                </a:lnTo>
                <a:lnTo>
                  <a:pt x="30199" y="10767"/>
                </a:lnTo>
                <a:lnTo>
                  <a:pt x="29280" y="8666"/>
                </a:lnTo>
                <a:lnTo>
                  <a:pt x="28623" y="7615"/>
                </a:lnTo>
                <a:lnTo>
                  <a:pt x="27967" y="6434"/>
                </a:lnTo>
                <a:lnTo>
                  <a:pt x="27048" y="5252"/>
                </a:lnTo>
                <a:lnTo>
                  <a:pt x="26129" y="4070"/>
                </a:lnTo>
                <a:lnTo>
                  <a:pt x="24947" y="3020"/>
                </a:lnTo>
                <a:lnTo>
                  <a:pt x="23765" y="1970"/>
                </a:lnTo>
                <a:lnTo>
                  <a:pt x="22321" y="1182"/>
                </a:lnTo>
                <a:lnTo>
                  <a:pt x="20745" y="525"/>
                </a:lnTo>
                <a:lnTo>
                  <a:pt x="19039" y="131"/>
                </a:lnTo>
                <a:lnTo>
                  <a:pt x="17200" y="0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846831" y="540000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5"/>
          <p:cNvGrpSpPr/>
          <p:nvPr/>
        </p:nvGrpSpPr>
        <p:grpSpPr>
          <a:xfrm>
            <a:off x="519429" y="3023292"/>
            <a:ext cx="1209180" cy="2227826"/>
            <a:chOff x="983825" y="1436200"/>
            <a:chExt cx="1562450" cy="2878700"/>
          </a:xfrm>
        </p:grpSpPr>
        <p:sp>
          <p:nvSpPr>
            <p:cNvPr id="136" name="Google Shape;136;p15"/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5"/>
          <p:cNvSpPr/>
          <p:nvPr/>
        </p:nvSpPr>
        <p:spPr>
          <a:xfrm flipH="1">
            <a:off x="2027056" y="1140075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279810" y="4265877"/>
            <a:ext cx="787550" cy="333116"/>
          </a:xfrm>
          <a:custGeom>
            <a:avLst/>
            <a:gdLst/>
            <a:ahLst/>
            <a:cxnLst/>
            <a:rect l="l" t="t" r="r" b="b"/>
            <a:pathLst>
              <a:path w="46123" h="19509" extrusionOk="0">
                <a:moveTo>
                  <a:pt x="17700" y="0"/>
                </a:moveTo>
                <a:lnTo>
                  <a:pt x="16796" y="129"/>
                </a:lnTo>
                <a:lnTo>
                  <a:pt x="15892" y="517"/>
                </a:lnTo>
                <a:lnTo>
                  <a:pt x="14987" y="1034"/>
                </a:lnTo>
                <a:lnTo>
                  <a:pt x="14212" y="1809"/>
                </a:lnTo>
                <a:lnTo>
                  <a:pt x="13437" y="2713"/>
                </a:lnTo>
                <a:lnTo>
                  <a:pt x="12791" y="3618"/>
                </a:lnTo>
                <a:lnTo>
                  <a:pt x="11757" y="5685"/>
                </a:lnTo>
                <a:lnTo>
                  <a:pt x="10853" y="7881"/>
                </a:lnTo>
                <a:lnTo>
                  <a:pt x="10207" y="9690"/>
                </a:lnTo>
                <a:lnTo>
                  <a:pt x="9690" y="11498"/>
                </a:lnTo>
                <a:lnTo>
                  <a:pt x="9174" y="10982"/>
                </a:lnTo>
                <a:lnTo>
                  <a:pt x="8528" y="10465"/>
                </a:lnTo>
                <a:lnTo>
                  <a:pt x="7752" y="9948"/>
                </a:lnTo>
                <a:lnTo>
                  <a:pt x="6719" y="9560"/>
                </a:lnTo>
                <a:lnTo>
                  <a:pt x="5685" y="9431"/>
                </a:lnTo>
                <a:lnTo>
                  <a:pt x="4523" y="9431"/>
                </a:lnTo>
                <a:lnTo>
                  <a:pt x="3877" y="9690"/>
                </a:lnTo>
                <a:lnTo>
                  <a:pt x="3231" y="9948"/>
                </a:lnTo>
                <a:lnTo>
                  <a:pt x="2714" y="10336"/>
                </a:lnTo>
                <a:lnTo>
                  <a:pt x="2197" y="10982"/>
                </a:lnTo>
                <a:lnTo>
                  <a:pt x="1810" y="11498"/>
                </a:lnTo>
                <a:lnTo>
                  <a:pt x="1422" y="12273"/>
                </a:lnTo>
                <a:lnTo>
                  <a:pt x="776" y="13824"/>
                </a:lnTo>
                <a:lnTo>
                  <a:pt x="389" y="15503"/>
                </a:lnTo>
                <a:lnTo>
                  <a:pt x="259" y="16924"/>
                </a:lnTo>
                <a:lnTo>
                  <a:pt x="130" y="18216"/>
                </a:lnTo>
                <a:lnTo>
                  <a:pt x="1" y="19508"/>
                </a:lnTo>
                <a:lnTo>
                  <a:pt x="46123" y="19508"/>
                </a:lnTo>
                <a:lnTo>
                  <a:pt x="45864" y="18475"/>
                </a:lnTo>
                <a:lnTo>
                  <a:pt x="45477" y="17441"/>
                </a:lnTo>
                <a:lnTo>
                  <a:pt x="45089" y="16149"/>
                </a:lnTo>
                <a:lnTo>
                  <a:pt x="44443" y="14857"/>
                </a:lnTo>
                <a:lnTo>
                  <a:pt x="43797" y="13565"/>
                </a:lnTo>
                <a:lnTo>
                  <a:pt x="42893" y="12661"/>
                </a:lnTo>
                <a:lnTo>
                  <a:pt x="42505" y="12273"/>
                </a:lnTo>
                <a:lnTo>
                  <a:pt x="41988" y="12015"/>
                </a:lnTo>
                <a:lnTo>
                  <a:pt x="41472" y="11886"/>
                </a:lnTo>
                <a:lnTo>
                  <a:pt x="40180" y="11886"/>
                </a:lnTo>
                <a:lnTo>
                  <a:pt x="39405" y="12273"/>
                </a:lnTo>
                <a:lnTo>
                  <a:pt x="38759" y="12661"/>
                </a:lnTo>
                <a:lnTo>
                  <a:pt x="38242" y="13049"/>
                </a:lnTo>
                <a:lnTo>
                  <a:pt x="37854" y="13565"/>
                </a:lnTo>
                <a:lnTo>
                  <a:pt x="37596" y="13953"/>
                </a:lnTo>
                <a:lnTo>
                  <a:pt x="37338" y="12919"/>
                </a:lnTo>
                <a:lnTo>
                  <a:pt x="37079" y="11886"/>
                </a:lnTo>
                <a:lnTo>
                  <a:pt x="36692" y="10594"/>
                </a:lnTo>
                <a:lnTo>
                  <a:pt x="36175" y="9302"/>
                </a:lnTo>
                <a:lnTo>
                  <a:pt x="35400" y="8010"/>
                </a:lnTo>
                <a:lnTo>
                  <a:pt x="34883" y="7364"/>
                </a:lnTo>
                <a:lnTo>
                  <a:pt x="34366" y="6847"/>
                </a:lnTo>
                <a:lnTo>
                  <a:pt x="33720" y="6331"/>
                </a:lnTo>
                <a:lnTo>
                  <a:pt x="32945" y="5943"/>
                </a:lnTo>
                <a:lnTo>
                  <a:pt x="32299" y="5685"/>
                </a:lnTo>
                <a:lnTo>
                  <a:pt x="31524" y="5555"/>
                </a:lnTo>
                <a:lnTo>
                  <a:pt x="30878" y="5426"/>
                </a:lnTo>
                <a:lnTo>
                  <a:pt x="30232" y="5426"/>
                </a:lnTo>
                <a:lnTo>
                  <a:pt x="29069" y="5685"/>
                </a:lnTo>
                <a:lnTo>
                  <a:pt x="28165" y="6201"/>
                </a:lnTo>
                <a:lnTo>
                  <a:pt x="27261" y="6718"/>
                </a:lnTo>
                <a:lnTo>
                  <a:pt x="26615" y="7235"/>
                </a:lnTo>
                <a:lnTo>
                  <a:pt x="26098" y="7881"/>
                </a:lnTo>
                <a:lnTo>
                  <a:pt x="25581" y="6589"/>
                </a:lnTo>
                <a:lnTo>
                  <a:pt x="24935" y="5426"/>
                </a:lnTo>
                <a:lnTo>
                  <a:pt x="23902" y="3876"/>
                </a:lnTo>
                <a:lnTo>
                  <a:pt x="22739" y="2455"/>
                </a:lnTo>
                <a:lnTo>
                  <a:pt x="22093" y="1809"/>
                </a:lnTo>
                <a:lnTo>
                  <a:pt x="21318" y="1292"/>
                </a:lnTo>
                <a:lnTo>
                  <a:pt x="20543" y="775"/>
                </a:lnTo>
                <a:lnTo>
                  <a:pt x="19638" y="388"/>
                </a:lnTo>
                <a:lnTo>
                  <a:pt x="18734" y="129"/>
                </a:lnTo>
                <a:lnTo>
                  <a:pt x="177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987193" y="4415496"/>
            <a:ext cx="436796" cy="185315"/>
          </a:xfrm>
          <a:custGeom>
            <a:avLst/>
            <a:gdLst/>
            <a:ahLst/>
            <a:cxnLst/>
            <a:rect l="l" t="t" r="r" b="b"/>
            <a:pathLst>
              <a:path w="25581" h="10853" extrusionOk="0">
                <a:moveTo>
                  <a:pt x="12403" y="0"/>
                </a:moveTo>
                <a:lnTo>
                  <a:pt x="11498" y="129"/>
                </a:lnTo>
                <a:lnTo>
                  <a:pt x="10723" y="388"/>
                </a:lnTo>
                <a:lnTo>
                  <a:pt x="10077" y="646"/>
                </a:lnTo>
                <a:lnTo>
                  <a:pt x="9560" y="1163"/>
                </a:lnTo>
                <a:lnTo>
                  <a:pt x="8915" y="1680"/>
                </a:lnTo>
                <a:lnTo>
                  <a:pt x="8527" y="2196"/>
                </a:lnTo>
                <a:lnTo>
                  <a:pt x="7752" y="3488"/>
                </a:lnTo>
                <a:lnTo>
                  <a:pt x="7235" y="4780"/>
                </a:lnTo>
                <a:lnTo>
                  <a:pt x="6847" y="5943"/>
                </a:lnTo>
                <a:lnTo>
                  <a:pt x="6718" y="6976"/>
                </a:lnTo>
                <a:lnTo>
                  <a:pt x="6331" y="6589"/>
                </a:lnTo>
                <a:lnTo>
                  <a:pt x="5814" y="6201"/>
                </a:lnTo>
                <a:lnTo>
                  <a:pt x="5297" y="5943"/>
                </a:lnTo>
                <a:lnTo>
                  <a:pt x="4780" y="5814"/>
                </a:lnTo>
                <a:lnTo>
                  <a:pt x="4264" y="5685"/>
                </a:lnTo>
                <a:lnTo>
                  <a:pt x="3747" y="5685"/>
                </a:lnTo>
                <a:lnTo>
                  <a:pt x="3230" y="5814"/>
                </a:lnTo>
                <a:lnTo>
                  <a:pt x="2584" y="6072"/>
                </a:lnTo>
                <a:lnTo>
                  <a:pt x="2197" y="6201"/>
                </a:lnTo>
                <a:lnTo>
                  <a:pt x="1809" y="6460"/>
                </a:lnTo>
                <a:lnTo>
                  <a:pt x="1163" y="7235"/>
                </a:lnTo>
                <a:lnTo>
                  <a:pt x="646" y="8010"/>
                </a:lnTo>
                <a:lnTo>
                  <a:pt x="388" y="8785"/>
                </a:lnTo>
                <a:lnTo>
                  <a:pt x="259" y="9560"/>
                </a:lnTo>
                <a:lnTo>
                  <a:pt x="129" y="10206"/>
                </a:lnTo>
                <a:lnTo>
                  <a:pt x="0" y="10852"/>
                </a:lnTo>
                <a:lnTo>
                  <a:pt x="25580" y="10852"/>
                </a:lnTo>
                <a:lnTo>
                  <a:pt x="25580" y="9948"/>
                </a:lnTo>
                <a:lnTo>
                  <a:pt x="25451" y="8914"/>
                </a:lnTo>
                <a:lnTo>
                  <a:pt x="25322" y="7881"/>
                </a:lnTo>
                <a:lnTo>
                  <a:pt x="24934" y="6718"/>
                </a:lnTo>
                <a:lnTo>
                  <a:pt x="24418" y="5685"/>
                </a:lnTo>
                <a:lnTo>
                  <a:pt x="24159" y="5297"/>
                </a:lnTo>
                <a:lnTo>
                  <a:pt x="23772" y="4909"/>
                </a:lnTo>
                <a:lnTo>
                  <a:pt x="23384" y="4651"/>
                </a:lnTo>
                <a:lnTo>
                  <a:pt x="22996" y="4522"/>
                </a:lnTo>
                <a:lnTo>
                  <a:pt x="22092" y="4522"/>
                </a:lnTo>
                <a:lnTo>
                  <a:pt x="21317" y="4651"/>
                </a:lnTo>
                <a:lnTo>
                  <a:pt x="20671" y="4909"/>
                </a:lnTo>
                <a:lnTo>
                  <a:pt x="20154" y="5168"/>
                </a:lnTo>
                <a:lnTo>
                  <a:pt x="19508" y="5814"/>
                </a:lnTo>
                <a:lnTo>
                  <a:pt x="19250" y="6072"/>
                </a:lnTo>
                <a:lnTo>
                  <a:pt x="18862" y="5168"/>
                </a:lnTo>
                <a:lnTo>
                  <a:pt x="18346" y="4134"/>
                </a:lnTo>
                <a:lnTo>
                  <a:pt x="17570" y="3101"/>
                </a:lnTo>
                <a:lnTo>
                  <a:pt x="16537" y="1938"/>
                </a:lnTo>
                <a:lnTo>
                  <a:pt x="16020" y="1421"/>
                </a:lnTo>
                <a:lnTo>
                  <a:pt x="15374" y="1034"/>
                </a:lnTo>
                <a:lnTo>
                  <a:pt x="14728" y="646"/>
                </a:lnTo>
                <a:lnTo>
                  <a:pt x="13953" y="258"/>
                </a:lnTo>
                <a:lnTo>
                  <a:pt x="13178" y="129"/>
                </a:lnTo>
                <a:lnTo>
                  <a:pt x="1240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AF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" name="Google Shape;8;p1"/>
          <p:cNvGrpSpPr/>
          <p:nvPr/>
        </p:nvGrpSpPr>
        <p:grpSpPr>
          <a:xfrm>
            <a:off x="344400" y="335189"/>
            <a:ext cx="279600" cy="279600"/>
            <a:chOff x="141925" y="223050"/>
            <a:chExt cx="279600" cy="279600"/>
          </a:xfrm>
        </p:grpSpPr>
        <p:sp>
          <p:nvSpPr>
            <p:cNvPr id="9" name="Google Shape;9;p1"/>
            <p:cNvSpPr/>
            <p:nvPr/>
          </p:nvSpPr>
          <p:spPr>
            <a:xfrm>
              <a:off x="141925" y="223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41925" y="466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141925" y="3445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6" r:id="rId4"/>
    <p:sldLayoutId id="2147483658" r:id="rId5"/>
    <p:sldLayoutId id="214748366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1047">
          <p15:clr>
            <a:srgbClr val="EA4335"/>
          </p15:clr>
        </p15:guide>
        <p15:guide id="6" pos="3174">
          <p15:clr>
            <a:srgbClr val="EA4335"/>
          </p15:clr>
        </p15:guide>
        <p15:guide id="7" orient="horz" pos="297">
          <p15:clr>
            <a:srgbClr val="EA4335"/>
          </p15:clr>
        </p15:guide>
        <p15:guide id="8" pos="30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4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3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4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3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" Target="slide15.xm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10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" Target="slide15.xm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10" Type="http://schemas.openxmlformats.org/officeDocument/2006/relationships/image" Target="../media/image22.png"/><Relationship Id="rId4" Type="http://schemas.openxmlformats.org/officeDocument/2006/relationships/image" Target="../media/image3.png"/><Relationship Id="rId9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" Target="slide15.xm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10" Type="http://schemas.openxmlformats.org/officeDocument/2006/relationships/image" Target="../media/image22.png"/><Relationship Id="rId4" Type="http://schemas.openxmlformats.org/officeDocument/2006/relationships/image" Target="../media/image3.png"/><Relationship Id="rId9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slide" Target="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chart" Target="../charts/chart1.xml"/><Relationship Id="rId4" Type="http://schemas.openxmlformats.org/officeDocument/2006/relationships/image" Target="../media/image4.png"/><Relationship Id="rId9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" Target="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slide" Target="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slide" Target="slide1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slide" Target="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4.png"/><Relationship Id="rId4" Type="http://schemas.openxmlformats.org/officeDocument/2006/relationships/image" Target="../media/image9.svg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35;p15">
            <a:extLst>
              <a:ext uri="{FF2B5EF4-FFF2-40B4-BE49-F238E27FC236}">
                <a16:creationId xmlns:a16="http://schemas.microsoft.com/office/drawing/2014/main" id="{8D1E812B-BEBA-4A9D-8E32-E2DB1E131359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3" name="Google Shape;136;p15">
              <a:extLst>
                <a:ext uri="{FF2B5EF4-FFF2-40B4-BE49-F238E27FC236}">
                  <a16:creationId xmlns:a16="http://schemas.microsoft.com/office/drawing/2014/main" id="{5DB7CD97-7113-49A0-9299-4291B47A5C66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" name="Google Shape;137;p15">
              <a:extLst>
                <a:ext uri="{FF2B5EF4-FFF2-40B4-BE49-F238E27FC236}">
                  <a16:creationId xmlns:a16="http://schemas.microsoft.com/office/drawing/2014/main" id="{80C444FD-FEA7-49E4-8573-417354F470FF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" name="Google Shape;138;p15">
              <a:extLst>
                <a:ext uri="{FF2B5EF4-FFF2-40B4-BE49-F238E27FC236}">
                  <a16:creationId xmlns:a16="http://schemas.microsoft.com/office/drawing/2014/main" id="{786EE57C-5777-4218-858D-11C0606C6272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" name="Google Shape;139;p15">
              <a:extLst>
                <a:ext uri="{FF2B5EF4-FFF2-40B4-BE49-F238E27FC236}">
                  <a16:creationId xmlns:a16="http://schemas.microsoft.com/office/drawing/2014/main" id="{21C73788-C5B5-4F0E-A3FD-7049C7914A2B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" name="Google Shape;140;p15">
              <a:extLst>
                <a:ext uri="{FF2B5EF4-FFF2-40B4-BE49-F238E27FC236}">
                  <a16:creationId xmlns:a16="http://schemas.microsoft.com/office/drawing/2014/main" id="{5C57F3EA-9BE4-47E5-99BA-528C6E0A9FE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" name="Google Shape;141;p15">
              <a:extLst>
                <a:ext uri="{FF2B5EF4-FFF2-40B4-BE49-F238E27FC236}">
                  <a16:creationId xmlns:a16="http://schemas.microsoft.com/office/drawing/2014/main" id="{A00B375C-193F-48BB-B90D-EC1DDA26A53C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9A957630-D9F4-4141-898A-18FED0C2F57C}"/>
              </a:ext>
            </a:extLst>
          </p:cNvPr>
          <p:cNvSpPr txBox="1">
            <a:spLocks/>
          </p:cNvSpPr>
          <p:nvPr/>
        </p:nvSpPr>
        <p:spPr>
          <a:xfrm>
            <a:off x="2289544" y="2425834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DF2F2E1-5B34-4DA1-8A59-DDB6EF5ADDC3}"/>
              </a:ext>
            </a:extLst>
          </p:cNvPr>
          <p:cNvSpPr txBox="1">
            <a:spLocks/>
          </p:cNvSpPr>
          <p:nvPr/>
        </p:nvSpPr>
        <p:spPr>
          <a:xfrm>
            <a:off x="3069265" y="4103336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2" name="Google Shape;7623;p75">
            <a:extLst>
              <a:ext uri="{FF2B5EF4-FFF2-40B4-BE49-F238E27FC236}">
                <a16:creationId xmlns:a16="http://schemas.microsoft.com/office/drawing/2014/main" id="{674A4300-46FC-4642-A4C0-D48936F22FFD}"/>
              </a:ext>
            </a:extLst>
          </p:cNvPr>
          <p:cNvGrpSpPr/>
          <p:nvPr/>
        </p:nvGrpSpPr>
        <p:grpSpPr>
          <a:xfrm flipH="1">
            <a:off x="7360090" y="2172079"/>
            <a:ext cx="1781736" cy="2743792"/>
            <a:chOff x="720981" y="1740807"/>
            <a:chExt cx="1857210" cy="2860020"/>
          </a:xfrm>
        </p:grpSpPr>
        <p:sp>
          <p:nvSpPr>
            <p:cNvPr id="13" name="Google Shape;7624;p75">
              <a:extLst>
                <a:ext uri="{FF2B5EF4-FFF2-40B4-BE49-F238E27FC236}">
                  <a16:creationId xmlns:a16="http://schemas.microsoft.com/office/drawing/2014/main" id="{7F98ABBA-4976-453E-AEE3-851C4D6F2077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25;p75">
              <a:extLst>
                <a:ext uri="{FF2B5EF4-FFF2-40B4-BE49-F238E27FC236}">
                  <a16:creationId xmlns:a16="http://schemas.microsoft.com/office/drawing/2014/main" id="{C9F73A90-E06A-4870-9177-FABB8F9969BD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26;p75">
              <a:extLst>
                <a:ext uri="{FF2B5EF4-FFF2-40B4-BE49-F238E27FC236}">
                  <a16:creationId xmlns:a16="http://schemas.microsoft.com/office/drawing/2014/main" id="{2363180C-E980-4090-BC1B-2CAC099574C8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27;p75">
              <a:extLst>
                <a:ext uri="{FF2B5EF4-FFF2-40B4-BE49-F238E27FC236}">
                  <a16:creationId xmlns:a16="http://schemas.microsoft.com/office/drawing/2014/main" id="{F30B6CC9-2A55-4B96-8A8E-24CD417200B5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28;p75">
              <a:extLst>
                <a:ext uri="{FF2B5EF4-FFF2-40B4-BE49-F238E27FC236}">
                  <a16:creationId xmlns:a16="http://schemas.microsoft.com/office/drawing/2014/main" id="{AB84D255-AC23-4EEC-AE3F-5FF6B10986F0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29;p75">
              <a:extLst>
                <a:ext uri="{FF2B5EF4-FFF2-40B4-BE49-F238E27FC236}">
                  <a16:creationId xmlns:a16="http://schemas.microsoft.com/office/drawing/2014/main" id="{1B6CC28A-4F8F-4A9D-B042-72716F9F9425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30;p75">
              <a:extLst>
                <a:ext uri="{FF2B5EF4-FFF2-40B4-BE49-F238E27FC236}">
                  <a16:creationId xmlns:a16="http://schemas.microsoft.com/office/drawing/2014/main" id="{F76C4CCB-9876-4FE7-8EE9-AEAAD2CA2A66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31;p75">
              <a:extLst>
                <a:ext uri="{FF2B5EF4-FFF2-40B4-BE49-F238E27FC236}">
                  <a16:creationId xmlns:a16="http://schemas.microsoft.com/office/drawing/2014/main" id="{1B2AA3FF-076E-4A84-A5C0-47C303073D63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632;p75">
              <a:extLst>
                <a:ext uri="{FF2B5EF4-FFF2-40B4-BE49-F238E27FC236}">
                  <a16:creationId xmlns:a16="http://schemas.microsoft.com/office/drawing/2014/main" id="{E862EF39-7AC7-4BDC-98B6-55CC968CE6AC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633;p75">
              <a:extLst>
                <a:ext uri="{FF2B5EF4-FFF2-40B4-BE49-F238E27FC236}">
                  <a16:creationId xmlns:a16="http://schemas.microsoft.com/office/drawing/2014/main" id="{EA7E4E15-4DF4-445C-813C-0057618A15AF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634;p75">
              <a:extLst>
                <a:ext uri="{FF2B5EF4-FFF2-40B4-BE49-F238E27FC236}">
                  <a16:creationId xmlns:a16="http://schemas.microsoft.com/office/drawing/2014/main" id="{ACDFBEDC-7A79-4663-84B7-8E9F6D0B5FA6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35;p75">
              <a:extLst>
                <a:ext uri="{FF2B5EF4-FFF2-40B4-BE49-F238E27FC236}">
                  <a16:creationId xmlns:a16="http://schemas.microsoft.com/office/drawing/2014/main" id="{B20FC501-FE15-475E-B775-1CC6AAAF5F22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636;p75">
              <a:extLst>
                <a:ext uri="{FF2B5EF4-FFF2-40B4-BE49-F238E27FC236}">
                  <a16:creationId xmlns:a16="http://schemas.microsoft.com/office/drawing/2014/main" id="{696D203D-F746-44BD-A021-62FD40EBC0B9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637;p75">
              <a:extLst>
                <a:ext uri="{FF2B5EF4-FFF2-40B4-BE49-F238E27FC236}">
                  <a16:creationId xmlns:a16="http://schemas.microsoft.com/office/drawing/2014/main" id="{C0A7F449-0A4A-49EF-ADC0-2C31001D24F8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38;p75">
              <a:extLst>
                <a:ext uri="{FF2B5EF4-FFF2-40B4-BE49-F238E27FC236}">
                  <a16:creationId xmlns:a16="http://schemas.microsoft.com/office/drawing/2014/main" id="{B86040F0-3FCA-4648-9CA3-954439948E8F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39;p75">
              <a:extLst>
                <a:ext uri="{FF2B5EF4-FFF2-40B4-BE49-F238E27FC236}">
                  <a16:creationId xmlns:a16="http://schemas.microsoft.com/office/drawing/2014/main" id="{3777EA30-F8F0-4B71-9F3C-0C9DC93A3684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40;p75">
              <a:extLst>
                <a:ext uri="{FF2B5EF4-FFF2-40B4-BE49-F238E27FC236}">
                  <a16:creationId xmlns:a16="http://schemas.microsoft.com/office/drawing/2014/main" id="{F9CE6360-9257-4422-B0B0-D3D0A36F8610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41;p75">
              <a:extLst>
                <a:ext uri="{FF2B5EF4-FFF2-40B4-BE49-F238E27FC236}">
                  <a16:creationId xmlns:a16="http://schemas.microsoft.com/office/drawing/2014/main" id="{C9BA4FA1-EAC1-4253-BD50-DE403BAE7E5C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642;p75">
              <a:extLst>
                <a:ext uri="{FF2B5EF4-FFF2-40B4-BE49-F238E27FC236}">
                  <a16:creationId xmlns:a16="http://schemas.microsoft.com/office/drawing/2014/main" id="{A4E0E0E6-16BE-47A6-81A7-BFB79AF7B538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43;p75">
              <a:extLst>
                <a:ext uri="{FF2B5EF4-FFF2-40B4-BE49-F238E27FC236}">
                  <a16:creationId xmlns:a16="http://schemas.microsoft.com/office/drawing/2014/main" id="{BC83A2CF-38AB-4C36-9AD9-E8AA6AB8187C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44;p75">
              <a:extLst>
                <a:ext uri="{FF2B5EF4-FFF2-40B4-BE49-F238E27FC236}">
                  <a16:creationId xmlns:a16="http://schemas.microsoft.com/office/drawing/2014/main" id="{D21B5450-0520-4176-81C7-208EDFF021B9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645;p75">
              <a:extLst>
                <a:ext uri="{FF2B5EF4-FFF2-40B4-BE49-F238E27FC236}">
                  <a16:creationId xmlns:a16="http://schemas.microsoft.com/office/drawing/2014/main" id="{D888320A-7E63-418D-A4DA-5EBC93A8CAE6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646;p75">
              <a:extLst>
                <a:ext uri="{FF2B5EF4-FFF2-40B4-BE49-F238E27FC236}">
                  <a16:creationId xmlns:a16="http://schemas.microsoft.com/office/drawing/2014/main" id="{600E044D-41B3-468F-B3D3-4FE0934C733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647;p75">
              <a:extLst>
                <a:ext uri="{FF2B5EF4-FFF2-40B4-BE49-F238E27FC236}">
                  <a16:creationId xmlns:a16="http://schemas.microsoft.com/office/drawing/2014/main" id="{EFDF05E7-A748-4F06-98DE-66490AACD4F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648;p75">
              <a:extLst>
                <a:ext uri="{FF2B5EF4-FFF2-40B4-BE49-F238E27FC236}">
                  <a16:creationId xmlns:a16="http://schemas.microsoft.com/office/drawing/2014/main" id="{4652D6BA-591A-4F21-B7C0-0360A4F5BBEB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649;p75">
              <a:extLst>
                <a:ext uri="{FF2B5EF4-FFF2-40B4-BE49-F238E27FC236}">
                  <a16:creationId xmlns:a16="http://schemas.microsoft.com/office/drawing/2014/main" id="{EAB2DD29-6AA9-42EC-8981-69BE17AB7343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650;p75">
              <a:extLst>
                <a:ext uri="{FF2B5EF4-FFF2-40B4-BE49-F238E27FC236}">
                  <a16:creationId xmlns:a16="http://schemas.microsoft.com/office/drawing/2014/main" id="{3623D2D9-46CA-4D82-BF25-9DFF7CF89612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651;p75">
              <a:extLst>
                <a:ext uri="{FF2B5EF4-FFF2-40B4-BE49-F238E27FC236}">
                  <a16:creationId xmlns:a16="http://schemas.microsoft.com/office/drawing/2014/main" id="{75DC9F1C-6D7D-4804-808D-F1DCDB4066EA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652;p75">
              <a:extLst>
                <a:ext uri="{FF2B5EF4-FFF2-40B4-BE49-F238E27FC236}">
                  <a16:creationId xmlns:a16="http://schemas.microsoft.com/office/drawing/2014/main" id="{FD8C6FCD-F139-4752-B1D8-AEEEFB2B62C5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653;p75">
              <a:extLst>
                <a:ext uri="{FF2B5EF4-FFF2-40B4-BE49-F238E27FC236}">
                  <a16:creationId xmlns:a16="http://schemas.microsoft.com/office/drawing/2014/main" id="{6E8A406F-A6F4-4DA1-95A2-DE634ECA67A7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654;p75">
              <a:extLst>
                <a:ext uri="{FF2B5EF4-FFF2-40B4-BE49-F238E27FC236}">
                  <a16:creationId xmlns:a16="http://schemas.microsoft.com/office/drawing/2014/main" id="{C0A872A2-96C3-4CE1-91FB-2DB05C2A294C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655;p75">
              <a:extLst>
                <a:ext uri="{FF2B5EF4-FFF2-40B4-BE49-F238E27FC236}">
                  <a16:creationId xmlns:a16="http://schemas.microsoft.com/office/drawing/2014/main" id="{C73E0492-0294-4133-9CE8-E3DFA94BA98E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656;p75">
              <a:extLst>
                <a:ext uri="{FF2B5EF4-FFF2-40B4-BE49-F238E27FC236}">
                  <a16:creationId xmlns:a16="http://schemas.microsoft.com/office/drawing/2014/main" id="{C8D51370-1D50-4AA4-AEF4-064CA892D7F2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57;p75">
              <a:extLst>
                <a:ext uri="{FF2B5EF4-FFF2-40B4-BE49-F238E27FC236}">
                  <a16:creationId xmlns:a16="http://schemas.microsoft.com/office/drawing/2014/main" id="{79DDBFA6-EAEB-4E73-A71B-7548B3A5486D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58;p75">
              <a:extLst>
                <a:ext uri="{FF2B5EF4-FFF2-40B4-BE49-F238E27FC236}">
                  <a16:creationId xmlns:a16="http://schemas.microsoft.com/office/drawing/2014/main" id="{2B422179-6437-45E7-9DB6-236055B2D897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59;p75">
              <a:extLst>
                <a:ext uri="{FF2B5EF4-FFF2-40B4-BE49-F238E27FC236}">
                  <a16:creationId xmlns:a16="http://schemas.microsoft.com/office/drawing/2014/main" id="{FEFA96AD-87F3-4FCF-93C1-96931F8BDB4C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660;p75">
              <a:extLst>
                <a:ext uri="{FF2B5EF4-FFF2-40B4-BE49-F238E27FC236}">
                  <a16:creationId xmlns:a16="http://schemas.microsoft.com/office/drawing/2014/main" id="{71D164A9-54D7-4D90-80B4-984878E8EBA1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661;p75">
              <a:extLst>
                <a:ext uri="{FF2B5EF4-FFF2-40B4-BE49-F238E27FC236}">
                  <a16:creationId xmlns:a16="http://schemas.microsoft.com/office/drawing/2014/main" id="{8BEAF7DA-FA8E-4535-A43A-0062AD5AD481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662;p75">
              <a:extLst>
                <a:ext uri="{FF2B5EF4-FFF2-40B4-BE49-F238E27FC236}">
                  <a16:creationId xmlns:a16="http://schemas.microsoft.com/office/drawing/2014/main" id="{D5E71663-2BE3-4254-BC98-9389F157A4EA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663;p75">
              <a:extLst>
                <a:ext uri="{FF2B5EF4-FFF2-40B4-BE49-F238E27FC236}">
                  <a16:creationId xmlns:a16="http://schemas.microsoft.com/office/drawing/2014/main" id="{AEB5AE66-730A-48B6-93DB-658DEB808EBC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664;p75">
              <a:extLst>
                <a:ext uri="{FF2B5EF4-FFF2-40B4-BE49-F238E27FC236}">
                  <a16:creationId xmlns:a16="http://schemas.microsoft.com/office/drawing/2014/main" id="{B28E84FA-B8AE-4C87-89E0-5EB8179D4801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665;p75">
              <a:extLst>
                <a:ext uri="{FF2B5EF4-FFF2-40B4-BE49-F238E27FC236}">
                  <a16:creationId xmlns:a16="http://schemas.microsoft.com/office/drawing/2014/main" id="{6856D687-5619-4BFC-9CBC-245CD029D1E2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666;p75">
              <a:extLst>
                <a:ext uri="{FF2B5EF4-FFF2-40B4-BE49-F238E27FC236}">
                  <a16:creationId xmlns:a16="http://schemas.microsoft.com/office/drawing/2014/main" id="{8C1E15FB-45D7-4720-9140-CF900B909E61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667;p75">
              <a:extLst>
                <a:ext uri="{FF2B5EF4-FFF2-40B4-BE49-F238E27FC236}">
                  <a16:creationId xmlns:a16="http://schemas.microsoft.com/office/drawing/2014/main" id="{F52478BA-5818-44CA-94D6-E36E53ADA964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668;p75">
              <a:extLst>
                <a:ext uri="{FF2B5EF4-FFF2-40B4-BE49-F238E27FC236}">
                  <a16:creationId xmlns:a16="http://schemas.microsoft.com/office/drawing/2014/main" id="{EDEA437C-459E-4023-9330-3382B148D5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69;p75">
              <a:extLst>
                <a:ext uri="{FF2B5EF4-FFF2-40B4-BE49-F238E27FC236}">
                  <a16:creationId xmlns:a16="http://schemas.microsoft.com/office/drawing/2014/main" id="{6D82E1DC-B72E-4E65-A119-EEAB3AFE576B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670;p75">
              <a:extLst>
                <a:ext uri="{FF2B5EF4-FFF2-40B4-BE49-F238E27FC236}">
                  <a16:creationId xmlns:a16="http://schemas.microsoft.com/office/drawing/2014/main" id="{A1F8B03A-FC04-4966-AB83-A9208290C587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71;p75">
              <a:extLst>
                <a:ext uri="{FF2B5EF4-FFF2-40B4-BE49-F238E27FC236}">
                  <a16:creationId xmlns:a16="http://schemas.microsoft.com/office/drawing/2014/main" id="{70310088-8C4F-4E42-954A-EEB2B1CB9A8E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72;p75">
              <a:extLst>
                <a:ext uri="{FF2B5EF4-FFF2-40B4-BE49-F238E27FC236}">
                  <a16:creationId xmlns:a16="http://schemas.microsoft.com/office/drawing/2014/main" id="{814E0B68-9C2C-46CF-98D1-364C7A978DC8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673;p75">
              <a:extLst>
                <a:ext uri="{FF2B5EF4-FFF2-40B4-BE49-F238E27FC236}">
                  <a16:creationId xmlns:a16="http://schemas.microsoft.com/office/drawing/2014/main" id="{6F668033-16A9-44D6-AB90-FB3C2803DC48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674;p75">
              <a:extLst>
                <a:ext uri="{FF2B5EF4-FFF2-40B4-BE49-F238E27FC236}">
                  <a16:creationId xmlns:a16="http://schemas.microsoft.com/office/drawing/2014/main" id="{6EC4B189-6AE3-4D06-883E-8A65CF0BA8E3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675;p75">
              <a:extLst>
                <a:ext uri="{FF2B5EF4-FFF2-40B4-BE49-F238E27FC236}">
                  <a16:creationId xmlns:a16="http://schemas.microsoft.com/office/drawing/2014/main" id="{817F43C9-890C-49BE-AA31-D8A37E518590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676;p75">
              <a:extLst>
                <a:ext uri="{FF2B5EF4-FFF2-40B4-BE49-F238E27FC236}">
                  <a16:creationId xmlns:a16="http://schemas.microsoft.com/office/drawing/2014/main" id="{DE5E77D6-B0F7-4076-864B-798DCB361688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677;p75">
              <a:extLst>
                <a:ext uri="{FF2B5EF4-FFF2-40B4-BE49-F238E27FC236}">
                  <a16:creationId xmlns:a16="http://schemas.microsoft.com/office/drawing/2014/main" id="{C6E58234-9CC1-4E96-84C5-9CCE5A68A22B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678;p75">
              <a:extLst>
                <a:ext uri="{FF2B5EF4-FFF2-40B4-BE49-F238E27FC236}">
                  <a16:creationId xmlns:a16="http://schemas.microsoft.com/office/drawing/2014/main" id="{37723C75-BD9B-49EA-BFA2-697784279BC1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679;p75">
              <a:extLst>
                <a:ext uri="{FF2B5EF4-FFF2-40B4-BE49-F238E27FC236}">
                  <a16:creationId xmlns:a16="http://schemas.microsoft.com/office/drawing/2014/main" id="{0693DE5C-CD56-4174-9415-22FA81EA26AB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680;p75">
              <a:extLst>
                <a:ext uri="{FF2B5EF4-FFF2-40B4-BE49-F238E27FC236}">
                  <a16:creationId xmlns:a16="http://schemas.microsoft.com/office/drawing/2014/main" id="{40426E4B-DFD5-4D67-AE4D-A66E9BD7E3B7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681;p75">
              <a:extLst>
                <a:ext uri="{FF2B5EF4-FFF2-40B4-BE49-F238E27FC236}">
                  <a16:creationId xmlns:a16="http://schemas.microsoft.com/office/drawing/2014/main" id="{6B3E34DE-07D9-4236-B95F-2F473B10D434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682;p75">
              <a:extLst>
                <a:ext uri="{FF2B5EF4-FFF2-40B4-BE49-F238E27FC236}">
                  <a16:creationId xmlns:a16="http://schemas.microsoft.com/office/drawing/2014/main" id="{CCF972F1-D689-4034-8C19-89D909310EDE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683;p75">
              <a:extLst>
                <a:ext uri="{FF2B5EF4-FFF2-40B4-BE49-F238E27FC236}">
                  <a16:creationId xmlns:a16="http://schemas.microsoft.com/office/drawing/2014/main" id="{A0CFDA48-592B-467D-B152-5A2ECA0A5ACA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684;p75">
              <a:extLst>
                <a:ext uri="{FF2B5EF4-FFF2-40B4-BE49-F238E27FC236}">
                  <a16:creationId xmlns:a16="http://schemas.microsoft.com/office/drawing/2014/main" id="{FC334B7A-52DF-42EE-904B-48BED8C035C0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685;p75">
              <a:extLst>
                <a:ext uri="{FF2B5EF4-FFF2-40B4-BE49-F238E27FC236}">
                  <a16:creationId xmlns:a16="http://schemas.microsoft.com/office/drawing/2014/main" id="{555810B6-ED0E-439F-B0DD-99526C7A039A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86;p75">
              <a:extLst>
                <a:ext uri="{FF2B5EF4-FFF2-40B4-BE49-F238E27FC236}">
                  <a16:creationId xmlns:a16="http://schemas.microsoft.com/office/drawing/2014/main" id="{D271826B-E3E1-4D9A-B09A-5913984FC349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87;p75">
              <a:extLst>
                <a:ext uri="{FF2B5EF4-FFF2-40B4-BE49-F238E27FC236}">
                  <a16:creationId xmlns:a16="http://schemas.microsoft.com/office/drawing/2014/main" id="{E6D7BD45-88A8-4C13-B3FD-B0BCFDBEC12F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88;p75">
              <a:extLst>
                <a:ext uri="{FF2B5EF4-FFF2-40B4-BE49-F238E27FC236}">
                  <a16:creationId xmlns:a16="http://schemas.microsoft.com/office/drawing/2014/main" id="{95200D1B-11BC-4ADB-96BB-049F9E612085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89;p75">
              <a:extLst>
                <a:ext uri="{FF2B5EF4-FFF2-40B4-BE49-F238E27FC236}">
                  <a16:creationId xmlns:a16="http://schemas.microsoft.com/office/drawing/2014/main" id="{AF37C410-1600-494D-82A5-BFDF218922AE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90;p75">
              <a:extLst>
                <a:ext uri="{FF2B5EF4-FFF2-40B4-BE49-F238E27FC236}">
                  <a16:creationId xmlns:a16="http://schemas.microsoft.com/office/drawing/2014/main" id="{29F46905-EB80-4CDF-B6DD-2AD711BFAEB3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691;p75">
              <a:extLst>
                <a:ext uri="{FF2B5EF4-FFF2-40B4-BE49-F238E27FC236}">
                  <a16:creationId xmlns:a16="http://schemas.microsoft.com/office/drawing/2014/main" id="{DCB38427-5DD0-400F-9C34-0A57A8EC64EC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692;p75">
              <a:extLst>
                <a:ext uri="{FF2B5EF4-FFF2-40B4-BE49-F238E27FC236}">
                  <a16:creationId xmlns:a16="http://schemas.microsoft.com/office/drawing/2014/main" id="{52A152D3-C512-4365-A8CE-F4FBA319E156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693;p75">
              <a:extLst>
                <a:ext uri="{FF2B5EF4-FFF2-40B4-BE49-F238E27FC236}">
                  <a16:creationId xmlns:a16="http://schemas.microsoft.com/office/drawing/2014/main" id="{30F1FE29-B683-42BB-862A-40CBEF91C2D6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694;p75">
              <a:extLst>
                <a:ext uri="{FF2B5EF4-FFF2-40B4-BE49-F238E27FC236}">
                  <a16:creationId xmlns:a16="http://schemas.microsoft.com/office/drawing/2014/main" id="{7920F555-0DFF-483A-A8DF-13AF04E69336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695;p75">
              <a:extLst>
                <a:ext uri="{FF2B5EF4-FFF2-40B4-BE49-F238E27FC236}">
                  <a16:creationId xmlns:a16="http://schemas.microsoft.com/office/drawing/2014/main" id="{8BFF7470-B80B-4657-8648-407C4E196912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696;p75">
              <a:extLst>
                <a:ext uri="{FF2B5EF4-FFF2-40B4-BE49-F238E27FC236}">
                  <a16:creationId xmlns:a16="http://schemas.microsoft.com/office/drawing/2014/main" id="{5A66DE31-89C7-4163-AD8B-F3B67C8BD000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697;p75">
              <a:extLst>
                <a:ext uri="{FF2B5EF4-FFF2-40B4-BE49-F238E27FC236}">
                  <a16:creationId xmlns:a16="http://schemas.microsoft.com/office/drawing/2014/main" id="{753FFB12-1E44-4304-96F4-8E176B3B9A47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98;p75">
              <a:extLst>
                <a:ext uri="{FF2B5EF4-FFF2-40B4-BE49-F238E27FC236}">
                  <a16:creationId xmlns:a16="http://schemas.microsoft.com/office/drawing/2014/main" id="{58FD7876-7E81-4A22-BAA1-D6C441E13A40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699;p75">
              <a:extLst>
                <a:ext uri="{FF2B5EF4-FFF2-40B4-BE49-F238E27FC236}">
                  <a16:creationId xmlns:a16="http://schemas.microsoft.com/office/drawing/2014/main" id="{48DEF3AD-F33A-4B24-A335-6BEDB3E6C24C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00;p75">
              <a:extLst>
                <a:ext uri="{FF2B5EF4-FFF2-40B4-BE49-F238E27FC236}">
                  <a16:creationId xmlns:a16="http://schemas.microsoft.com/office/drawing/2014/main" id="{60DE2F31-A0F5-4FC6-B3FE-4C3359452BE6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01;p75">
              <a:extLst>
                <a:ext uri="{FF2B5EF4-FFF2-40B4-BE49-F238E27FC236}">
                  <a16:creationId xmlns:a16="http://schemas.microsoft.com/office/drawing/2014/main" id="{B36D1F01-6E12-4866-8CA9-41EE5B9A0936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702;p75">
              <a:extLst>
                <a:ext uri="{FF2B5EF4-FFF2-40B4-BE49-F238E27FC236}">
                  <a16:creationId xmlns:a16="http://schemas.microsoft.com/office/drawing/2014/main" id="{2722455B-9053-48D8-A44E-85C29D2B5457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703;p75">
              <a:extLst>
                <a:ext uri="{FF2B5EF4-FFF2-40B4-BE49-F238E27FC236}">
                  <a16:creationId xmlns:a16="http://schemas.microsoft.com/office/drawing/2014/main" id="{B8F22595-1DB7-4D9E-A2B3-7FB858977F6F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704;p75">
              <a:extLst>
                <a:ext uri="{FF2B5EF4-FFF2-40B4-BE49-F238E27FC236}">
                  <a16:creationId xmlns:a16="http://schemas.microsoft.com/office/drawing/2014/main" id="{7EBA5270-9FF2-4665-80A6-935C3D3C1843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705;p75">
              <a:extLst>
                <a:ext uri="{FF2B5EF4-FFF2-40B4-BE49-F238E27FC236}">
                  <a16:creationId xmlns:a16="http://schemas.microsoft.com/office/drawing/2014/main" id="{49FD51D7-FB95-401F-9FCF-643BA936505D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706;p75">
              <a:extLst>
                <a:ext uri="{FF2B5EF4-FFF2-40B4-BE49-F238E27FC236}">
                  <a16:creationId xmlns:a16="http://schemas.microsoft.com/office/drawing/2014/main" id="{83136E8B-0C13-43AE-BD44-B4F919E4AD70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707;p75">
              <a:extLst>
                <a:ext uri="{FF2B5EF4-FFF2-40B4-BE49-F238E27FC236}">
                  <a16:creationId xmlns:a16="http://schemas.microsoft.com/office/drawing/2014/main" id="{3DA4C5FA-E251-46A4-B149-3F97A2876A10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708;p75">
              <a:extLst>
                <a:ext uri="{FF2B5EF4-FFF2-40B4-BE49-F238E27FC236}">
                  <a16:creationId xmlns:a16="http://schemas.microsoft.com/office/drawing/2014/main" id="{5C9C6122-F7B2-40CE-8518-AA7D6F897034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709;p75">
              <a:extLst>
                <a:ext uri="{FF2B5EF4-FFF2-40B4-BE49-F238E27FC236}">
                  <a16:creationId xmlns:a16="http://schemas.microsoft.com/office/drawing/2014/main" id="{95A169C4-06B8-4092-A7FD-53A425266B8C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710;p75">
              <a:extLst>
                <a:ext uri="{FF2B5EF4-FFF2-40B4-BE49-F238E27FC236}">
                  <a16:creationId xmlns:a16="http://schemas.microsoft.com/office/drawing/2014/main" id="{F2471066-A82A-4708-A2D8-A92362CA9484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711;p75">
              <a:extLst>
                <a:ext uri="{FF2B5EF4-FFF2-40B4-BE49-F238E27FC236}">
                  <a16:creationId xmlns:a16="http://schemas.microsoft.com/office/drawing/2014/main" id="{1B5CF4F5-2C47-445E-B337-AE15991131DD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712;p75">
              <a:extLst>
                <a:ext uri="{FF2B5EF4-FFF2-40B4-BE49-F238E27FC236}">
                  <a16:creationId xmlns:a16="http://schemas.microsoft.com/office/drawing/2014/main" id="{1679FCE0-CD3D-4B30-93CC-4DAED1D18EC1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713;p75">
              <a:extLst>
                <a:ext uri="{FF2B5EF4-FFF2-40B4-BE49-F238E27FC236}">
                  <a16:creationId xmlns:a16="http://schemas.microsoft.com/office/drawing/2014/main" id="{2F3A766C-18A7-43A7-B508-E2772A8FB73D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714;p75">
              <a:extLst>
                <a:ext uri="{FF2B5EF4-FFF2-40B4-BE49-F238E27FC236}">
                  <a16:creationId xmlns:a16="http://schemas.microsoft.com/office/drawing/2014/main" id="{CC735AF5-F71D-442B-8F1D-26F0428B2AA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715;p75">
              <a:extLst>
                <a:ext uri="{FF2B5EF4-FFF2-40B4-BE49-F238E27FC236}">
                  <a16:creationId xmlns:a16="http://schemas.microsoft.com/office/drawing/2014/main" id="{90396D5D-8E9C-41BD-A409-FCC091DCFAFE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716;p75">
              <a:extLst>
                <a:ext uri="{FF2B5EF4-FFF2-40B4-BE49-F238E27FC236}">
                  <a16:creationId xmlns:a16="http://schemas.microsoft.com/office/drawing/2014/main" id="{DF73AF1A-EDC6-4593-B6AF-38BE521F153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717;p75">
              <a:extLst>
                <a:ext uri="{FF2B5EF4-FFF2-40B4-BE49-F238E27FC236}">
                  <a16:creationId xmlns:a16="http://schemas.microsoft.com/office/drawing/2014/main" id="{26E36BA3-4F3C-43AF-BC25-F42D40C2EF12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718;p75">
              <a:extLst>
                <a:ext uri="{FF2B5EF4-FFF2-40B4-BE49-F238E27FC236}">
                  <a16:creationId xmlns:a16="http://schemas.microsoft.com/office/drawing/2014/main" id="{291F8979-30CB-4D58-8C80-369EA36C938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719;p75">
              <a:extLst>
                <a:ext uri="{FF2B5EF4-FFF2-40B4-BE49-F238E27FC236}">
                  <a16:creationId xmlns:a16="http://schemas.microsoft.com/office/drawing/2014/main" id="{3229D94B-F29C-42DA-AB21-1D826A2BF72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720;p75">
              <a:extLst>
                <a:ext uri="{FF2B5EF4-FFF2-40B4-BE49-F238E27FC236}">
                  <a16:creationId xmlns:a16="http://schemas.microsoft.com/office/drawing/2014/main" id="{1CA0C50A-E147-46BB-8A9D-4AFE8D71CE68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721;p75">
              <a:extLst>
                <a:ext uri="{FF2B5EF4-FFF2-40B4-BE49-F238E27FC236}">
                  <a16:creationId xmlns:a16="http://schemas.microsoft.com/office/drawing/2014/main" id="{7CB075D9-9C77-450B-8053-7175B40C0BEF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7722;p75">
              <a:extLst>
                <a:ext uri="{FF2B5EF4-FFF2-40B4-BE49-F238E27FC236}">
                  <a16:creationId xmlns:a16="http://schemas.microsoft.com/office/drawing/2014/main" id="{0EF0D863-EBF7-4CD3-B357-CF966223B495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7723;p75">
              <a:extLst>
                <a:ext uri="{FF2B5EF4-FFF2-40B4-BE49-F238E27FC236}">
                  <a16:creationId xmlns:a16="http://schemas.microsoft.com/office/drawing/2014/main" id="{1A2179D2-9799-45EB-A59C-272964679DB9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7724;p75">
              <a:extLst>
                <a:ext uri="{FF2B5EF4-FFF2-40B4-BE49-F238E27FC236}">
                  <a16:creationId xmlns:a16="http://schemas.microsoft.com/office/drawing/2014/main" id="{8FABF036-2422-4128-A92D-E85BE9D851BE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725;p75">
              <a:extLst>
                <a:ext uri="{FF2B5EF4-FFF2-40B4-BE49-F238E27FC236}">
                  <a16:creationId xmlns:a16="http://schemas.microsoft.com/office/drawing/2014/main" id="{C3A52A0F-F68B-468B-A379-D465BF39A3A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726;p75">
              <a:extLst>
                <a:ext uri="{FF2B5EF4-FFF2-40B4-BE49-F238E27FC236}">
                  <a16:creationId xmlns:a16="http://schemas.microsoft.com/office/drawing/2014/main" id="{65078298-EF4F-41CB-85F1-D059A8C3F841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7727;p75">
              <a:extLst>
                <a:ext uri="{FF2B5EF4-FFF2-40B4-BE49-F238E27FC236}">
                  <a16:creationId xmlns:a16="http://schemas.microsoft.com/office/drawing/2014/main" id="{0A8DCDF4-0767-4731-9478-A4945494D8BB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7728;p75">
              <a:extLst>
                <a:ext uri="{FF2B5EF4-FFF2-40B4-BE49-F238E27FC236}">
                  <a16:creationId xmlns:a16="http://schemas.microsoft.com/office/drawing/2014/main" id="{CE33ED10-A896-4F74-A371-15F7A3F8A649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7729;p75">
              <a:extLst>
                <a:ext uri="{FF2B5EF4-FFF2-40B4-BE49-F238E27FC236}">
                  <a16:creationId xmlns:a16="http://schemas.microsoft.com/office/drawing/2014/main" id="{B97C9C27-CD92-4094-B4C5-9713BD171E2A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7730;p75">
              <a:extLst>
                <a:ext uri="{FF2B5EF4-FFF2-40B4-BE49-F238E27FC236}">
                  <a16:creationId xmlns:a16="http://schemas.microsoft.com/office/drawing/2014/main" id="{52C3C1A5-F664-44B4-BA50-305484EAEA9F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731;p75">
              <a:extLst>
                <a:ext uri="{FF2B5EF4-FFF2-40B4-BE49-F238E27FC236}">
                  <a16:creationId xmlns:a16="http://schemas.microsoft.com/office/drawing/2014/main" id="{91D7519E-D6CC-488E-98CD-4DF1E1EABB29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732;p75">
              <a:extLst>
                <a:ext uri="{FF2B5EF4-FFF2-40B4-BE49-F238E27FC236}">
                  <a16:creationId xmlns:a16="http://schemas.microsoft.com/office/drawing/2014/main" id="{3D31044C-4D28-4332-8877-AFE7A70BCCC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733;p75">
              <a:extLst>
                <a:ext uri="{FF2B5EF4-FFF2-40B4-BE49-F238E27FC236}">
                  <a16:creationId xmlns:a16="http://schemas.microsoft.com/office/drawing/2014/main" id="{F281E1AC-A32F-4306-9F18-C9E7ACF3D68C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734;p75">
              <a:extLst>
                <a:ext uri="{FF2B5EF4-FFF2-40B4-BE49-F238E27FC236}">
                  <a16:creationId xmlns:a16="http://schemas.microsoft.com/office/drawing/2014/main" id="{D41D903D-83DE-4505-9D6E-2F9726435FF1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735;p75">
              <a:extLst>
                <a:ext uri="{FF2B5EF4-FFF2-40B4-BE49-F238E27FC236}">
                  <a16:creationId xmlns:a16="http://schemas.microsoft.com/office/drawing/2014/main" id="{97E15E9E-E151-4771-BA7F-DCCE3B4A6B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736;p75">
              <a:extLst>
                <a:ext uri="{FF2B5EF4-FFF2-40B4-BE49-F238E27FC236}">
                  <a16:creationId xmlns:a16="http://schemas.microsoft.com/office/drawing/2014/main" id="{16EE1912-140D-41F8-82FA-F43CC386F0A2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737;p75">
              <a:extLst>
                <a:ext uri="{FF2B5EF4-FFF2-40B4-BE49-F238E27FC236}">
                  <a16:creationId xmlns:a16="http://schemas.microsoft.com/office/drawing/2014/main" id="{AFD4965A-C316-4785-99FE-E733FE65443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7738;p75">
              <a:extLst>
                <a:ext uri="{FF2B5EF4-FFF2-40B4-BE49-F238E27FC236}">
                  <a16:creationId xmlns:a16="http://schemas.microsoft.com/office/drawing/2014/main" id="{31E72C9F-5937-44BF-B48A-71DC91953258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739;p75">
              <a:extLst>
                <a:ext uri="{FF2B5EF4-FFF2-40B4-BE49-F238E27FC236}">
                  <a16:creationId xmlns:a16="http://schemas.microsoft.com/office/drawing/2014/main" id="{7030968F-11CE-4264-A7B9-EB4DA0029A84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740;p75">
              <a:extLst>
                <a:ext uri="{FF2B5EF4-FFF2-40B4-BE49-F238E27FC236}">
                  <a16:creationId xmlns:a16="http://schemas.microsoft.com/office/drawing/2014/main" id="{69E935F6-D733-4D31-B36B-6864D8853B7C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741;p75">
              <a:extLst>
                <a:ext uri="{FF2B5EF4-FFF2-40B4-BE49-F238E27FC236}">
                  <a16:creationId xmlns:a16="http://schemas.microsoft.com/office/drawing/2014/main" id="{4F94FBE2-6ADD-4CD5-8716-4DA916656FE4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742;p75">
              <a:extLst>
                <a:ext uri="{FF2B5EF4-FFF2-40B4-BE49-F238E27FC236}">
                  <a16:creationId xmlns:a16="http://schemas.microsoft.com/office/drawing/2014/main" id="{F0D90344-C060-4813-B27B-2141A7062FD2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743;p75">
              <a:extLst>
                <a:ext uri="{FF2B5EF4-FFF2-40B4-BE49-F238E27FC236}">
                  <a16:creationId xmlns:a16="http://schemas.microsoft.com/office/drawing/2014/main" id="{B312C993-8E7D-4678-9CEF-4F76684F6C1B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744;p75">
              <a:extLst>
                <a:ext uri="{FF2B5EF4-FFF2-40B4-BE49-F238E27FC236}">
                  <a16:creationId xmlns:a16="http://schemas.microsoft.com/office/drawing/2014/main" id="{948B87B1-9CB0-4E6E-8753-BF517C34E52B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745;p75">
              <a:extLst>
                <a:ext uri="{FF2B5EF4-FFF2-40B4-BE49-F238E27FC236}">
                  <a16:creationId xmlns:a16="http://schemas.microsoft.com/office/drawing/2014/main" id="{A8372108-CD8C-48DB-B693-12B2A0548264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746;p75">
              <a:extLst>
                <a:ext uri="{FF2B5EF4-FFF2-40B4-BE49-F238E27FC236}">
                  <a16:creationId xmlns:a16="http://schemas.microsoft.com/office/drawing/2014/main" id="{6D6B9434-9A06-4197-983E-9EF5DEE8076F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747;p75">
              <a:extLst>
                <a:ext uri="{FF2B5EF4-FFF2-40B4-BE49-F238E27FC236}">
                  <a16:creationId xmlns:a16="http://schemas.microsoft.com/office/drawing/2014/main" id="{A93D05AE-F01E-4E9C-A5CB-FDA5E2357FD9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748;p75">
              <a:extLst>
                <a:ext uri="{FF2B5EF4-FFF2-40B4-BE49-F238E27FC236}">
                  <a16:creationId xmlns:a16="http://schemas.microsoft.com/office/drawing/2014/main" id="{2C62135A-546C-45B7-B641-2DB5FE938D33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749;p75">
              <a:extLst>
                <a:ext uri="{FF2B5EF4-FFF2-40B4-BE49-F238E27FC236}">
                  <a16:creationId xmlns:a16="http://schemas.microsoft.com/office/drawing/2014/main" id="{3BA37557-8AF7-47C9-AA9E-BF7D56515456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750;p75">
              <a:extLst>
                <a:ext uri="{FF2B5EF4-FFF2-40B4-BE49-F238E27FC236}">
                  <a16:creationId xmlns:a16="http://schemas.microsoft.com/office/drawing/2014/main" id="{06168E28-DCB1-42B6-A6FE-7C8334C6EA89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751;p75">
              <a:extLst>
                <a:ext uri="{FF2B5EF4-FFF2-40B4-BE49-F238E27FC236}">
                  <a16:creationId xmlns:a16="http://schemas.microsoft.com/office/drawing/2014/main" id="{BC508018-FB17-469A-B04C-0AC021D46B42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752;p75">
              <a:extLst>
                <a:ext uri="{FF2B5EF4-FFF2-40B4-BE49-F238E27FC236}">
                  <a16:creationId xmlns:a16="http://schemas.microsoft.com/office/drawing/2014/main" id="{E21E95D6-BA3E-49CF-805A-5DB6A4FD490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753;p75">
              <a:extLst>
                <a:ext uri="{FF2B5EF4-FFF2-40B4-BE49-F238E27FC236}">
                  <a16:creationId xmlns:a16="http://schemas.microsoft.com/office/drawing/2014/main" id="{74988F5B-8E63-46FC-BEF8-7DD76879CFC9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754;p75">
              <a:extLst>
                <a:ext uri="{FF2B5EF4-FFF2-40B4-BE49-F238E27FC236}">
                  <a16:creationId xmlns:a16="http://schemas.microsoft.com/office/drawing/2014/main" id="{708BE26A-4D9D-45E9-A012-40E7FD84D291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755;p75">
              <a:extLst>
                <a:ext uri="{FF2B5EF4-FFF2-40B4-BE49-F238E27FC236}">
                  <a16:creationId xmlns:a16="http://schemas.microsoft.com/office/drawing/2014/main" id="{ECFC6268-1253-4A30-ADEF-C97948C22893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756;p75">
              <a:extLst>
                <a:ext uri="{FF2B5EF4-FFF2-40B4-BE49-F238E27FC236}">
                  <a16:creationId xmlns:a16="http://schemas.microsoft.com/office/drawing/2014/main" id="{B0E0FD12-2B55-46E3-B218-7A0050FAE5BF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757;p75">
              <a:extLst>
                <a:ext uri="{FF2B5EF4-FFF2-40B4-BE49-F238E27FC236}">
                  <a16:creationId xmlns:a16="http://schemas.microsoft.com/office/drawing/2014/main" id="{FB7B3BA0-14F1-4CBD-B528-A5F11E5CC17A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758;p75">
              <a:extLst>
                <a:ext uri="{FF2B5EF4-FFF2-40B4-BE49-F238E27FC236}">
                  <a16:creationId xmlns:a16="http://schemas.microsoft.com/office/drawing/2014/main" id="{B71A087A-ED1B-4209-BA2B-A89ABD825C3C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759;p75">
              <a:extLst>
                <a:ext uri="{FF2B5EF4-FFF2-40B4-BE49-F238E27FC236}">
                  <a16:creationId xmlns:a16="http://schemas.microsoft.com/office/drawing/2014/main" id="{93A6DB84-3EBC-48BB-86E9-802CCFF1AF2D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760;p75">
              <a:extLst>
                <a:ext uri="{FF2B5EF4-FFF2-40B4-BE49-F238E27FC236}">
                  <a16:creationId xmlns:a16="http://schemas.microsoft.com/office/drawing/2014/main" id="{802798CE-54BB-4FF4-B4D1-42E1658B2C53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761;p75">
              <a:extLst>
                <a:ext uri="{FF2B5EF4-FFF2-40B4-BE49-F238E27FC236}">
                  <a16:creationId xmlns:a16="http://schemas.microsoft.com/office/drawing/2014/main" id="{8DE7D7A9-134E-436D-B63E-EFA7A83D54BA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762;p75">
              <a:extLst>
                <a:ext uri="{FF2B5EF4-FFF2-40B4-BE49-F238E27FC236}">
                  <a16:creationId xmlns:a16="http://schemas.microsoft.com/office/drawing/2014/main" id="{DA7A232F-76A1-4387-9C3C-CE54A0934707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763;p75">
              <a:extLst>
                <a:ext uri="{FF2B5EF4-FFF2-40B4-BE49-F238E27FC236}">
                  <a16:creationId xmlns:a16="http://schemas.microsoft.com/office/drawing/2014/main" id="{E9E7FBDA-5478-425C-AD7A-D3172E1D0F5E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764;p75">
              <a:extLst>
                <a:ext uri="{FF2B5EF4-FFF2-40B4-BE49-F238E27FC236}">
                  <a16:creationId xmlns:a16="http://schemas.microsoft.com/office/drawing/2014/main" id="{780BE80B-12EE-4C3D-B4B4-11770836C96F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765;p75">
              <a:extLst>
                <a:ext uri="{FF2B5EF4-FFF2-40B4-BE49-F238E27FC236}">
                  <a16:creationId xmlns:a16="http://schemas.microsoft.com/office/drawing/2014/main" id="{6184FEFD-522D-45DA-A85C-33FAB1272415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766;p75">
              <a:extLst>
                <a:ext uri="{FF2B5EF4-FFF2-40B4-BE49-F238E27FC236}">
                  <a16:creationId xmlns:a16="http://schemas.microsoft.com/office/drawing/2014/main" id="{5DABF153-7AE3-4659-97AA-609E7D931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767;p75">
              <a:extLst>
                <a:ext uri="{FF2B5EF4-FFF2-40B4-BE49-F238E27FC236}">
                  <a16:creationId xmlns:a16="http://schemas.microsoft.com/office/drawing/2014/main" id="{4DC08196-7F07-4ED5-9E04-62058EF4E8A7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768;p75">
              <a:extLst>
                <a:ext uri="{FF2B5EF4-FFF2-40B4-BE49-F238E27FC236}">
                  <a16:creationId xmlns:a16="http://schemas.microsoft.com/office/drawing/2014/main" id="{E0452CF4-0AB9-48F1-937C-AE9BB5A862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769;p75">
              <a:extLst>
                <a:ext uri="{FF2B5EF4-FFF2-40B4-BE49-F238E27FC236}">
                  <a16:creationId xmlns:a16="http://schemas.microsoft.com/office/drawing/2014/main" id="{F660DD8A-BC92-433B-A458-E809A30226AC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770;p75">
              <a:extLst>
                <a:ext uri="{FF2B5EF4-FFF2-40B4-BE49-F238E27FC236}">
                  <a16:creationId xmlns:a16="http://schemas.microsoft.com/office/drawing/2014/main" id="{26696BCF-CF55-4919-B05E-FC9F668E4CBE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771;p75">
              <a:extLst>
                <a:ext uri="{FF2B5EF4-FFF2-40B4-BE49-F238E27FC236}">
                  <a16:creationId xmlns:a16="http://schemas.microsoft.com/office/drawing/2014/main" id="{72EDD21E-8FC7-4B44-9E66-9141A9AA717E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772;p75">
              <a:extLst>
                <a:ext uri="{FF2B5EF4-FFF2-40B4-BE49-F238E27FC236}">
                  <a16:creationId xmlns:a16="http://schemas.microsoft.com/office/drawing/2014/main" id="{AC6AAF5C-0A1C-4CCA-8365-6138AEF3EED0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773;p75">
              <a:extLst>
                <a:ext uri="{FF2B5EF4-FFF2-40B4-BE49-F238E27FC236}">
                  <a16:creationId xmlns:a16="http://schemas.microsoft.com/office/drawing/2014/main" id="{101CD691-2CD0-4E63-95E0-8627455D0F28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774;p75">
              <a:extLst>
                <a:ext uri="{FF2B5EF4-FFF2-40B4-BE49-F238E27FC236}">
                  <a16:creationId xmlns:a16="http://schemas.microsoft.com/office/drawing/2014/main" id="{A0F1B0AA-CBA9-4060-BEEB-F0CC8547704B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775;p75">
              <a:extLst>
                <a:ext uri="{FF2B5EF4-FFF2-40B4-BE49-F238E27FC236}">
                  <a16:creationId xmlns:a16="http://schemas.microsoft.com/office/drawing/2014/main" id="{1780E20E-7B5F-4899-901A-32F5734BF321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776;p75">
              <a:extLst>
                <a:ext uri="{FF2B5EF4-FFF2-40B4-BE49-F238E27FC236}">
                  <a16:creationId xmlns:a16="http://schemas.microsoft.com/office/drawing/2014/main" id="{64E31EB0-E964-4D53-A59F-A47C417C5C6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777;p75">
              <a:extLst>
                <a:ext uri="{FF2B5EF4-FFF2-40B4-BE49-F238E27FC236}">
                  <a16:creationId xmlns:a16="http://schemas.microsoft.com/office/drawing/2014/main" id="{7FD1B03F-6998-4A27-9B7D-14DABB20C8C5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778;p75">
              <a:extLst>
                <a:ext uri="{FF2B5EF4-FFF2-40B4-BE49-F238E27FC236}">
                  <a16:creationId xmlns:a16="http://schemas.microsoft.com/office/drawing/2014/main" id="{A3E48F15-C5BE-4083-9286-7BF9302707E0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779;p75">
              <a:extLst>
                <a:ext uri="{FF2B5EF4-FFF2-40B4-BE49-F238E27FC236}">
                  <a16:creationId xmlns:a16="http://schemas.microsoft.com/office/drawing/2014/main" id="{BB98AD1F-3E26-4B7B-81A9-FE521AAE4CD2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780;p75">
              <a:extLst>
                <a:ext uri="{FF2B5EF4-FFF2-40B4-BE49-F238E27FC236}">
                  <a16:creationId xmlns:a16="http://schemas.microsoft.com/office/drawing/2014/main" id="{3F411253-454D-4531-A3F0-CC350FF0102F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781;p75">
              <a:extLst>
                <a:ext uri="{FF2B5EF4-FFF2-40B4-BE49-F238E27FC236}">
                  <a16:creationId xmlns:a16="http://schemas.microsoft.com/office/drawing/2014/main" id="{63420C9A-83DB-4883-934D-F9914798AEEE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782;p75">
              <a:extLst>
                <a:ext uri="{FF2B5EF4-FFF2-40B4-BE49-F238E27FC236}">
                  <a16:creationId xmlns:a16="http://schemas.microsoft.com/office/drawing/2014/main" id="{FBCAD194-388C-4B11-84A2-F818BFDE1C70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783;p75">
              <a:extLst>
                <a:ext uri="{FF2B5EF4-FFF2-40B4-BE49-F238E27FC236}">
                  <a16:creationId xmlns:a16="http://schemas.microsoft.com/office/drawing/2014/main" id="{DD790BFE-E438-4275-BEBE-75D42A94914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784;p75">
              <a:extLst>
                <a:ext uri="{FF2B5EF4-FFF2-40B4-BE49-F238E27FC236}">
                  <a16:creationId xmlns:a16="http://schemas.microsoft.com/office/drawing/2014/main" id="{720FD9EC-D3CE-4438-BE4B-2A08A23AA627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785;p75">
              <a:extLst>
                <a:ext uri="{FF2B5EF4-FFF2-40B4-BE49-F238E27FC236}">
                  <a16:creationId xmlns:a16="http://schemas.microsoft.com/office/drawing/2014/main" id="{E2AF5CD0-30FA-4A7D-8E09-A34D4E280D68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786;p75">
              <a:extLst>
                <a:ext uri="{FF2B5EF4-FFF2-40B4-BE49-F238E27FC236}">
                  <a16:creationId xmlns:a16="http://schemas.microsoft.com/office/drawing/2014/main" id="{D708FD5E-0233-4321-8A09-F748A8CADA2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787;p75">
              <a:extLst>
                <a:ext uri="{FF2B5EF4-FFF2-40B4-BE49-F238E27FC236}">
                  <a16:creationId xmlns:a16="http://schemas.microsoft.com/office/drawing/2014/main" id="{0F3D13D2-3EE4-4C4A-85C1-9E1010000B74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788;p75">
              <a:extLst>
                <a:ext uri="{FF2B5EF4-FFF2-40B4-BE49-F238E27FC236}">
                  <a16:creationId xmlns:a16="http://schemas.microsoft.com/office/drawing/2014/main" id="{FC53C31E-3D23-4353-8921-DFA71ACB555D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789;p75">
              <a:extLst>
                <a:ext uri="{FF2B5EF4-FFF2-40B4-BE49-F238E27FC236}">
                  <a16:creationId xmlns:a16="http://schemas.microsoft.com/office/drawing/2014/main" id="{E0949FA7-87DA-4839-B6B1-306A02A1CD78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790;p75">
              <a:extLst>
                <a:ext uri="{FF2B5EF4-FFF2-40B4-BE49-F238E27FC236}">
                  <a16:creationId xmlns:a16="http://schemas.microsoft.com/office/drawing/2014/main" id="{0D996988-8044-4C64-98EF-ACB733E48C7C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7791;p75">
              <a:extLst>
                <a:ext uri="{FF2B5EF4-FFF2-40B4-BE49-F238E27FC236}">
                  <a16:creationId xmlns:a16="http://schemas.microsoft.com/office/drawing/2014/main" id="{D65F9EF4-41B3-44AE-992A-1CC8D830F61B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7792;p75">
              <a:extLst>
                <a:ext uri="{FF2B5EF4-FFF2-40B4-BE49-F238E27FC236}">
                  <a16:creationId xmlns:a16="http://schemas.microsoft.com/office/drawing/2014/main" id="{764018ED-40D5-4294-A59D-85763B5953B9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7793;p75">
              <a:extLst>
                <a:ext uri="{FF2B5EF4-FFF2-40B4-BE49-F238E27FC236}">
                  <a16:creationId xmlns:a16="http://schemas.microsoft.com/office/drawing/2014/main" id="{A1F99D8D-6625-40F7-A89A-CD1A967CD012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7794;p75">
              <a:extLst>
                <a:ext uri="{FF2B5EF4-FFF2-40B4-BE49-F238E27FC236}">
                  <a16:creationId xmlns:a16="http://schemas.microsoft.com/office/drawing/2014/main" id="{D4FDC806-84CC-4FE9-950E-EE2C8F4916CD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795;p75">
              <a:extLst>
                <a:ext uri="{FF2B5EF4-FFF2-40B4-BE49-F238E27FC236}">
                  <a16:creationId xmlns:a16="http://schemas.microsoft.com/office/drawing/2014/main" id="{08F7DF01-0A04-42C0-AF01-93DCF1357B25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796;p75">
              <a:extLst>
                <a:ext uri="{FF2B5EF4-FFF2-40B4-BE49-F238E27FC236}">
                  <a16:creationId xmlns:a16="http://schemas.microsoft.com/office/drawing/2014/main" id="{F151C9BE-B937-4818-B62E-27C7E7F178FA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797;p75">
              <a:extLst>
                <a:ext uri="{FF2B5EF4-FFF2-40B4-BE49-F238E27FC236}">
                  <a16:creationId xmlns:a16="http://schemas.microsoft.com/office/drawing/2014/main" id="{44D57827-B1E2-4785-A5E0-764D09DD9632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798;p75">
              <a:extLst>
                <a:ext uri="{FF2B5EF4-FFF2-40B4-BE49-F238E27FC236}">
                  <a16:creationId xmlns:a16="http://schemas.microsoft.com/office/drawing/2014/main" id="{D33F877B-BB51-4ED5-A68C-A16B643A4FEA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799;p75">
              <a:extLst>
                <a:ext uri="{FF2B5EF4-FFF2-40B4-BE49-F238E27FC236}">
                  <a16:creationId xmlns:a16="http://schemas.microsoft.com/office/drawing/2014/main" id="{1DD9F61F-D2D2-42AC-B0AC-95F3E38EEF3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800;p75">
              <a:extLst>
                <a:ext uri="{FF2B5EF4-FFF2-40B4-BE49-F238E27FC236}">
                  <a16:creationId xmlns:a16="http://schemas.microsoft.com/office/drawing/2014/main" id="{2B991F73-9501-46CC-9DDE-37EBF8C6C134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801;p75">
              <a:extLst>
                <a:ext uri="{FF2B5EF4-FFF2-40B4-BE49-F238E27FC236}">
                  <a16:creationId xmlns:a16="http://schemas.microsoft.com/office/drawing/2014/main" id="{F4732E68-7830-423A-8D6F-7C6418DDE4CD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802;p75">
              <a:extLst>
                <a:ext uri="{FF2B5EF4-FFF2-40B4-BE49-F238E27FC236}">
                  <a16:creationId xmlns:a16="http://schemas.microsoft.com/office/drawing/2014/main" id="{C5C14BBC-46A8-43A4-BF76-584DE1838935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803;p75">
              <a:extLst>
                <a:ext uri="{FF2B5EF4-FFF2-40B4-BE49-F238E27FC236}">
                  <a16:creationId xmlns:a16="http://schemas.microsoft.com/office/drawing/2014/main" id="{54A4BECD-9344-4D44-B663-94DAF271E500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804;p75">
              <a:extLst>
                <a:ext uri="{FF2B5EF4-FFF2-40B4-BE49-F238E27FC236}">
                  <a16:creationId xmlns:a16="http://schemas.microsoft.com/office/drawing/2014/main" id="{69ED3322-7F09-4D5E-906B-14F5E4692B23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805;p75">
              <a:extLst>
                <a:ext uri="{FF2B5EF4-FFF2-40B4-BE49-F238E27FC236}">
                  <a16:creationId xmlns:a16="http://schemas.microsoft.com/office/drawing/2014/main" id="{0E4DD6A3-363A-4820-A125-1F06BAF68F8B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806;p75">
              <a:extLst>
                <a:ext uri="{FF2B5EF4-FFF2-40B4-BE49-F238E27FC236}">
                  <a16:creationId xmlns:a16="http://schemas.microsoft.com/office/drawing/2014/main" id="{A0AC3846-0EED-40C1-AE24-FE633D695CD0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807;p75">
              <a:extLst>
                <a:ext uri="{FF2B5EF4-FFF2-40B4-BE49-F238E27FC236}">
                  <a16:creationId xmlns:a16="http://schemas.microsoft.com/office/drawing/2014/main" id="{60D6B200-613B-4F48-B615-128286551DF5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808;p75">
              <a:extLst>
                <a:ext uri="{FF2B5EF4-FFF2-40B4-BE49-F238E27FC236}">
                  <a16:creationId xmlns:a16="http://schemas.microsoft.com/office/drawing/2014/main" id="{255D430E-61CB-4E88-B826-EB52059A03D3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809;p75">
              <a:extLst>
                <a:ext uri="{FF2B5EF4-FFF2-40B4-BE49-F238E27FC236}">
                  <a16:creationId xmlns:a16="http://schemas.microsoft.com/office/drawing/2014/main" id="{9D863DB9-7F94-4EFB-B9C6-88C485928CEC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810;p75">
              <a:extLst>
                <a:ext uri="{FF2B5EF4-FFF2-40B4-BE49-F238E27FC236}">
                  <a16:creationId xmlns:a16="http://schemas.microsoft.com/office/drawing/2014/main" id="{8F026019-5B4D-4978-81FE-C073873CAA20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811;p75">
              <a:extLst>
                <a:ext uri="{FF2B5EF4-FFF2-40B4-BE49-F238E27FC236}">
                  <a16:creationId xmlns:a16="http://schemas.microsoft.com/office/drawing/2014/main" id="{265835B4-0997-42C4-B0CE-387CE1773073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812;p75">
              <a:extLst>
                <a:ext uri="{FF2B5EF4-FFF2-40B4-BE49-F238E27FC236}">
                  <a16:creationId xmlns:a16="http://schemas.microsoft.com/office/drawing/2014/main" id="{1456CA0C-35B5-466E-AE47-C89CE10F1F3D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813;p75">
              <a:extLst>
                <a:ext uri="{FF2B5EF4-FFF2-40B4-BE49-F238E27FC236}">
                  <a16:creationId xmlns:a16="http://schemas.microsoft.com/office/drawing/2014/main" id="{ED35FC7F-A705-4649-B920-9B0C86E5840D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814;p75">
              <a:extLst>
                <a:ext uri="{FF2B5EF4-FFF2-40B4-BE49-F238E27FC236}">
                  <a16:creationId xmlns:a16="http://schemas.microsoft.com/office/drawing/2014/main" id="{94154061-FE04-4952-B28E-542C5020683E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815;p75">
              <a:extLst>
                <a:ext uri="{FF2B5EF4-FFF2-40B4-BE49-F238E27FC236}">
                  <a16:creationId xmlns:a16="http://schemas.microsoft.com/office/drawing/2014/main" id="{56C0DD32-133C-4029-8238-71F3B147FC9B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816;p75">
              <a:extLst>
                <a:ext uri="{FF2B5EF4-FFF2-40B4-BE49-F238E27FC236}">
                  <a16:creationId xmlns:a16="http://schemas.microsoft.com/office/drawing/2014/main" id="{AB49688A-58DA-4B14-819F-A14BCD176D41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817;p75">
              <a:extLst>
                <a:ext uri="{FF2B5EF4-FFF2-40B4-BE49-F238E27FC236}">
                  <a16:creationId xmlns:a16="http://schemas.microsoft.com/office/drawing/2014/main" id="{2A3B3AB2-8D88-468D-8272-7D2F643F2691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818;p75">
              <a:extLst>
                <a:ext uri="{FF2B5EF4-FFF2-40B4-BE49-F238E27FC236}">
                  <a16:creationId xmlns:a16="http://schemas.microsoft.com/office/drawing/2014/main" id="{6933EE25-255E-4B41-9778-B04D6674E430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819;p75">
              <a:extLst>
                <a:ext uri="{FF2B5EF4-FFF2-40B4-BE49-F238E27FC236}">
                  <a16:creationId xmlns:a16="http://schemas.microsoft.com/office/drawing/2014/main" id="{593E227D-887D-4D6E-AC7A-9542A7BFB930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820;p75">
              <a:extLst>
                <a:ext uri="{FF2B5EF4-FFF2-40B4-BE49-F238E27FC236}">
                  <a16:creationId xmlns:a16="http://schemas.microsoft.com/office/drawing/2014/main" id="{0D1ACEA6-3E10-414D-B8AE-A6DD2CC28682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821;p75">
              <a:extLst>
                <a:ext uri="{FF2B5EF4-FFF2-40B4-BE49-F238E27FC236}">
                  <a16:creationId xmlns:a16="http://schemas.microsoft.com/office/drawing/2014/main" id="{53D18687-F3D9-4AC5-98C9-B3F8E35D4089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822;p75">
              <a:extLst>
                <a:ext uri="{FF2B5EF4-FFF2-40B4-BE49-F238E27FC236}">
                  <a16:creationId xmlns:a16="http://schemas.microsoft.com/office/drawing/2014/main" id="{A7F62885-9296-442E-A84F-4678ADA5B9B8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823;p75">
              <a:extLst>
                <a:ext uri="{FF2B5EF4-FFF2-40B4-BE49-F238E27FC236}">
                  <a16:creationId xmlns:a16="http://schemas.microsoft.com/office/drawing/2014/main" id="{3EFB283C-3479-4693-909A-502895DB42E0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824;p75">
              <a:extLst>
                <a:ext uri="{FF2B5EF4-FFF2-40B4-BE49-F238E27FC236}">
                  <a16:creationId xmlns:a16="http://schemas.microsoft.com/office/drawing/2014/main" id="{DF760506-8252-451C-B096-B4D6B8DEBCA9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825;p75">
              <a:extLst>
                <a:ext uri="{FF2B5EF4-FFF2-40B4-BE49-F238E27FC236}">
                  <a16:creationId xmlns:a16="http://schemas.microsoft.com/office/drawing/2014/main" id="{90FD64BE-9B86-459F-862D-98E293BB87BC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826;p75">
              <a:extLst>
                <a:ext uri="{FF2B5EF4-FFF2-40B4-BE49-F238E27FC236}">
                  <a16:creationId xmlns:a16="http://schemas.microsoft.com/office/drawing/2014/main" id="{4DB6E422-CC47-4620-93D2-B01D4D17623E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827;p75">
              <a:extLst>
                <a:ext uri="{FF2B5EF4-FFF2-40B4-BE49-F238E27FC236}">
                  <a16:creationId xmlns:a16="http://schemas.microsoft.com/office/drawing/2014/main" id="{EEBD4D3F-54EF-481F-832A-D830ABD8972B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828;p75">
              <a:extLst>
                <a:ext uri="{FF2B5EF4-FFF2-40B4-BE49-F238E27FC236}">
                  <a16:creationId xmlns:a16="http://schemas.microsoft.com/office/drawing/2014/main" id="{C91B8E5F-FC2B-4B33-B899-0C33B3656AED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829;p75">
              <a:extLst>
                <a:ext uri="{FF2B5EF4-FFF2-40B4-BE49-F238E27FC236}">
                  <a16:creationId xmlns:a16="http://schemas.microsoft.com/office/drawing/2014/main" id="{6E6330F3-FB60-48F7-912A-475A0D93BFCC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830;p75">
              <a:extLst>
                <a:ext uri="{FF2B5EF4-FFF2-40B4-BE49-F238E27FC236}">
                  <a16:creationId xmlns:a16="http://schemas.microsoft.com/office/drawing/2014/main" id="{887BE25E-8872-4A1F-B383-EB5A3975C7A0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831;p75">
              <a:extLst>
                <a:ext uri="{FF2B5EF4-FFF2-40B4-BE49-F238E27FC236}">
                  <a16:creationId xmlns:a16="http://schemas.microsoft.com/office/drawing/2014/main" id="{DD257A0B-5289-4710-8377-450815FFC19F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832;p75">
              <a:extLst>
                <a:ext uri="{FF2B5EF4-FFF2-40B4-BE49-F238E27FC236}">
                  <a16:creationId xmlns:a16="http://schemas.microsoft.com/office/drawing/2014/main" id="{96A72902-05D6-4B51-979B-3E47539EA0CB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833;p75">
              <a:extLst>
                <a:ext uri="{FF2B5EF4-FFF2-40B4-BE49-F238E27FC236}">
                  <a16:creationId xmlns:a16="http://schemas.microsoft.com/office/drawing/2014/main" id="{AE6519E3-0DEE-4B91-902A-D9E34A81819D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834;p75">
              <a:extLst>
                <a:ext uri="{FF2B5EF4-FFF2-40B4-BE49-F238E27FC236}">
                  <a16:creationId xmlns:a16="http://schemas.microsoft.com/office/drawing/2014/main" id="{FA9D30F6-6478-47D1-9F5F-D533492EDF77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835;p75">
              <a:extLst>
                <a:ext uri="{FF2B5EF4-FFF2-40B4-BE49-F238E27FC236}">
                  <a16:creationId xmlns:a16="http://schemas.microsoft.com/office/drawing/2014/main" id="{CE13A0EF-B33C-4455-B3D5-34AD4246A219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836;p75">
              <a:extLst>
                <a:ext uri="{FF2B5EF4-FFF2-40B4-BE49-F238E27FC236}">
                  <a16:creationId xmlns:a16="http://schemas.microsoft.com/office/drawing/2014/main" id="{2A6E6EFC-5C35-496F-830E-34ABF692A256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837;p75">
              <a:extLst>
                <a:ext uri="{FF2B5EF4-FFF2-40B4-BE49-F238E27FC236}">
                  <a16:creationId xmlns:a16="http://schemas.microsoft.com/office/drawing/2014/main" id="{92EED248-48D4-4216-A8FB-5E7636586C1E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838;p75">
              <a:extLst>
                <a:ext uri="{FF2B5EF4-FFF2-40B4-BE49-F238E27FC236}">
                  <a16:creationId xmlns:a16="http://schemas.microsoft.com/office/drawing/2014/main" id="{67F5A30C-BB73-4F65-8DD4-2F8929B78CCC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839;p75">
              <a:extLst>
                <a:ext uri="{FF2B5EF4-FFF2-40B4-BE49-F238E27FC236}">
                  <a16:creationId xmlns:a16="http://schemas.microsoft.com/office/drawing/2014/main" id="{60216098-129D-4C73-B5B8-6317CDC8E690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840;p75">
              <a:extLst>
                <a:ext uri="{FF2B5EF4-FFF2-40B4-BE49-F238E27FC236}">
                  <a16:creationId xmlns:a16="http://schemas.microsoft.com/office/drawing/2014/main" id="{308513D2-96B2-471D-9B7A-8252A3CF42FF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841;p75">
              <a:extLst>
                <a:ext uri="{FF2B5EF4-FFF2-40B4-BE49-F238E27FC236}">
                  <a16:creationId xmlns:a16="http://schemas.microsoft.com/office/drawing/2014/main" id="{4C1A59EC-4822-4088-9C90-803F3C16CD1E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842;p75">
              <a:extLst>
                <a:ext uri="{FF2B5EF4-FFF2-40B4-BE49-F238E27FC236}">
                  <a16:creationId xmlns:a16="http://schemas.microsoft.com/office/drawing/2014/main" id="{1F4C7D08-B78A-4BD0-B1F7-7B67EDBA252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843;p75">
              <a:extLst>
                <a:ext uri="{FF2B5EF4-FFF2-40B4-BE49-F238E27FC236}">
                  <a16:creationId xmlns:a16="http://schemas.microsoft.com/office/drawing/2014/main" id="{27ACD4B8-07C0-4D19-85D2-425ADDC9C493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844;p75">
              <a:extLst>
                <a:ext uri="{FF2B5EF4-FFF2-40B4-BE49-F238E27FC236}">
                  <a16:creationId xmlns:a16="http://schemas.microsoft.com/office/drawing/2014/main" id="{63E521A4-0BB1-44F0-88AB-422FDCBD61E8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845;p75">
              <a:extLst>
                <a:ext uri="{FF2B5EF4-FFF2-40B4-BE49-F238E27FC236}">
                  <a16:creationId xmlns:a16="http://schemas.microsoft.com/office/drawing/2014/main" id="{2B03ACB2-983E-4C7F-870E-DB5708C07B36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846;p75">
              <a:extLst>
                <a:ext uri="{FF2B5EF4-FFF2-40B4-BE49-F238E27FC236}">
                  <a16:creationId xmlns:a16="http://schemas.microsoft.com/office/drawing/2014/main" id="{BE504D3A-C753-4B21-A25E-52FE97BD96B0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847;p75">
              <a:extLst>
                <a:ext uri="{FF2B5EF4-FFF2-40B4-BE49-F238E27FC236}">
                  <a16:creationId xmlns:a16="http://schemas.microsoft.com/office/drawing/2014/main" id="{1F1CA7CC-0672-4ADA-AD87-460E1C00AB92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848;p75">
              <a:extLst>
                <a:ext uri="{FF2B5EF4-FFF2-40B4-BE49-F238E27FC236}">
                  <a16:creationId xmlns:a16="http://schemas.microsoft.com/office/drawing/2014/main" id="{DADFA9AE-1458-426D-A376-F0345316EF45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849;p75">
              <a:extLst>
                <a:ext uri="{FF2B5EF4-FFF2-40B4-BE49-F238E27FC236}">
                  <a16:creationId xmlns:a16="http://schemas.microsoft.com/office/drawing/2014/main" id="{421CAB1D-7AF0-46CB-9548-0FFEF3F6560E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850;p75">
              <a:extLst>
                <a:ext uri="{FF2B5EF4-FFF2-40B4-BE49-F238E27FC236}">
                  <a16:creationId xmlns:a16="http://schemas.microsoft.com/office/drawing/2014/main" id="{EF6894EB-028A-47DF-8CF4-2CBF3E04083B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851;p75">
              <a:extLst>
                <a:ext uri="{FF2B5EF4-FFF2-40B4-BE49-F238E27FC236}">
                  <a16:creationId xmlns:a16="http://schemas.microsoft.com/office/drawing/2014/main" id="{DBB1E62E-7C16-407D-A048-A1970B997F37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852;p75">
              <a:extLst>
                <a:ext uri="{FF2B5EF4-FFF2-40B4-BE49-F238E27FC236}">
                  <a16:creationId xmlns:a16="http://schemas.microsoft.com/office/drawing/2014/main" id="{969C46F9-9C60-4CE0-A2BA-673B9E20E07A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853;p75">
              <a:extLst>
                <a:ext uri="{FF2B5EF4-FFF2-40B4-BE49-F238E27FC236}">
                  <a16:creationId xmlns:a16="http://schemas.microsoft.com/office/drawing/2014/main" id="{1797B4F3-EDDD-4AFD-AABA-CAAA022E69E1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854;p75">
              <a:extLst>
                <a:ext uri="{FF2B5EF4-FFF2-40B4-BE49-F238E27FC236}">
                  <a16:creationId xmlns:a16="http://schemas.microsoft.com/office/drawing/2014/main" id="{35F35B92-A735-4D61-9C67-C687DF6DC48D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855;p75">
              <a:extLst>
                <a:ext uri="{FF2B5EF4-FFF2-40B4-BE49-F238E27FC236}">
                  <a16:creationId xmlns:a16="http://schemas.microsoft.com/office/drawing/2014/main" id="{CF07F2D5-769F-4906-8800-D86E3389FBCB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856;p75">
              <a:extLst>
                <a:ext uri="{FF2B5EF4-FFF2-40B4-BE49-F238E27FC236}">
                  <a16:creationId xmlns:a16="http://schemas.microsoft.com/office/drawing/2014/main" id="{5ED436C3-209C-4A1A-B182-0451D6E6C2BD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857;p75">
              <a:extLst>
                <a:ext uri="{FF2B5EF4-FFF2-40B4-BE49-F238E27FC236}">
                  <a16:creationId xmlns:a16="http://schemas.microsoft.com/office/drawing/2014/main" id="{1F1906B7-C179-4539-A372-F24BFBE1C9DA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858;p75">
              <a:extLst>
                <a:ext uri="{FF2B5EF4-FFF2-40B4-BE49-F238E27FC236}">
                  <a16:creationId xmlns:a16="http://schemas.microsoft.com/office/drawing/2014/main" id="{EF871E9C-D669-4E71-944E-C1D2A035A133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859;p75">
              <a:extLst>
                <a:ext uri="{FF2B5EF4-FFF2-40B4-BE49-F238E27FC236}">
                  <a16:creationId xmlns:a16="http://schemas.microsoft.com/office/drawing/2014/main" id="{7C4D75D0-18AF-47F2-B57E-BEFC31D3FAD1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860;p75">
              <a:extLst>
                <a:ext uri="{FF2B5EF4-FFF2-40B4-BE49-F238E27FC236}">
                  <a16:creationId xmlns:a16="http://schemas.microsoft.com/office/drawing/2014/main" id="{7740FD4A-6D39-47ED-8CE8-A1C4B161BF49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861;p75">
              <a:extLst>
                <a:ext uri="{FF2B5EF4-FFF2-40B4-BE49-F238E27FC236}">
                  <a16:creationId xmlns:a16="http://schemas.microsoft.com/office/drawing/2014/main" id="{2D711BCC-0D0F-4072-8F89-DB6B1DEB4577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862;p75">
              <a:extLst>
                <a:ext uri="{FF2B5EF4-FFF2-40B4-BE49-F238E27FC236}">
                  <a16:creationId xmlns:a16="http://schemas.microsoft.com/office/drawing/2014/main" id="{43FD28A3-9385-4EB0-BF0A-017AEB3EAA09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863;p75">
              <a:extLst>
                <a:ext uri="{FF2B5EF4-FFF2-40B4-BE49-F238E27FC236}">
                  <a16:creationId xmlns:a16="http://schemas.microsoft.com/office/drawing/2014/main" id="{0897D896-7788-45B0-9110-B4E0D846443F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864;p75">
              <a:extLst>
                <a:ext uri="{FF2B5EF4-FFF2-40B4-BE49-F238E27FC236}">
                  <a16:creationId xmlns:a16="http://schemas.microsoft.com/office/drawing/2014/main" id="{C54139FD-7E46-4DDF-85B9-BA99654A08A7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865;p75">
              <a:extLst>
                <a:ext uri="{FF2B5EF4-FFF2-40B4-BE49-F238E27FC236}">
                  <a16:creationId xmlns:a16="http://schemas.microsoft.com/office/drawing/2014/main" id="{47062E24-73A5-45A0-9C97-FCFDF54B6B5B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866;p75">
              <a:extLst>
                <a:ext uri="{FF2B5EF4-FFF2-40B4-BE49-F238E27FC236}">
                  <a16:creationId xmlns:a16="http://schemas.microsoft.com/office/drawing/2014/main" id="{94FE3D18-CC29-47F9-BFD9-96147186AFD1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867;p75">
              <a:extLst>
                <a:ext uri="{FF2B5EF4-FFF2-40B4-BE49-F238E27FC236}">
                  <a16:creationId xmlns:a16="http://schemas.microsoft.com/office/drawing/2014/main" id="{9E22FEAF-AA2B-45CA-A1FD-5E99F988DBFE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868;p75">
              <a:extLst>
                <a:ext uri="{FF2B5EF4-FFF2-40B4-BE49-F238E27FC236}">
                  <a16:creationId xmlns:a16="http://schemas.microsoft.com/office/drawing/2014/main" id="{7EE25368-1CB4-4FE3-83F9-F0F86E54CAF6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869;p75">
              <a:extLst>
                <a:ext uri="{FF2B5EF4-FFF2-40B4-BE49-F238E27FC236}">
                  <a16:creationId xmlns:a16="http://schemas.microsoft.com/office/drawing/2014/main" id="{DF19BB3F-E662-49E6-8F8B-A835E98BC164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7870;p75">
              <a:extLst>
                <a:ext uri="{FF2B5EF4-FFF2-40B4-BE49-F238E27FC236}">
                  <a16:creationId xmlns:a16="http://schemas.microsoft.com/office/drawing/2014/main" id="{7E076740-8A25-4969-95B9-AB005A55E1B5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7871;p75">
              <a:extLst>
                <a:ext uri="{FF2B5EF4-FFF2-40B4-BE49-F238E27FC236}">
                  <a16:creationId xmlns:a16="http://schemas.microsoft.com/office/drawing/2014/main" id="{580BB887-87B9-418B-A3B3-C26DEF477563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7872;p75">
              <a:extLst>
                <a:ext uri="{FF2B5EF4-FFF2-40B4-BE49-F238E27FC236}">
                  <a16:creationId xmlns:a16="http://schemas.microsoft.com/office/drawing/2014/main" id="{EC50E9A4-51AA-45EC-BECA-9392BF3924C6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7873;p75">
              <a:extLst>
                <a:ext uri="{FF2B5EF4-FFF2-40B4-BE49-F238E27FC236}">
                  <a16:creationId xmlns:a16="http://schemas.microsoft.com/office/drawing/2014/main" id="{16541BF7-62CE-4FC4-8075-3BF724F1EC37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7874;p75">
              <a:extLst>
                <a:ext uri="{FF2B5EF4-FFF2-40B4-BE49-F238E27FC236}">
                  <a16:creationId xmlns:a16="http://schemas.microsoft.com/office/drawing/2014/main" id="{9AC636A3-61AE-4341-A929-D4E98275B714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7875;p75">
              <a:extLst>
                <a:ext uri="{FF2B5EF4-FFF2-40B4-BE49-F238E27FC236}">
                  <a16:creationId xmlns:a16="http://schemas.microsoft.com/office/drawing/2014/main" id="{5A7040C3-AB4F-4D6A-96F8-79E089685010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7876;p75">
              <a:extLst>
                <a:ext uri="{FF2B5EF4-FFF2-40B4-BE49-F238E27FC236}">
                  <a16:creationId xmlns:a16="http://schemas.microsoft.com/office/drawing/2014/main" id="{6FF769B8-3A66-4B6B-BA45-4C410EED0EDE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7877;p75">
              <a:extLst>
                <a:ext uri="{FF2B5EF4-FFF2-40B4-BE49-F238E27FC236}">
                  <a16:creationId xmlns:a16="http://schemas.microsoft.com/office/drawing/2014/main" id="{B221BA6D-8C89-4373-9EF5-5394D2E4C9FD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7878;p75">
              <a:extLst>
                <a:ext uri="{FF2B5EF4-FFF2-40B4-BE49-F238E27FC236}">
                  <a16:creationId xmlns:a16="http://schemas.microsoft.com/office/drawing/2014/main" id="{595E0FCB-5464-470A-8118-E277A616CF64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7879;p75">
              <a:extLst>
                <a:ext uri="{FF2B5EF4-FFF2-40B4-BE49-F238E27FC236}">
                  <a16:creationId xmlns:a16="http://schemas.microsoft.com/office/drawing/2014/main" id="{7A04D839-BBFC-4944-9A86-35BEFF8E1799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7880;p75">
              <a:extLst>
                <a:ext uri="{FF2B5EF4-FFF2-40B4-BE49-F238E27FC236}">
                  <a16:creationId xmlns:a16="http://schemas.microsoft.com/office/drawing/2014/main" id="{19790A65-788B-431B-8FF1-149F10FFC0C9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7881;p75">
              <a:extLst>
                <a:ext uri="{FF2B5EF4-FFF2-40B4-BE49-F238E27FC236}">
                  <a16:creationId xmlns:a16="http://schemas.microsoft.com/office/drawing/2014/main" id="{DBAFAB5C-1361-431F-B942-A0F1B385304B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7882;p75">
              <a:extLst>
                <a:ext uri="{FF2B5EF4-FFF2-40B4-BE49-F238E27FC236}">
                  <a16:creationId xmlns:a16="http://schemas.microsoft.com/office/drawing/2014/main" id="{F79B1608-B933-4B30-A600-A1A4A1E658D8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7883;p75">
              <a:extLst>
                <a:ext uri="{FF2B5EF4-FFF2-40B4-BE49-F238E27FC236}">
                  <a16:creationId xmlns:a16="http://schemas.microsoft.com/office/drawing/2014/main" id="{4CF3846A-2A3E-45D4-A1F7-C6241C864BFA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884;p75">
              <a:extLst>
                <a:ext uri="{FF2B5EF4-FFF2-40B4-BE49-F238E27FC236}">
                  <a16:creationId xmlns:a16="http://schemas.microsoft.com/office/drawing/2014/main" id="{A8EB5594-463E-4351-8218-69051A35CFD3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885;p75">
              <a:extLst>
                <a:ext uri="{FF2B5EF4-FFF2-40B4-BE49-F238E27FC236}">
                  <a16:creationId xmlns:a16="http://schemas.microsoft.com/office/drawing/2014/main" id="{53279A24-7825-49C2-B069-A84280B19F8A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886;p75">
              <a:extLst>
                <a:ext uri="{FF2B5EF4-FFF2-40B4-BE49-F238E27FC236}">
                  <a16:creationId xmlns:a16="http://schemas.microsoft.com/office/drawing/2014/main" id="{33920FF0-B3C5-469F-9F23-F73134995C2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887;p75">
              <a:extLst>
                <a:ext uri="{FF2B5EF4-FFF2-40B4-BE49-F238E27FC236}">
                  <a16:creationId xmlns:a16="http://schemas.microsoft.com/office/drawing/2014/main" id="{3ED20E1C-BF04-4B15-839D-7AF8C63AEDD6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888;p75">
              <a:extLst>
                <a:ext uri="{FF2B5EF4-FFF2-40B4-BE49-F238E27FC236}">
                  <a16:creationId xmlns:a16="http://schemas.microsoft.com/office/drawing/2014/main" id="{5924CE77-18A7-4F16-B678-0449A21A3DE0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889;p75">
              <a:extLst>
                <a:ext uri="{FF2B5EF4-FFF2-40B4-BE49-F238E27FC236}">
                  <a16:creationId xmlns:a16="http://schemas.microsoft.com/office/drawing/2014/main" id="{C9A815C8-766F-4640-BDA8-24F4EB379126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890;p75">
              <a:extLst>
                <a:ext uri="{FF2B5EF4-FFF2-40B4-BE49-F238E27FC236}">
                  <a16:creationId xmlns:a16="http://schemas.microsoft.com/office/drawing/2014/main" id="{43B4A959-36F1-4317-A388-047175BF0AAD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891;p75">
              <a:extLst>
                <a:ext uri="{FF2B5EF4-FFF2-40B4-BE49-F238E27FC236}">
                  <a16:creationId xmlns:a16="http://schemas.microsoft.com/office/drawing/2014/main" id="{4FB8DE89-6236-4A39-BB9F-E450F66B41E7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892;p75">
              <a:extLst>
                <a:ext uri="{FF2B5EF4-FFF2-40B4-BE49-F238E27FC236}">
                  <a16:creationId xmlns:a16="http://schemas.microsoft.com/office/drawing/2014/main" id="{5B997050-4FF6-4D20-A17C-70E9C866B412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893;p75">
              <a:extLst>
                <a:ext uri="{FF2B5EF4-FFF2-40B4-BE49-F238E27FC236}">
                  <a16:creationId xmlns:a16="http://schemas.microsoft.com/office/drawing/2014/main" id="{BA6A7BA1-1B9C-4E7E-8BA7-CA4F88AC47C3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7894;p75">
              <a:extLst>
                <a:ext uri="{FF2B5EF4-FFF2-40B4-BE49-F238E27FC236}">
                  <a16:creationId xmlns:a16="http://schemas.microsoft.com/office/drawing/2014/main" id="{A50DD9FF-587E-4540-9DF6-97E74270429D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7895;p75">
              <a:extLst>
                <a:ext uri="{FF2B5EF4-FFF2-40B4-BE49-F238E27FC236}">
                  <a16:creationId xmlns:a16="http://schemas.microsoft.com/office/drawing/2014/main" id="{7618BB69-C806-4388-BFC6-EB36429302D5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7896;p75">
              <a:extLst>
                <a:ext uri="{FF2B5EF4-FFF2-40B4-BE49-F238E27FC236}">
                  <a16:creationId xmlns:a16="http://schemas.microsoft.com/office/drawing/2014/main" id="{085783FD-02A2-4231-963C-FFD189A7A078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7897;p75">
              <a:extLst>
                <a:ext uri="{FF2B5EF4-FFF2-40B4-BE49-F238E27FC236}">
                  <a16:creationId xmlns:a16="http://schemas.microsoft.com/office/drawing/2014/main" id="{8AF8E50D-BA88-4F2A-8390-92033195FAA7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7898;p75">
              <a:extLst>
                <a:ext uri="{FF2B5EF4-FFF2-40B4-BE49-F238E27FC236}">
                  <a16:creationId xmlns:a16="http://schemas.microsoft.com/office/drawing/2014/main" id="{AF1C6176-F7C0-433E-9D52-FDE0C57E8929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7899;p75">
              <a:extLst>
                <a:ext uri="{FF2B5EF4-FFF2-40B4-BE49-F238E27FC236}">
                  <a16:creationId xmlns:a16="http://schemas.microsoft.com/office/drawing/2014/main" id="{394FE1DF-549B-4BD2-953A-FD617E5B5596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7900;p75">
              <a:extLst>
                <a:ext uri="{FF2B5EF4-FFF2-40B4-BE49-F238E27FC236}">
                  <a16:creationId xmlns:a16="http://schemas.microsoft.com/office/drawing/2014/main" id="{851952EE-E8A0-4056-B9F1-736A8035642B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7901;p75">
              <a:extLst>
                <a:ext uri="{FF2B5EF4-FFF2-40B4-BE49-F238E27FC236}">
                  <a16:creationId xmlns:a16="http://schemas.microsoft.com/office/drawing/2014/main" id="{31DC6B4D-4DD5-46AA-A071-85C6B6419778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7902;p75">
              <a:extLst>
                <a:ext uri="{FF2B5EF4-FFF2-40B4-BE49-F238E27FC236}">
                  <a16:creationId xmlns:a16="http://schemas.microsoft.com/office/drawing/2014/main" id="{2B6A483C-29DA-4311-9226-0D219D1C2A2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7903;p75">
              <a:extLst>
                <a:ext uri="{FF2B5EF4-FFF2-40B4-BE49-F238E27FC236}">
                  <a16:creationId xmlns:a16="http://schemas.microsoft.com/office/drawing/2014/main" id="{56C8977F-2D05-4C44-8D74-5425E88ED146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7904;p75">
              <a:extLst>
                <a:ext uri="{FF2B5EF4-FFF2-40B4-BE49-F238E27FC236}">
                  <a16:creationId xmlns:a16="http://schemas.microsoft.com/office/drawing/2014/main" id="{80724437-0C02-4A8A-9090-25FE0E8F951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7905;p75">
              <a:extLst>
                <a:ext uri="{FF2B5EF4-FFF2-40B4-BE49-F238E27FC236}">
                  <a16:creationId xmlns:a16="http://schemas.microsoft.com/office/drawing/2014/main" id="{4E5CBE61-9B06-4B78-9782-72F59290BFF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7906;p75">
              <a:extLst>
                <a:ext uri="{FF2B5EF4-FFF2-40B4-BE49-F238E27FC236}">
                  <a16:creationId xmlns:a16="http://schemas.microsoft.com/office/drawing/2014/main" id="{6465A745-5B7A-42B9-90C6-00CAAA699AEA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7907;p75">
              <a:extLst>
                <a:ext uri="{FF2B5EF4-FFF2-40B4-BE49-F238E27FC236}">
                  <a16:creationId xmlns:a16="http://schemas.microsoft.com/office/drawing/2014/main" id="{506B9EF0-3509-4618-9FBD-633A6A625C8C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7908;p75">
              <a:extLst>
                <a:ext uri="{FF2B5EF4-FFF2-40B4-BE49-F238E27FC236}">
                  <a16:creationId xmlns:a16="http://schemas.microsoft.com/office/drawing/2014/main" id="{AFC40452-7418-4252-9288-794C4A2BFF8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7909;p75">
              <a:extLst>
                <a:ext uri="{FF2B5EF4-FFF2-40B4-BE49-F238E27FC236}">
                  <a16:creationId xmlns:a16="http://schemas.microsoft.com/office/drawing/2014/main" id="{B16820B6-BD4D-4C14-B989-4E024EF31776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7910;p75">
              <a:extLst>
                <a:ext uri="{FF2B5EF4-FFF2-40B4-BE49-F238E27FC236}">
                  <a16:creationId xmlns:a16="http://schemas.microsoft.com/office/drawing/2014/main" id="{105D32D3-5B56-48DA-B281-B104AC82ABD0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7911;p75">
              <a:extLst>
                <a:ext uri="{FF2B5EF4-FFF2-40B4-BE49-F238E27FC236}">
                  <a16:creationId xmlns:a16="http://schemas.microsoft.com/office/drawing/2014/main" id="{86B85709-5F02-4A18-89F1-64E1448859AF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7912;p75">
              <a:extLst>
                <a:ext uri="{FF2B5EF4-FFF2-40B4-BE49-F238E27FC236}">
                  <a16:creationId xmlns:a16="http://schemas.microsoft.com/office/drawing/2014/main" id="{94FBCD63-0294-4C01-BAE4-ABA652C733EC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7913;p75">
              <a:extLst>
                <a:ext uri="{FF2B5EF4-FFF2-40B4-BE49-F238E27FC236}">
                  <a16:creationId xmlns:a16="http://schemas.microsoft.com/office/drawing/2014/main" id="{112DB759-E41B-4F68-9B18-78C3FBFE389F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7914;p75">
              <a:extLst>
                <a:ext uri="{FF2B5EF4-FFF2-40B4-BE49-F238E27FC236}">
                  <a16:creationId xmlns:a16="http://schemas.microsoft.com/office/drawing/2014/main" id="{EE444F42-2F25-4D29-BB5E-07F86AAEC617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7915;p75">
              <a:extLst>
                <a:ext uri="{FF2B5EF4-FFF2-40B4-BE49-F238E27FC236}">
                  <a16:creationId xmlns:a16="http://schemas.microsoft.com/office/drawing/2014/main" id="{9B9C4AB2-19D3-4463-B3C1-19E00D655286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7916;p75">
              <a:extLst>
                <a:ext uri="{FF2B5EF4-FFF2-40B4-BE49-F238E27FC236}">
                  <a16:creationId xmlns:a16="http://schemas.microsoft.com/office/drawing/2014/main" id="{7BD32DEB-DE23-4A2D-AD86-598DFC13512E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7917;p75">
              <a:extLst>
                <a:ext uri="{FF2B5EF4-FFF2-40B4-BE49-F238E27FC236}">
                  <a16:creationId xmlns:a16="http://schemas.microsoft.com/office/drawing/2014/main" id="{53000E59-630F-4E91-A22B-8047F6803B31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7918;p75">
              <a:extLst>
                <a:ext uri="{FF2B5EF4-FFF2-40B4-BE49-F238E27FC236}">
                  <a16:creationId xmlns:a16="http://schemas.microsoft.com/office/drawing/2014/main" id="{6983B548-7392-4B88-8C8C-80CE826CC548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7919;p75">
              <a:extLst>
                <a:ext uri="{FF2B5EF4-FFF2-40B4-BE49-F238E27FC236}">
                  <a16:creationId xmlns:a16="http://schemas.microsoft.com/office/drawing/2014/main" id="{8D0F9132-9CF3-452B-BDFA-349DC17430BE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7920;p75">
              <a:extLst>
                <a:ext uri="{FF2B5EF4-FFF2-40B4-BE49-F238E27FC236}">
                  <a16:creationId xmlns:a16="http://schemas.microsoft.com/office/drawing/2014/main" id="{6F6285CA-80F2-43D7-8E0E-6EBFCEF1F216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7921;p75">
              <a:extLst>
                <a:ext uri="{FF2B5EF4-FFF2-40B4-BE49-F238E27FC236}">
                  <a16:creationId xmlns:a16="http://schemas.microsoft.com/office/drawing/2014/main" id="{41064BC8-2AA6-441C-A837-44D1E95DE168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7922;p75">
              <a:extLst>
                <a:ext uri="{FF2B5EF4-FFF2-40B4-BE49-F238E27FC236}">
                  <a16:creationId xmlns:a16="http://schemas.microsoft.com/office/drawing/2014/main" id="{721586F5-D01D-4FAA-8EA8-695A460C752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7923;p75">
              <a:extLst>
                <a:ext uri="{FF2B5EF4-FFF2-40B4-BE49-F238E27FC236}">
                  <a16:creationId xmlns:a16="http://schemas.microsoft.com/office/drawing/2014/main" id="{17C1E205-D20B-4521-8CE4-670762099706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7924;p75">
              <a:extLst>
                <a:ext uri="{FF2B5EF4-FFF2-40B4-BE49-F238E27FC236}">
                  <a16:creationId xmlns:a16="http://schemas.microsoft.com/office/drawing/2014/main" id="{94A33A79-3925-44D7-A63A-F7D823EB9C22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7925;p75">
              <a:extLst>
                <a:ext uri="{FF2B5EF4-FFF2-40B4-BE49-F238E27FC236}">
                  <a16:creationId xmlns:a16="http://schemas.microsoft.com/office/drawing/2014/main" id="{F85DB35A-284E-4273-BA67-6726C5043CB9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7926;p75">
              <a:extLst>
                <a:ext uri="{FF2B5EF4-FFF2-40B4-BE49-F238E27FC236}">
                  <a16:creationId xmlns:a16="http://schemas.microsoft.com/office/drawing/2014/main" id="{19ECBC13-2970-4DE8-94FF-59D734833029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7927;p75">
              <a:extLst>
                <a:ext uri="{FF2B5EF4-FFF2-40B4-BE49-F238E27FC236}">
                  <a16:creationId xmlns:a16="http://schemas.microsoft.com/office/drawing/2014/main" id="{0B88CFA6-B32B-4233-8062-C5EFDB8BC19E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7928;p75">
              <a:extLst>
                <a:ext uri="{FF2B5EF4-FFF2-40B4-BE49-F238E27FC236}">
                  <a16:creationId xmlns:a16="http://schemas.microsoft.com/office/drawing/2014/main" id="{E9BF3077-231B-42DB-9494-CE8E022B4057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7929;p75">
              <a:extLst>
                <a:ext uri="{FF2B5EF4-FFF2-40B4-BE49-F238E27FC236}">
                  <a16:creationId xmlns:a16="http://schemas.microsoft.com/office/drawing/2014/main" id="{31A512A0-9E72-4F1E-81EC-7EB141E7933B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7930;p75">
              <a:extLst>
                <a:ext uri="{FF2B5EF4-FFF2-40B4-BE49-F238E27FC236}">
                  <a16:creationId xmlns:a16="http://schemas.microsoft.com/office/drawing/2014/main" id="{93681C11-3468-4B54-9D76-525016D94366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7931;p75">
              <a:extLst>
                <a:ext uri="{FF2B5EF4-FFF2-40B4-BE49-F238E27FC236}">
                  <a16:creationId xmlns:a16="http://schemas.microsoft.com/office/drawing/2014/main" id="{FE23C41E-0167-46E3-AD42-3197DAD3E2D1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7932;p75">
              <a:extLst>
                <a:ext uri="{FF2B5EF4-FFF2-40B4-BE49-F238E27FC236}">
                  <a16:creationId xmlns:a16="http://schemas.microsoft.com/office/drawing/2014/main" id="{36AE7658-FD21-4EFE-A5B5-71FCEF8D832B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7933;p75">
              <a:extLst>
                <a:ext uri="{FF2B5EF4-FFF2-40B4-BE49-F238E27FC236}">
                  <a16:creationId xmlns:a16="http://schemas.microsoft.com/office/drawing/2014/main" id="{A1082DD7-2BDF-41A9-B48E-25E2DA99D838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7934;p75">
              <a:extLst>
                <a:ext uri="{FF2B5EF4-FFF2-40B4-BE49-F238E27FC236}">
                  <a16:creationId xmlns:a16="http://schemas.microsoft.com/office/drawing/2014/main" id="{B7464F29-3563-48DB-8984-2FC65D173383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7935;p75">
              <a:extLst>
                <a:ext uri="{FF2B5EF4-FFF2-40B4-BE49-F238E27FC236}">
                  <a16:creationId xmlns:a16="http://schemas.microsoft.com/office/drawing/2014/main" id="{30C3A041-3568-4A02-AEEF-95935E5C7077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7936;p75">
              <a:extLst>
                <a:ext uri="{FF2B5EF4-FFF2-40B4-BE49-F238E27FC236}">
                  <a16:creationId xmlns:a16="http://schemas.microsoft.com/office/drawing/2014/main" id="{A5DAD761-5151-4B8F-AF60-632A2AE8BA16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7937;p75">
              <a:extLst>
                <a:ext uri="{FF2B5EF4-FFF2-40B4-BE49-F238E27FC236}">
                  <a16:creationId xmlns:a16="http://schemas.microsoft.com/office/drawing/2014/main" id="{68855505-4A0A-4EFE-AF64-542532EB496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7938;p75">
              <a:extLst>
                <a:ext uri="{FF2B5EF4-FFF2-40B4-BE49-F238E27FC236}">
                  <a16:creationId xmlns:a16="http://schemas.microsoft.com/office/drawing/2014/main" id="{DE969722-18E0-43E4-8A48-39A15F15A0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7939;p75">
              <a:extLst>
                <a:ext uri="{FF2B5EF4-FFF2-40B4-BE49-F238E27FC236}">
                  <a16:creationId xmlns:a16="http://schemas.microsoft.com/office/drawing/2014/main" id="{C2DF2C16-B88E-43F6-9904-FF67A9C35488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7940;p75">
              <a:extLst>
                <a:ext uri="{FF2B5EF4-FFF2-40B4-BE49-F238E27FC236}">
                  <a16:creationId xmlns:a16="http://schemas.microsoft.com/office/drawing/2014/main" id="{3003FF2E-ACEB-47F4-9974-CE468B439F74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7941;p75">
              <a:extLst>
                <a:ext uri="{FF2B5EF4-FFF2-40B4-BE49-F238E27FC236}">
                  <a16:creationId xmlns:a16="http://schemas.microsoft.com/office/drawing/2014/main" id="{2BDA6906-4904-40E5-B32C-152A43EE8856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942;p75">
              <a:extLst>
                <a:ext uri="{FF2B5EF4-FFF2-40B4-BE49-F238E27FC236}">
                  <a16:creationId xmlns:a16="http://schemas.microsoft.com/office/drawing/2014/main" id="{017C096D-B780-4ADF-A9A7-A6DFC9867E96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943;p75">
              <a:extLst>
                <a:ext uri="{FF2B5EF4-FFF2-40B4-BE49-F238E27FC236}">
                  <a16:creationId xmlns:a16="http://schemas.microsoft.com/office/drawing/2014/main" id="{9F578C89-A4DC-4791-9FC0-FE8E5BCE225F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944;p75">
              <a:extLst>
                <a:ext uri="{FF2B5EF4-FFF2-40B4-BE49-F238E27FC236}">
                  <a16:creationId xmlns:a16="http://schemas.microsoft.com/office/drawing/2014/main" id="{58EFE308-480B-45E1-9D82-3917E5A36EF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945;p75">
              <a:extLst>
                <a:ext uri="{FF2B5EF4-FFF2-40B4-BE49-F238E27FC236}">
                  <a16:creationId xmlns:a16="http://schemas.microsoft.com/office/drawing/2014/main" id="{319A61AB-D6E0-4E96-8502-8BACC98EB690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946;p75">
              <a:extLst>
                <a:ext uri="{FF2B5EF4-FFF2-40B4-BE49-F238E27FC236}">
                  <a16:creationId xmlns:a16="http://schemas.microsoft.com/office/drawing/2014/main" id="{FA532760-CD4A-4D4F-942C-102A413F85CF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947;p75">
              <a:extLst>
                <a:ext uri="{FF2B5EF4-FFF2-40B4-BE49-F238E27FC236}">
                  <a16:creationId xmlns:a16="http://schemas.microsoft.com/office/drawing/2014/main" id="{25086FF4-7D11-4409-8DB3-3A1C48503EB2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948;p75">
              <a:extLst>
                <a:ext uri="{FF2B5EF4-FFF2-40B4-BE49-F238E27FC236}">
                  <a16:creationId xmlns:a16="http://schemas.microsoft.com/office/drawing/2014/main" id="{5524F71F-3A7C-4F72-B980-BA31C4BD0AEA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949;p75">
              <a:extLst>
                <a:ext uri="{FF2B5EF4-FFF2-40B4-BE49-F238E27FC236}">
                  <a16:creationId xmlns:a16="http://schemas.microsoft.com/office/drawing/2014/main" id="{D50E74ED-803A-4B47-91CE-5FF6ED6C663D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950;p75">
              <a:extLst>
                <a:ext uri="{FF2B5EF4-FFF2-40B4-BE49-F238E27FC236}">
                  <a16:creationId xmlns:a16="http://schemas.microsoft.com/office/drawing/2014/main" id="{D1A3D5EE-442D-4A20-BB8D-68F2CAA96296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951;p75">
              <a:extLst>
                <a:ext uri="{FF2B5EF4-FFF2-40B4-BE49-F238E27FC236}">
                  <a16:creationId xmlns:a16="http://schemas.microsoft.com/office/drawing/2014/main" id="{A2E88057-533C-45F4-935B-7CFF94949B9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952;p75">
              <a:extLst>
                <a:ext uri="{FF2B5EF4-FFF2-40B4-BE49-F238E27FC236}">
                  <a16:creationId xmlns:a16="http://schemas.microsoft.com/office/drawing/2014/main" id="{152D5831-6B85-440D-94B1-3961BFCEE15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953;p75">
              <a:extLst>
                <a:ext uri="{FF2B5EF4-FFF2-40B4-BE49-F238E27FC236}">
                  <a16:creationId xmlns:a16="http://schemas.microsoft.com/office/drawing/2014/main" id="{942DAEA6-1205-4142-B329-5C2EFB696E7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954;p75">
              <a:extLst>
                <a:ext uri="{FF2B5EF4-FFF2-40B4-BE49-F238E27FC236}">
                  <a16:creationId xmlns:a16="http://schemas.microsoft.com/office/drawing/2014/main" id="{3DD78F46-8DA7-4617-9458-1A663E6A6EFD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955;p75">
              <a:extLst>
                <a:ext uri="{FF2B5EF4-FFF2-40B4-BE49-F238E27FC236}">
                  <a16:creationId xmlns:a16="http://schemas.microsoft.com/office/drawing/2014/main" id="{0C3E43DB-4786-4AFC-BDBE-A7F3EEA558F7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956;p75">
              <a:extLst>
                <a:ext uri="{FF2B5EF4-FFF2-40B4-BE49-F238E27FC236}">
                  <a16:creationId xmlns:a16="http://schemas.microsoft.com/office/drawing/2014/main" id="{FC8E4A72-4915-4F63-933D-82B7C7A4545B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957;p75">
              <a:extLst>
                <a:ext uri="{FF2B5EF4-FFF2-40B4-BE49-F238E27FC236}">
                  <a16:creationId xmlns:a16="http://schemas.microsoft.com/office/drawing/2014/main" id="{35F23147-1895-43B4-862E-1CF8F737AAAB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958;p75">
              <a:extLst>
                <a:ext uri="{FF2B5EF4-FFF2-40B4-BE49-F238E27FC236}">
                  <a16:creationId xmlns:a16="http://schemas.microsoft.com/office/drawing/2014/main" id="{44EE8661-099D-4E3B-A1CE-B235A2DC2F2F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959;p75">
              <a:extLst>
                <a:ext uri="{FF2B5EF4-FFF2-40B4-BE49-F238E27FC236}">
                  <a16:creationId xmlns:a16="http://schemas.microsoft.com/office/drawing/2014/main" id="{98597BEA-FFE6-4B99-AD59-FF20A4D6E07C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960;p75">
              <a:extLst>
                <a:ext uri="{FF2B5EF4-FFF2-40B4-BE49-F238E27FC236}">
                  <a16:creationId xmlns:a16="http://schemas.microsoft.com/office/drawing/2014/main" id="{F3052FDB-0144-4F75-914E-5506D7D86B4D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961;p75">
              <a:extLst>
                <a:ext uri="{FF2B5EF4-FFF2-40B4-BE49-F238E27FC236}">
                  <a16:creationId xmlns:a16="http://schemas.microsoft.com/office/drawing/2014/main" id="{2F7DA153-31E5-410A-93D6-18BC447332AF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962;p75">
              <a:extLst>
                <a:ext uri="{FF2B5EF4-FFF2-40B4-BE49-F238E27FC236}">
                  <a16:creationId xmlns:a16="http://schemas.microsoft.com/office/drawing/2014/main" id="{A964E623-F070-4F1F-80C8-4F71D53BA6C3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7963;p75">
              <a:extLst>
                <a:ext uri="{FF2B5EF4-FFF2-40B4-BE49-F238E27FC236}">
                  <a16:creationId xmlns:a16="http://schemas.microsoft.com/office/drawing/2014/main" id="{E1F1B41C-C28E-488D-843D-29A7AD5E950F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964;p75">
              <a:extLst>
                <a:ext uri="{FF2B5EF4-FFF2-40B4-BE49-F238E27FC236}">
                  <a16:creationId xmlns:a16="http://schemas.microsoft.com/office/drawing/2014/main" id="{9122D3BE-3EE2-43D2-8ACB-0AD00D706579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965;p75">
              <a:extLst>
                <a:ext uri="{FF2B5EF4-FFF2-40B4-BE49-F238E27FC236}">
                  <a16:creationId xmlns:a16="http://schemas.microsoft.com/office/drawing/2014/main" id="{E72CA440-9E3D-429A-989D-AB0305997F6E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966;p75">
              <a:extLst>
                <a:ext uri="{FF2B5EF4-FFF2-40B4-BE49-F238E27FC236}">
                  <a16:creationId xmlns:a16="http://schemas.microsoft.com/office/drawing/2014/main" id="{E3695F72-EF9D-4667-8C02-C88747E3C176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967;p75">
              <a:extLst>
                <a:ext uri="{FF2B5EF4-FFF2-40B4-BE49-F238E27FC236}">
                  <a16:creationId xmlns:a16="http://schemas.microsoft.com/office/drawing/2014/main" id="{10D162B1-9040-4787-829F-01070BD70000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968;p75">
              <a:extLst>
                <a:ext uri="{FF2B5EF4-FFF2-40B4-BE49-F238E27FC236}">
                  <a16:creationId xmlns:a16="http://schemas.microsoft.com/office/drawing/2014/main" id="{A7F64EDD-4CF9-400C-A4F3-C50B994BA6E6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7969;p75">
              <a:extLst>
                <a:ext uri="{FF2B5EF4-FFF2-40B4-BE49-F238E27FC236}">
                  <a16:creationId xmlns:a16="http://schemas.microsoft.com/office/drawing/2014/main" id="{C9E32297-AD9D-4387-B2A5-39D4DEE72BEB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970;p75">
              <a:extLst>
                <a:ext uri="{FF2B5EF4-FFF2-40B4-BE49-F238E27FC236}">
                  <a16:creationId xmlns:a16="http://schemas.microsoft.com/office/drawing/2014/main" id="{EE6702AF-5EA3-4240-9F36-EDFD9FB94503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971;p75">
              <a:extLst>
                <a:ext uri="{FF2B5EF4-FFF2-40B4-BE49-F238E27FC236}">
                  <a16:creationId xmlns:a16="http://schemas.microsoft.com/office/drawing/2014/main" id="{F2642743-D17D-42C3-93DF-CD9196DD52FE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972;p75">
              <a:extLst>
                <a:ext uri="{FF2B5EF4-FFF2-40B4-BE49-F238E27FC236}">
                  <a16:creationId xmlns:a16="http://schemas.microsoft.com/office/drawing/2014/main" id="{70AAF549-10AC-408E-81B1-DCDC88CAD58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973;p75">
              <a:extLst>
                <a:ext uri="{FF2B5EF4-FFF2-40B4-BE49-F238E27FC236}">
                  <a16:creationId xmlns:a16="http://schemas.microsoft.com/office/drawing/2014/main" id="{C055292F-70A3-42BA-8DDA-95AE7510522D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974;p75">
              <a:extLst>
                <a:ext uri="{FF2B5EF4-FFF2-40B4-BE49-F238E27FC236}">
                  <a16:creationId xmlns:a16="http://schemas.microsoft.com/office/drawing/2014/main" id="{E3C52A6B-3B6E-4F14-B9B8-2299E221D847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975;p75">
              <a:extLst>
                <a:ext uri="{FF2B5EF4-FFF2-40B4-BE49-F238E27FC236}">
                  <a16:creationId xmlns:a16="http://schemas.microsoft.com/office/drawing/2014/main" id="{7700CEF7-6E87-49BF-80B0-DB621D10221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976;p75">
              <a:extLst>
                <a:ext uri="{FF2B5EF4-FFF2-40B4-BE49-F238E27FC236}">
                  <a16:creationId xmlns:a16="http://schemas.microsoft.com/office/drawing/2014/main" id="{3C73FF79-2348-4E84-A54F-5A572002C9E4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977;p75">
              <a:extLst>
                <a:ext uri="{FF2B5EF4-FFF2-40B4-BE49-F238E27FC236}">
                  <a16:creationId xmlns:a16="http://schemas.microsoft.com/office/drawing/2014/main" id="{A5347EB1-D25D-43AC-84BF-AE61B6A99679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978;p75">
              <a:extLst>
                <a:ext uri="{FF2B5EF4-FFF2-40B4-BE49-F238E27FC236}">
                  <a16:creationId xmlns:a16="http://schemas.microsoft.com/office/drawing/2014/main" id="{432D8FDB-91E6-4245-90C3-AEF2145E827A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979;p75">
              <a:extLst>
                <a:ext uri="{FF2B5EF4-FFF2-40B4-BE49-F238E27FC236}">
                  <a16:creationId xmlns:a16="http://schemas.microsoft.com/office/drawing/2014/main" id="{369A3D6B-7F66-43B8-95F1-55EF52E20E3B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980;p75">
              <a:extLst>
                <a:ext uri="{FF2B5EF4-FFF2-40B4-BE49-F238E27FC236}">
                  <a16:creationId xmlns:a16="http://schemas.microsoft.com/office/drawing/2014/main" id="{5CE888DB-2AD7-4FBF-9305-5FAF5BD0A876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981;p75">
              <a:extLst>
                <a:ext uri="{FF2B5EF4-FFF2-40B4-BE49-F238E27FC236}">
                  <a16:creationId xmlns:a16="http://schemas.microsoft.com/office/drawing/2014/main" id="{BC579486-344F-4652-8366-973C183F076B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7982;p75">
              <a:extLst>
                <a:ext uri="{FF2B5EF4-FFF2-40B4-BE49-F238E27FC236}">
                  <a16:creationId xmlns:a16="http://schemas.microsoft.com/office/drawing/2014/main" id="{A6C99F8E-95B9-479B-8D9D-1C17BB3510DC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983;p75">
              <a:extLst>
                <a:ext uri="{FF2B5EF4-FFF2-40B4-BE49-F238E27FC236}">
                  <a16:creationId xmlns:a16="http://schemas.microsoft.com/office/drawing/2014/main" id="{A7ADA1AA-8B50-45B0-926D-DAA75835EEC2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984;p75">
              <a:extLst>
                <a:ext uri="{FF2B5EF4-FFF2-40B4-BE49-F238E27FC236}">
                  <a16:creationId xmlns:a16="http://schemas.microsoft.com/office/drawing/2014/main" id="{98CFA30B-6647-4674-873E-2EC59D8507B4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985;p75">
              <a:extLst>
                <a:ext uri="{FF2B5EF4-FFF2-40B4-BE49-F238E27FC236}">
                  <a16:creationId xmlns:a16="http://schemas.microsoft.com/office/drawing/2014/main" id="{C5167FFF-5ACD-4A55-836B-0D16DDA752BA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986;p75">
              <a:extLst>
                <a:ext uri="{FF2B5EF4-FFF2-40B4-BE49-F238E27FC236}">
                  <a16:creationId xmlns:a16="http://schemas.microsoft.com/office/drawing/2014/main" id="{E516E3E7-7E01-4647-9725-23D6C2CFF89B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987;p75">
              <a:extLst>
                <a:ext uri="{FF2B5EF4-FFF2-40B4-BE49-F238E27FC236}">
                  <a16:creationId xmlns:a16="http://schemas.microsoft.com/office/drawing/2014/main" id="{58D5E019-ED2A-47CF-BFD8-15B3C26D360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988;p75">
              <a:extLst>
                <a:ext uri="{FF2B5EF4-FFF2-40B4-BE49-F238E27FC236}">
                  <a16:creationId xmlns:a16="http://schemas.microsoft.com/office/drawing/2014/main" id="{48DA5988-4C03-49B3-A432-F185F7D26CC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989;p75">
              <a:extLst>
                <a:ext uri="{FF2B5EF4-FFF2-40B4-BE49-F238E27FC236}">
                  <a16:creationId xmlns:a16="http://schemas.microsoft.com/office/drawing/2014/main" id="{8500F653-428E-4F70-8BDC-D0C833197268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990;p75">
              <a:extLst>
                <a:ext uri="{FF2B5EF4-FFF2-40B4-BE49-F238E27FC236}">
                  <a16:creationId xmlns:a16="http://schemas.microsoft.com/office/drawing/2014/main" id="{35AE285B-3A05-453B-B208-95CAD2B28D28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991;p75">
              <a:extLst>
                <a:ext uri="{FF2B5EF4-FFF2-40B4-BE49-F238E27FC236}">
                  <a16:creationId xmlns:a16="http://schemas.microsoft.com/office/drawing/2014/main" id="{66B63D39-AB84-4141-A98A-AF17979FDC94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992;p75">
              <a:extLst>
                <a:ext uri="{FF2B5EF4-FFF2-40B4-BE49-F238E27FC236}">
                  <a16:creationId xmlns:a16="http://schemas.microsoft.com/office/drawing/2014/main" id="{48971568-D0CE-426B-B4CD-82FCD5EED79D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993;p75">
              <a:extLst>
                <a:ext uri="{FF2B5EF4-FFF2-40B4-BE49-F238E27FC236}">
                  <a16:creationId xmlns:a16="http://schemas.microsoft.com/office/drawing/2014/main" id="{6A256DB4-2A2C-4769-B5A6-5E8AAB62BA4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994;p75">
              <a:extLst>
                <a:ext uri="{FF2B5EF4-FFF2-40B4-BE49-F238E27FC236}">
                  <a16:creationId xmlns:a16="http://schemas.microsoft.com/office/drawing/2014/main" id="{000FDF61-7A8F-4084-81DE-4847A6851E68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995;p75">
              <a:extLst>
                <a:ext uri="{FF2B5EF4-FFF2-40B4-BE49-F238E27FC236}">
                  <a16:creationId xmlns:a16="http://schemas.microsoft.com/office/drawing/2014/main" id="{C7A9DE97-8FC8-4DDC-B924-E330A4E2C522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996;p75">
              <a:extLst>
                <a:ext uri="{FF2B5EF4-FFF2-40B4-BE49-F238E27FC236}">
                  <a16:creationId xmlns:a16="http://schemas.microsoft.com/office/drawing/2014/main" id="{98EA59E2-B884-49A2-986B-39A5D1C70FAE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7997;p75">
              <a:extLst>
                <a:ext uri="{FF2B5EF4-FFF2-40B4-BE49-F238E27FC236}">
                  <a16:creationId xmlns:a16="http://schemas.microsoft.com/office/drawing/2014/main" id="{40EF9FFE-FB55-43E9-9745-F094DC8D0B62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7998;p75">
              <a:extLst>
                <a:ext uri="{FF2B5EF4-FFF2-40B4-BE49-F238E27FC236}">
                  <a16:creationId xmlns:a16="http://schemas.microsoft.com/office/drawing/2014/main" id="{5669D180-4DDF-4168-B990-09E34E8B0C02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999;p75">
              <a:extLst>
                <a:ext uri="{FF2B5EF4-FFF2-40B4-BE49-F238E27FC236}">
                  <a16:creationId xmlns:a16="http://schemas.microsoft.com/office/drawing/2014/main" id="{853DABB8-D5D0-4347-B914-F4A36397FF19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000;p75">
              <a:extLst>
                <a:ext uri="{FF2B5EF4-FFF2-40B4-BE49-F238E27FC236}">
                  <a16:creationId xmlns:a16="http://schemas.microsoft.com/office/drawing/2014/main" id="{11B1AB28-D5C1-429C-B602-D72D1FEFBADA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001;p75">
              <a:extLst>
                <a:ext uri="{FF2B5EF4-FFF2-40B4-BE49-F238E27FC236}">
                  <a16:creationId xmlns:a16="http://schemas.microsoft.com/office/drawing/2014/main" id="{E18A333B-E696-490F-93FD-D6EEC35F83C3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002;p75">
              <a:extLst>
                <a:ext uri="{FF2B5EF4-FFF2-40B4-BE49-F238E27FC236}">
                  <a16:creationId xmlns:a16="http://schemas.microsoft.com/office/drawing/2014/main" id="{840BD859-EC9B-4ECD-87C9-C77B618185EF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003;p75">
              <a:extLst>
                <a:ext uri="{FF2B5EF4-FFF2-40B4-BE49-F238E27FC236}">
                  <a16:creationId xmlns:a16="http://schemas.microsoft.com/office/drawing/2014/main" id="{1ED33E88-F458-403B-982C-F514B9F343F2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004;p75">
              <a:extLst>
                <a:ext uri="{FF2B5EF4-FFF2-40B4-BE49-F238E27FC236}">
                  <a16:creationId xmlns:a16="http://schemas.microsoft.com/office/drawing/2014/main" id="{16582DD7-E4C9-4490-8F0A-EC59472B4190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005;p75">
              <a:extLst>
                <a:ext uri="{FF2B5EF4-FFF2-40B4-BE49-F238E27FC236}">
                  <a16:creationId xmlns:a16="http://schemas.microsoft.com/office/drawing/2014/main" id="{A90E00FA-1614-4E8D-AEF9-919F411426F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006;p75">
              <a:extLst>
                <a:ext uri="{FF2B5EF4-FFF2-40B4-BE49-F238E27FC236}">
                  <a16:creationId xmlns:a16="http://schemas.microsoft.com/office/drawing/2014/main" id="{A2C8CF46-1FF7-41AA-9EFF-27929CC9B262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007;p75">
              <a:extLst>
                <a:ext uri="{FF2B5EF4-FFF2-40B4-BE49-F238E27FC236}">
                  <a16:creationId xmlns:a16="http://schemas.microsoft.com/office/drawing/2014/main" id="{A1F771D8-77D0-4161-B7EE-09BF309DFC34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008;p75">
              <a:extLst>
                <a:ext uri="{FF2B5EF4-FFF2-40B4-BE49-F238E27FC236}">
                  <a16:creationId xmlns:a16="http://schemas.microsoft.com/office/drawing/2014/main" id="{75CCFF8E-7EB8-45EB-801B-6B033497733C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009;p75">
              <a:extLst>
                <a:ext uri="{FF2B5EF4-FFF2-40B4-BE49-F238E27FC236}">
                  <a16:creationId xmlns:a16="http://schemas.microsoft.com/office/drawing/2014/main" id="{42A2AE61-A06B-4D61-99BD-6F9C85D8C710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010;p75">
              <a:extLst>
                <a:ext uri="{FF2B5EF4-FFF2-40B4-BE49-F238E27FC236}">
                  <a16:creationId xmlns:a16="http://schemas.microsoft.com/office/drawing/2014/main" id="{2EB976E7-9323-4EC3-8C8E-D1A57130D69E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011;p75">
              <a:extLst>
                <a:ext uri="{FF2B5EF4-FFF2-40B4-BE49-F238E27FC236}">
                  <a16:creationId xmlns:a16="http://schemas.microsoft.com/office/drawing/2014/main" id="{562A4929-9212-440B-81AA-F614A16B03AF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012;p75">
              <a:extLst>
                <a:ext uri="{FF2B5EF4-FFF2-40B4-BE49-F238E27FC236}">
                  <a16:creationId xmlns:a16="http://schemas.microsoft.com/office/drawing/2014/main" id="{C501FC8C-658A-4262-AB9B-DFF20C40E95F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013;p75">
              <a:extLst>
                <a:ext uri="{FF2B5EF4-FFF2-40B4-BE49-F238E27FC236}">
                  <a16:creationId xmlns:a16="http://schemas.microsoft.com/office/drawing/2014/main" id="{14B39A16-9D5F-4BC5-B239-F8364B6A79E7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014;p75">
              <a:extLst>
                <a:ext uri="{FF2B5EF4-FFF2-40B4-BE49-F238E27FC236}">
                  <a16:creationId xmlns:a16="http://schemas.microsoft.com/office/drawing/2014/main" id="{DB1E2BC1-C1F1-41AE-95B6-9BBF978A535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015;p75">
              <a:extLst>
                <a:ext uri="{FF2B5EF4-FFF2-40B4-BE49-F238E27FC236}">
                  <a16:creationId xmlns:a16="http://schemas.microsoft.com/office/drawing/2014/main" id="{2B078D24-08F9-4A7F-B760-8955103366A1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016;p75">
              <a:extLst>
                <a:ext uri="{FF2B5EF4-FFF2-40B4-BE49-F238E27FC236}">
                  <a16:creationId xmlns:a16="http://schemas.microsoft.com/office/drawing/2014/main" id="{A84EF210-262C-45AB-8578-ABB2C1D2ED20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017;p75">
              <a:extLst>
                <a:ext uri="{FF2B5EF4-FFF2-40B4-BE49-F238E27FC236}">
                  <a16:creationId xmlns:a16="http://schemas.microsoft.com/office/drawing/2014/main" id="{94DB799A-8592-4EB6-8168-A59AD7EF1B32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018;p75">
              <a:extLst>
                <a:ext uri="{FF2B5EF4-FFF2-40B4-BE49-F238E27FC236}">
                  <a16:creationId xmlns:a16="http://schemas.microsoft.com/office/drawing/2014/main" id="{B487FF73-C733-4B1B-8227-5C8DC17DBC3D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019;p75">
              <a:extLst>
                <a:ext uri="{FF2B5EF4-FFF2-40B4-BE49-F238E27FC236}">
                  <a16:creationId xmlns:a16="http://schemas.microsoft.com/office/drawing/2014/main" id="{33B1E60B-CF13-4CB7-9E48-DD97293C99F5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020;p75">
              <a:extLst>
                <a:ext uri="{FF2B5EF4-FFF2-40B4-BE49-F238E27FC236}">
                  <a16:creationId xmlns:a16="http://schemas.microsoft.com/office/drawing/2014/main" id="{3CBAB053-FC60-4AC7-B465-5AB4753AB22E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021;p75">
              <a:extLst>
                <a:ext uri="{FF2B5EF4-FFF2-40B4-BE49-F238E27FC236}">
                  <a16:creationId xmlns:a16="http://schemas.microsoft.com/office/drawing/2014/main" id="{6DF12A0C-1B9A-4882-9161-6049A9889D1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022;p75">
              <a:extLst>
                <a:ext uri="{FF2B5EF4-FFF2-40B4-BE49-F238E27FC236}">
                  <a16:creationId xmlns:a16="http://schemas.microsoft.com/office/drawing/2014/main" id="{2FFE6E9D-122C-48D9-95E2-DB156784D310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023;p75">
              <a:extLst>
                <a:ext uri="{FF2B5EF4-FFF2-40B4-BE49-F238E27FC236}">
                  <a16:creationId xmlns:a16="http://schemas.microsoft.com/office/drawing/2014/main" id="{A15BD3B4-A4D1-49CA-8686-3C75AB7FD1B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024;p75">
              <a:extLst>
                <a:ext uri="{FF2B5EF4-FFF2-40B4-BE49-F238E27FC236}">
                  <a16:creationId xmlns:a16="http://schemas.microsoft.com/office/drawing/2014/main" id="{462DFE4C-F377-4F3F-832D-12B73BE9CEE5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025;p75">
              <a:extLst>
                <a:ext uri="{FF2B5EF4-FFF2-40B4-BE49-F238E27FC236}">
                  <a16:creationId xmlns:a16="http://schemas.microsoft.com/office/drawing/2014/main" id="{8A313E21-AF20-4914-9D76-ECA563E3A173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026;p75">
              <a:extLst>
                <a:ext uri="{FF2B5EF4-FFF2-40B4-BE49-F238E27FC236}">
                  <a16:creationId xmlns:a16="http://schemas.microsoft.com/office/drawing/2014/main" id="{C0290679-31B3-4468-9374-E0B981FA072F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027;p75">
              <a:extLst>
                <a:ext uri="{FF2B5EF4-FFF2-40B4-BE49-F238E27FC236}">
                  <a16:creationId xmlns:a16="http://schemas.microsoft.com/office/drawing/2014/main" id="{08198034-E687-434F-8285-9DC070202C91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028;p75">
              <a:extLst>
                <a:ext uri="{FF2B5EF4-FFF2-40B4-BE49-F238E27FC236}">
                  <a16:creationId xmlns:a16="http://schemas.microsoft.com/office/drawing/2014/main" id="{4D70D6EF-D5B8-47FD-981B-9368A82050E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029;p75">
              <a:extLst>
                <a:ext uri="{FF2B5EF4-FFF2-40B4-BE49-F238E27FC236}">
                  <a16:creationId xmlns:a16="http://schemas.microsoft.com/office/drawing/2014/main" id="{21083320-C09E-4597-8608-8C5C7B328CA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030;p75">
              <a:extLst>
                <a:ext uri="{FF2B5EF4-FFF2-40B4-BE49-F238E27FC236}">
                  <a16:creationId xmlns:a16="http://schemas.microsoft.com/office/drawing/2014/main" id="{E3B9D9E7-BAD8-4654-8A47-6FD5E46209C2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031;p75">
              <a:extLst>
                <a:ext uri="{FF2B5EF4-FFF2-40B4-BE49-F238E27FC236}">
                  <a16:creationId xmlns:a16="http://schemas.microsoft.com/office/drawing/2014/main" id="{A8CDBB3F-956C-4E9F-9F5B-76B502DE33BE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032;p75">
              <a:extLst>
                <a:ext uri="{FF2B5EF4-FFF2-40B4-BE49-F238E27FC236}">
                  <a16:creationId xmlns:a16="http://schemas.microsoft.com/office/drawing/2014/main" id="{C0C250F5-B9FF-45F3-B3AE-4D650DC720E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033;p75">
              <a:extLst>
                <a:ext uri="{FF2B5EF4-FFF2-40B4-BE49-F238E27FC236}">
                  <a16:creationId xmlns:a16="http://schemas.microsoft.com/office/drawing/2014/main" id="{839E720D-971C-42AE-BCD9-59453DEFC60D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034;p75">
              <a:extLst>
                <a:ext uri="{FF2B5EF4-FFF2-40B4-BE49-F238E27FC236}">
                  <a16:creationId xmlns:a16="http://schemas.microsoft.com/office/drawing/2014/main" id="{D95FD57E-C15E-4F40-82EC-EBA1CE63A423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035;p75">
              <a:extLst>
                <a:ext uri="{FF2B5EF4-FFF2-40B4-BE49-F238E27FC236}">
                  <a16:creationId xmlns:a16="http://schemas.microsoft.com/office/drawing/2014/main" id="{E690D044-ACC0-4512-A2E0-B63373839CC4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036;p75">
              <a:extLst>
                <a:ext uri="{FF2B5EF4-FFF2-40B4-BE49-F238E27FC236}">
                  <a16:creationId xmlns:a16="http://schemas.microsoft.com/office/drawing/2014/main" id="{141B2887-D7C8-4838-951C-D675635A15D7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037;p75">
              <a:extLst>
                <a:ext uri="{FF2B5EF4-FFF2-40B4-BE49-F238E27FC236}">
                  <a16:creationId xmlns:a16="http://schemas.microsoft.com/office/drawing/2014/main" id="{EC52CA75-8345-4D01-8F4B-54B68FDE7DD3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038;p75">
              <a:extLst>
                <a:ext uri="{FF2B5EF4-FFF2-40B4-BE49-F238E27FC236}">
                  <a16:creationId xmlns:a16="http://schemas.microsoft.com/office/drawing/2014/main" id="{923614F2-0181-406C-93F7-7803584FC6B9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039;p75">
              <a:extLst>
                <a:ext uri="{FF2B5EF4-FFF2-40B4-BE49-F238E27FC236}">
                  <a16:creationId xmlns:a16="http://schemas.microsoft.com/office/drawing/2014/main" id="{3F8DD9D4-7FEF-4B7F-A30C-EC2BA07D2656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040;p75">
              <a:extLst>
                <a:ext uri="{FF2B5EF4-FFF2-40B4-BE49-F238E27FC236}">
                  <a16:creationId xmlns:a16="http://schemas.microsoft.com/office/drawing/2014/main" id="{92ECD452-BC6A-4CA8-8243-9F1D22E4F7D1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041;p75">
              <a:extLst>
                <a:ext uri="{FF2B5EF4-FFF2-40B4-BE49-F238E27FC236}">
                  <a16:creationId xmlns:a16="http://schemas.microsoft.com/office/drawing/2014/main" id="{926F3EEC-B955-4E57-8029-485C3E92CC0B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42;p75">
              <a:extLst>
                <a:ext uri="{FF2B5EF4-FFF2-40B4-BE49-F238E27FC236}">
                  <a16:creationId xmlns:a16="http://schemas.microsoft.com/office/drawing/2014/main" id="{E09FA02A-CDF9-4A3F-A4E3-80D7945CE67C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43;p75">
              <a:extLst>
                <a:ext uri="{FF2B5EF4-FFF2-40B4-BE49-F238E27FC236}">
                  <a16:creationId xmlns:a16="http://schemas.microsoft.com/office/drawing/2014/main" id="{E64820BD-073C-4AB0-810A-291796F0D4F3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44;p75">
              <a:extLst>
                <a:ext uri="{FF2B5EF4-FFF2-40B4-BE49-F238E27FC236}">
                  <a16:creationId xmlns:a16="http://schemas.microsoft.com/office/drawing/2014/main" id="{CA7E64D6-3302-4DAD-BA76-94AF563A1B7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45;p75">
              <a:extLst>
                <a:ext uri="{FF2B5EF4-FFF2-40B4-BE49-F238E27FC236}">
                  <a16:creationId xmlns:a16="http://schemas.microsoft.com/office/drawing/2014/main" id="{0AB4CD7B-9DD1-46A5-A1A2-C93EBF17231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46;p75">
              <a:extLst>
                <a:ext uri="{FF2B5EF4-FFF2-40B4-BE49-F238E27FC236}">
                  <a16:creationId xmlns:a16="http://schemas.microsoft.com/office/drawing/2014/main" id="{8F92F638-AA79-434C-A9A4-33A879627EDF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47;p75">
              <a:extLst>
                <a:ext uri="{FF2B5EF4-FFF2-40B4-BE49-F238E27FC236}">
                  <a16:creationId xmlns:a16="http://schemas.microsoft.com/office/drawing/2014/main" id="{8D5CE2D6-C008-4F0A-BBC0-9F8BB61B9F27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48;p75">
              <a:extLst>
                <a:ext uri="{FF2B5EF4-FFF2-40B4-BE49-F238E27FC236}">
                  <a16:creationId xmlns:a16="http://schemas.microsoft.com/office/drawing/2014/main" id="{1120F67A-59B4-4E20-BBAC-B0767C55D77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49;p75">
              <a:extLst>
                <a:ext uri="{FF2B5EF4-FFF2-40B4-BE49-F238E27FC236}">
                  <a16:creationId xmlns:a16="http://schemas.microsoft.com/office/drawing/2014/main" id="{EE863B30-B112-45BA-9C59-3B7A92CF90F8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50;p75">
              <a:extLst>
                <a:ext uri="{FF2B5EF4-FFF2-40B4-BE49-F238E27FC236}">
                  <a16:creationId xmlns:a16="http://schemas.microsoft.com/office/drawing/2014/main" id="{670FF93B-E788-495D-A0B0-9D1B1BFFCD33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51;p75">
              <a:extLst>
                <a:ext uri="{FF2B5EF4-FFF2-40B4-BE49-F238E27FC236}">
                  <a16:creationId xmlns:a16="http://schemas.microsoft.com/office/drawing/2014/main" id="{ABE49444-D9B3-49E0-A25B-B775B9EAA945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052;p75">
              <a:extLst>
                <a:ext uri="{FF2B5EF4-FFF2-40B4-BE49-F238E27FC236}">
                  <a16:creationId xmlns:a16="http://schemas.microsoft.com/office/drawing/2014/main" id="{E1DAFA3F-55FC-4796-A331-0B554633FC49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053;p75">
              <a:extLst>
                <a:ext uri="{FF2B5EF4-FFF2-40B4-BE49-F238E27FC236}">
                  <a16:creationId xmlns:a16="http://schemas.microsoft.com/office/drawing/2014/main" id="{1E291BF0-0564-4C79-85DF-1B987DE9DA80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054;p75">
              <a:extLst>
                <a:ext uri="{FF2B5EF4-FFF2-40B4-BE49-F238E27FC236}">
                  <a16:creationId xmlns:a16="http://schemas.microsoft.com/office/drawing/2014/main" id="{183DC7B7-FEC2-4454-9A05-A80EB4F2E45E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055;p75">
              <a:extLst>
                <a:ext uri="{FF2B5EF4-FFF2-40B4-BE49-F238E27FC236}">
                  <a16:creationId xmlns:a16="http://schemas.microsoft.com/office/drawing/2014/main" id="{11E5F47A-E765-4F32-95DC-BFCE7D161C3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056;p75">
              <a:extLst>
                <a:ext uri="{FF2B5EF4-FFF2-40B4-BE49-F238E27FC236}">
                  <a16:creationId xmlns:a16="http://schemas.microsoft.com/office/drawing/2014/main" id="{E28EE532-66BE-41EC-8294-8ED9CFA6A2F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057;p75">
              <a:extLst>
                <a:ext uri="{FF2B5EF4-FFF2-40B4-BE49-F238E27FC236}">
                  <a16:creationId xmlns:a16="http://schemas.microsoft.com/office/drawing/2014/main" id="{67F8F220-81B8-4B3C-8636-B58C263CE6E2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058;p75">
              <a:extLst>
                <a:ext uri="{FF2B5EF4-FFF2-40B4-BE49-F238E27FC236}">
                  <a16:creationId xmlns:a16="http://schemas.microsoft.com/office/drawing/2014/main" id="{D226D771-9C2D-46AC-94BE-49F514924D83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059;p75">
              <a:extLst>
                <a:ext uri="{FF2B5EF4-FFF2-40B4-BE49-F238E27FC236}">
                  <a16:creationId xmlns:a16="http://schemas.microsoft.com/office/drawing/2014/main" id="{7EC667F4-D5BD-4255-A70A-717F2E95A12D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060;p75">
              <a:extLst>
                <a:ext uri="{FF2B5EF4-FFF2-40B4-BE49-F238E27FC236}">
                  <a16:creationId xmlns:a16="http://schemas.microsoft.com/office/drawing/2014/main" id="{7F1C3AA4-30A5-4DBA-BEF0-A7571DC885A1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061;p75">
              <a:extLst>
                <a:ext uri="{FF2B5EF4-FFF2-40B4-BE49-F238E27FC236}">
                  <a16:creationId xmlns:a16="http://schemas.microsoft.com/office/drawing/2014/main" id="{8930E97A-7F1D-4713-8EB7-15272C02F575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062;p75">
              <a:extLst>
                <a:ext uri="{FF2B5EF4-FFF2-40B4-BE49-F238E27FC236}">
                  <a16:creationId xmlns:a16="http://schemas.microsoft.com/office/drawing/2014/main" id="{898C05E2-96C3-451B-A718-F327BD32094C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063;p75">
              <a:extLst>
                <a:ext uri="{FF2B5EF4-FFF2-40B4-BE49-F238E27FC236}">
                  <a16:creationId xmlns:a16="http://schemas.microsoft.com/office/drawing/2014/main" id="{BA89747F-9F19-4858-BDBB-53E3B8BA2710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064;p75">
              <a:extLst>
                <a:ext uri="{FF2B5EF4-FFF2-40B4-BE49-F238E27FC236}">
                  <a16:creationId xmlns:a16="http://schemas.microsoft.com/office/drawing/2014/main" id="{5F643BB1-CD0C-4B4F-9D37-A1620F61750F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065;p75">
              <a:extLst>
                <a:ext uri="{FF2B5EF4-FFF2-40B4-BE49-F238E27FC236}">
                  <a16:creationId xmlns:a16="http://schemas.microsoft.com/office/drawing/2014/main" id="{198AB6B4-564D-4037-B85D-BEF76FE6BB53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066;p75">
              <a:extLst>
                <a:ext uri="{FF2B5EF4-FFF2-40B4-BE49-F238E27FC236}">
                  <a16:creationId xmlns:a16="http://schemas.microsoft.com/office/drawing/2014/main" id="{E427876D-6BD2-416C-A9A5-B61B1D1563BB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067;p75">
              <a:extLst>
                <a:ext uri="{FF2B5EF4-FFF2-40B4-BE49-F238E27FC236}">
                  <a16:creationId xmlns:a16="http://schemas.microsoft.com/office/drawing/2014/main" id="{82A84BC9-DB50-48A0-82CD-B79AFFF48AD4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068;p75">
              <a:extLst>
                <a:ext uri="{FF2B5EF4-FFF2-40B4-BE49-F238E27FC236}">
                  <a16:creationId xmlns:a16="http://schemas.microsoft.com/office/drawing/2014/main" id="{E71FDF74-FEE5-40D0-BE8D-15F2D0450A0F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069;p75">
              <a:extLst>
                <a:ext uri="{FF2B5EF4-FFF2-40B4-BE49-F238E27FC236}">
                  <a16:creationId xmlns:a16="http://schemas.microsoft.com/office/drawing/2014/main" id="{3DDB9A0E-9548-4164-8F60-0FA898FC229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070;p75">
              <a:extLst>
                <a:ext uri="{FF2B5EF4-FFF2-40B4-BE49-F238E27FC236}">
                  <a16:creationId xmlns:a16="http://schemas.microsoft.com/office/drawing/2014/main" id="{4C0A551F-F22D-41B5-AC76-04BBF9BFE2A1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071;p75">
              <a:extLst>
                <a:ext uri="{FF2B5EF4-FFF2-40B4-BE49-F238E27FC236}">
                  <a16:creationId xmlns:a16="http://schemas.microsoft.com/office/drawing/2014/main" id="{6A7DD408-F5AC-4A5E-A07E-C5B92D17940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072;p75">
              <a:extLst>
                <a:ext uri="{FF2B5EF4-FFF2-40B4-BE49-F238E27FC236}">
                  <a16:creationId xmlns:a16="http://schemas.microsoft.com/office/drawing/2014/main" id="{00F940A0-2E4B-4CD4-BFEA-5CA2A09E54C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073;p75">
              <a:extLst>
                <a:ext uri="{FF2B5EF4-FFF2-40B4-BE49-F238E27FC236}">
                  <a16:creationId xmlns:a16="http://schemas.microsoft.com/office/drawing/2014/main" id="{1D0B3FED-B705-4B9D-A0B9-80085631D70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074;p75">
              <a:extLst>
                <a:ext uri="{FF2B5EF4-FFF2-40B4-BE49-F238E27FC236}">
                  <a16:creationId xmlns:a16="http://schemas.microsoft.com/office/drawing/2014/main" id="{22AF6393-703D-4EFC-8DCD-FED13C579E31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75;p75">
              <a:extLst>
                <a:ext uri="{FF2B5EF4-FFF2-40B4-BE49-F238E27FC236}">
                  <a16:creationId xmlns:a16="http://schemas.microsoft.com/office/drawing/2014/main" id="{29618DFF-0ED9-4F1A-B14F-A3042235D18A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76;p75">
              <a:extLst>
                <a:ext uri="{FF2B5EF4-FFF2-40B4-BE49-F238E27FC236}">
                  <a16:creationId xmlns:a16="http://schemas.microsoft.com/office/drawing/2014/main" id="{7D9042D7-ECB1-4A22-A0C2-4F6423254A34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77;p75">
              <a:extLst>
                <a:ext uri="{FF2B5EF4-FFF2-40B4-BE49-F238E27FC236}">
                  <a16:creationId xmlns:a16="http://schemas.microsoft.com/office/drawing/2014/main" id="{55BDDE32-B0D4-4B6B-8099-50A9C960F99E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78;p75">
              <a:extLst>
                <a:ext uri="{FF2B5EF4-FFF2-40B4-BE49-F238E27FC236}">
                  <a16:creationId xmlns:a16="http://schemas.microsoft.com/office/drawing/2014/main" id="{64287851-7FA5-49AA-8862-C81CA80A01BD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79;p75">
              <a:extLst>
                <a:ext uri="{FF2B5EF4-FFF2-40B4-BE49-F238E27FC236}">
                  <a16:creationId xmlns:a16="http://schemas.microsoft.com/office/drawing/2014/main" id="{8188FC1F-F280-4259-B094-545ADDE093A3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80;p75">
              <a:extLst>
                <a:ext uri="{FF2B5EF4-FFF2-40B4-BE49-F238E27FC236}">
                  <a16:creationId xmlns:a16="http://schemas.microsoft.com/office/drawing/2014/main" id="{21BC0080-5AC9-4B96-BB50-E8B1EF3966E2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81;p75">
              <a:extLst>
                <a:ext uri="{FF2B5EF4-FFF2-40B4-BE49-F238E27FC236}">
                  <a16:creationId xmlns:a16="http://schemas.microsoft.com/office/drawing/2014/main" id="{8FC9720E-FF1D-4E9A-8602-893A3BCF20C0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82;p75">
              <a:extLst>
                <a:ext uri="{FF2B5EF4-FFF2-40B4-BE49-F238E27FC236}">
                  <a16:creationId xmlns:a16="http://schemas.microsoft.com/office/drawing/2014/main" id="{A551B29F-3113-432B-A406-E8B5ACBD4CD7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3;p75">
              <a:extLst>
                <a:ext uri="{FF2B5EF4-FFF2-40B4-BE49-F238E27FC236}">
                  <a16:creationId xmlns:a16="http://schemas.microsoft.com/office/drawing/2014/main" id="{F563334E-5AF4-4022-97AE-DD7972675484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84;p75">
              <a:extLst>
                <a:ext uri="{FF2B5EF4-FFF2-40B4-BE49-F238E27FC236}">
                  <a16:creationId xmlns:a16="http://schemas.microsoft.com/office/drawing/2014/main" id="{A35CF630-BF34-47AB-895C-20C4C0121DA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085;p75">
              <a:extLst>
                <a:ext uri="{FF2B5EF4-FFF2-40B4-BE49-F238E27FC236}">
                  <a16:creationId xmlns:a16="http://schemas.microsoft.com/office/drawing/2014/main" id="{C5E83F6D-EFA6-4ED7-8F18-B092A6E474CA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086;p75">
              <a:extLst>
                <a:ext uri="{FF2B5EF4-FFF2-40B4-BE49-F238E27FC236}">
                  <a16:creationId xmlns:a16="http://schemas.microsoft.com/office/drawing/2014/main" id="{02ACFA48-8736-4B13-9487-21B5CF170719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087;p75">
              <a:extLst>
                <a:ext uri="{FF2B5EF4-FFF2-40B4-BE49-F238E27FC236}">
                  <a16:creationId xmlns:a16="http://schemas.microsoft.com/office/drawing/2014/main" id="{B80BBCDF-AAF0-422A-8E31-D870E8E99C07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088;p75">
              <a:extLst>
                <a:ext uri="{FF2B5EF4-FFF2-40B4-BE49-F238E27FC236}">
                  <a16:creationId xmlns:a16="http://schemas.microsoft.com/office/drawing/2014/main" id="{AB1BF3D2-B3F9-44B6-80B8-A61C2F229E12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089;p75">
              <a:extLst>
                <a:ext uri="{FF2B5EF4-FFF2-40B4-BE49-F238E27FC236}">
                  <a16:creationId xmlns:a16="http://schemas.microsoft.com/office/drawing/2014/main" id="{03A604CD-F28A-46A5-B71F-F0B56B033DCF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090;p75">
              <a:extLst>
                <a:ext uri="{FF2B5EF4-FFF2-40B4-BE49-F238E27FC236}">
                  <a16:creationId xmlns:a16="http://schemas.microsoft.com/office/drawing/2014/main" id="{526528F3-FE55-4C96-AA29-6B39D1E75977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091;p75">
              <a:extLst>
                <a:ext uri="{FF2B5EF4-FFF2-40B4-BE49-F238E27FC236}">
                  <a16:creationId xmlns:a16="http://schemas.microsoft.com/office/drawing/2014/main" id="{2763F178-625B-4830-B11B-A1575AAB9FA2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092;p75">
              <a:extLst>
                <a:ext uri="{FF2B5EF4-FFF2-40B4-BE49-F238E27FC236}">
                  <a16:creationId xmlns:a16="http://schemas.microsoft.com/office/drawing/2014/main" id="{3E06CB93-F0D2-44C1-ABE3-61B9BC324691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093;p75">
              <a:extLst>
                <a:ext uri="{FF2B5EF4-FFF2-40B4-BE49-F238E27FC236}">
                  <a16:creationId xmlns:a16="http://schemas.microsoft.com/office/drawing/2014/main" id="{A9858F97-798E-4537-A16C-02AE56864C4E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094;p75">
              <a:extLst>
                <a:ext uri="{FF2B5EF4-FFF2-40B4-BE49-F238E27FC236}">
                  <a16:creationId xmlns:a16="http://schemas.microsoft.com/office/drawing/2014/main" id="{362A3817-D64A-4754-866E-18026B83F647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095;p75">
              <a:extLst>
                <a:ext uri="{FF2B5EF4-FFF2-40B4-BE49-F238E27FC236}">
                  <a16:creationId xmlns:a16="http://schemas.microsoft.com/office/drawing/2014/main" id="{90689FEF-5B20-4CD8-A526-0A4DB462A81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096;p75">
              <a:extLst>
                <a:ext uri="{FF2B5EF4-FFF2-40B4-BE49-F238E27FC236}">
                  <a16:creationId xmlns:a16="http://schemas.microsoft.com/office/drawing/2014/main" id="{25B4EB32-E516-495C-9E2D-0055ED96BB9C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097;p75">
              <a:extLst>
                <a:ext uri="{FF2B5EF4-FFF2-40B4-BE49-F238E27FC236}">
                  <a16:creationId xmlns:a16="http://schemas.microsoft.com/office/drawing/2014/main" id="{0A4E47DB-EFF4-424D-8F04-7386004BEF30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098;p75">
              <a:extLst>
                <a:ext uri="{FF2B5EF4-FFF2-40B4-BE49-F238E27FC236}">
                  <a16:creationId xmlns:a16="http://schemas.microsoft.com/office/drawing/2014/main" id="{6DCB118B-664A-4F15-9C37-90EFC8C4E974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099;p75">
              <a:extLst>
                <a:ext uri="{FF2B5EF4-FFF2-40B4-BE49-F238E27FC236}">
                  <a16:creationId xmlns:a16="http://schemas.microsoft.com/office/drawing/2014/main" id="{BCD8FDC0-65FE-4B8D-8163-9EF9229A74F9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100;p75">
              <a:extLst>
                <a:ext uri="{FF2B5EF4-FFF2-40B4-BE49-F238E27FC236}">
                  <a16:creationId xmlns:a16="http://schemas.microsoft.com/office/drawing/2014/main" id="{4B2EFFAF-6492-450E-B2F9-2EA412DD6F1D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101;p75">
              <a:extLst>
                <a:ext uri="{FF2B5EF4-FFF2-40B4-BE49-F238E27FC236}">
                  <a16:creationId xmlns:a16="http://schemas.microsoft.com/office/drawing/2014/main" id="{4D6C0C56-7CED-484D-B848-AF8A8ABDD29F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102;p75">
              <a:extLst>
                <a:ext uri="{FF2B5EF4-FFF2-40B4-BE49-F238E27FC236}">
                  <a16:creationId xmlns:a16="http://schemas.microsoft.com/office/drawing/2014/main" id="{EA67D303-4B70-4756-A26B-F49D5C23136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103;p75">
              <a:extLst>
                <a:ext uri="{FF2B5EF4-FFF2-40B4-BE49-F238E27FC236}">
                  <a16:creationId xmlns:a16="http://schemas.microsoft.com/office/drawing/2014/main" id="{296A38A2-F35C-4697-BD16-ABF08D0C3C90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104;p75">
              <a:extLst>
                <a:ext uri="{FF2B5EF4-FFF2-40B4-BE49-F238E27FC236}">
                  <a16:creationId xmlns:a16="http://schemas.microsoft.com/office/drawing/2014/main" id="{0B6548EB-2222-460B-940E-8C85A6D2DEC1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105;p75">
              <a:extLst>
                <a:ext uri="{FF2B5EF4-FFF2-40B4-BE49-F238E27FC236}">
                  <a16:creationId xmlns:a16="http://schemas.microsoft.com/office/drawing/2014/main" id="{80B1E443-962D-47EC-A5EA-F97C7FE388BD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106;p75">
              <a:extLst>
                <a:ext uri="{FF2B5EF4-FFF2-40B4-BE49-F238E27FC236}">
                  <a16:creationId xmlns:a16="http://schemas.microsoft.com/office/drawing/2014/main" id="{C5BC3823-61F4-487E-9100-730D152D3F81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107;p75">
              <a:extLst>
                <a:ext uri="{FF2B5EF4-FFF2-40B4-BE49-F238E27FC236}">
                  <a16:creationId xmlns:a16="http://schemas.microsoft.com/office/drawing/2014/main" id="{0FB94D00-EA3D-432F-8855-FF3684EED17F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108;p75">
              <a:extLst>
                <a:ext uri="{FF2B5EF4-FFF2-40B4-BE49-F238E27FC236}">
                  <a16:creationId xmlns:a16="http://schemas.microsoft.com/office/drawing/2014/main" id="{EFA32BBC-4CD7-4776-83FA-6EC5DBCF2DC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109;p75">
              <a:extLst>
                <a:ext uri="{FF2B5EF4-FFF2-40B4-BE49-F238E27FC236}">
                  <a16:creationId xmlns:a16="http://schemas.microsoft.com/office/drawing/2014/main" id="{DB2F53D5-AC8B-43C2-B15E-4FD20792162A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110;p75">
              <a:extLst>
                <a:ext uri="{FF2B5EF4-FFF2-40B4-BE49-F238E27FC236}">
                  <a16:creationId xmlns:a16="http://schemas.microsoft.com/office/drawing/2014/main" id="{B6DE5CC4-89E6-4D20-A9E7-1E321E903E5C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111;p75">
              <a:extLst>
                <a:ext uri="{FF2B5EF4-FFF2-40B4-BE49-F238E27FC236}">
                  <a16:creationId xmlns:a16="http://schemas.microsoft.com/office/drawing/2014/main" id="{9CA4C39E-BC7C-44DD-AB9F-F08DB00B9635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112;p75">
              <a:extLst>
                <a:ext uri="{FF2B5EF4-FFF2-40B4-BE49-F238E27FC236}">
                  <a16:creationId xmlns:a16="http://schemas.microsoft.com/office/drawing/2014/main" id="{7A4ED820-56D3-4B61-BC8B-2E0FEABECB17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113;p75">
              <a:extLst>
                <a:ext uri="{FF2B5EF4-FFF2-40B4-BE49-F238E27FC236}">
                  <a16:creationId xmlns:a16="http://schemas.microsoft.com/office/drawing/2014/main" id="{E3F41BB8-997D-45AE-B1DF-5B03D23AAD3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114;p75">
              <a:extLst>
                <a:ext uri="{FF2B5EF4-FFF2-40B4-BE49-F238E27FC236}">
                  <a16:creationId xmlns:a16="http://schemas.microsoft.com/office/drawing/2014/main" id="{BE395F4F-F857-4FB0-852A-19309670A777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115;p75">
              <a:extLst>
                <a:ext uri="{FF2B5EF4-FFF2-40B4-BE49-F238E27FC236}">
                  <a16:creationId xmlns:a16="http://schemas.microsoft.com/office/drawing/2014/main" id="{4D2E07A4-4691-436E-86EA-EFF18A146598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116;p75">
              <a:extLst>
                <a:ext uri="{FF2B5EF4-FFF2-40B4-BE49-F238E27FC236}">
                  <a16:creationId xmlns:a16="http://schemas.microsoft.com/office/drawing/2014/main" id="{FBC82173-0532-4C3A-9F8F-B2133E1078DA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117;p75">
              <a:extLst>
                <a:ext uri="{FF2B5EF4-FFF2-40B4-BE49-F238E27FC236}">
                  <a16:creationId xmlns:a16="http://schemas.microsoft.com/office/drawing/2014/main" id="{759379BB-CF6D-4FF6-BF89-70DDADF381E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118;p75">
              <a:extLst>
                <a:ext uri="{FF2B5EF4-FFF2-40B4-BE49-F238E27FC236}">
                  <a16:creationId xmlns:a16="http://schemas.microsoft.com/office/drawing/2014/main" id="{E674FA15-41FD-4052-A5E5-521731C8DC72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119;p75">
              <a:extLst>
                <a:ext uri="{FF2B5EF4-FFF2-40B4-BE49-F238E27FC236}">
                  <a16:creationId xmlns:a16="http://schemas.microsoft.com/office/drawing/2014/main" id="{0842B061-ECEB-47C8-92AA-ECBEB815454B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120;p75">
              <a:extLst>
                <a:ext uri="{FF2B5EF4-FFF2-40B4-BE49-F238E27FC236}">
                  <a16:creationId xmlns:a16="http://schemas.microsoft.com/office/drawing/2014/main" id="{E27DA146-7B9D-4FCA-9CB7-78C84A1025CF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121;p75">
              <a:extLst>
                <a:ext uri="{FF2B5EF4-FFF2-40B4-BE49-F238E27FC236}">
                  <a16:creationId xmlns:a16="http://schemas.microsoft.com/office/drawing/2014/main" id="{D41210AE-B999-4A36-AD35-B9E500544442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122;p75">
              <a:extLst>
                <a:ext uri="{FF2B5EF4-FFF2-40B4-BE49-F238E27FC236}">
                  <a16:creationId xmlns:a16="http://schemas.microsoft.com/office/drawing/2014/main" id="{6B7B8B69-03DE-43A6-BCC0-C3098B6DB956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123;p75">
              <a:extLst>
                <a:ext uri="{FF2B5EF4-FFF2-40B4-BE49-F238E27FC236}">
                  <a16:creationId xmlns:a16="http://schemas.microsoft.com/office/drawing/2014/main" id="{0FE2D354-5691-447B-8BC9-5B4335060638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124;p75">
              <a:extLst>
                <a:ext uri="{FF2B5EF4-FFF2-40B4-BE49-F238E27FC236}">
                  <a16:creationId xmlns:a16="http://schemas.microsoft.com/office/drawing/2014/main" id="{10306DA1-D37D-4F7D-A335-D32E483E06C5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125;p75">
              <a:extLst>
                <a:ext uri="{FF2B5EF4-FFF2-40B4-BE49-F238E27FC236}">
                  <a16:creationId xmlns:a16="http://schemas.microsoft.com/office/drawing/2014/main" id="{18C36D0E-D899-4D7D-A3F5-EB1E73BE4368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126;p75">
              <a:extLst>
                <a:ext uri="{FF2B5EF4-FFF2-40B4-BE49-F238E27FC236}">
                  <a16:creationId xmlns:a16="http://schemas.microsoft.com/office/drawing/2014/main" id="{24B718D2-1E0B-48CF-8F4C-91BACA3F2A02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127;p75">
              <a:extLst>
                <a:ext uri="{FF2B5EF4-FFF2-40B4-BE49-F238E27FC236}">
                  <a16:creationId xmlns:a16="http://schemas.microsoft.com/office/drawing/2014/main" id="{0083CD5B-EB0F-4A2A-BD38-5652B207850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128;p75">
              <a:extLst>
                <a:ext uri="{FF2B5EF4-FFF2-40B4-BE49-F238E27FC236}">
                  <a16:creationId xmlns:a16="http://schemas.microsoft.com/office/drawing/2014/main" id="{4BF7296A-7371-4ECD-A524-405C10D7927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129;p75">
              <a:extLst>
                <a:ext uri="{FF2B5EF4-FFF2-40B4-BE49-F238E27FC236}">
                  <a16:creationId xmlns:a16="http://schemas.microsoft.com/office/drawing/2014/main" id="{9031C73A-D7E4-491A-8800-7262EA67DACF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130;p75">
              <a:extLst>
                <a:ext uri="{FF2B5EF4-FFF2-40B4-BE49-F238E27FC236}">
                  <a16:creationId xmlns:a16="http://schemas.microsoft.com/office/drawing/2014/main" id="{2047BF41-A463-43F0-B8C6-B163738AA13B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131;p75">
              <a:extLst>
                <a:ext uri="{FF2B5EF4-FFF2-40B4-BE49-F238E27FC236}">
                  <a16:creationId xmlns:a16="http://schemas.microsoft.com/office/drawing/2014/main" id="{9A969004-9913-4EB8-A29D-B76CB26DFBA6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132;p75">
              <a:extLst>
                <a:ext uri="{FF2B5EF4-FFF2-40B4-BE49-F238E27FC236}">
                  <a16:creationId xmlns:a16="http://schemas.microsoft.com/office/drawing/2014/main" id="{50A95876-838E-409F-87E8-147873C58899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133;p75">
              <a:extLst>
                <a:ext uri="{FF2B5EF4-FFF2-40B4-BE49-F238E27FC236}">
                  <a16:creationId xmlns:a16="http://schemas.microsoft.com/office/drawing/2014/main" id="{A9461EFB-6D13-4591-9942-AABE5DE93F78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134;p75">
              <a:extLst>
                <a:ext uri="{FF2B5EF4-FFF2-40B4-BE49-F238E27FC236}">
                  <a16:creationId xmlns:a16="http://schemas.microsoft.com/office/drawing/2014/main" id="{831C9158-4723-4595-95AC-29F52180D99F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135;p75">
              <a:extLst>
                <a:ext uri="{FF2B5EF4-FFF2-40B4-BE49-F238E27FC236}">
                  <a16:creationId xmlns:a16="http://schemas.microsoft.com/office/drawing/2014/main" id="{F45DC1C6-812B-4D70-90C5-E928A9C47BB9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136;p75">
              <a:extLst>
                <a:ext uri="{FF2B5EF4-FFF2-40B4-BE49-F238E27FC236}">
                  <a16:creationId xmlns:a16="http://schemas.microsoft.com/office/drawing/2014/main" id="{1643F1C9-000D-4042-B16B-B131DF5331BF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137;p75">
              <a:extLst>
                <a:ext uri="{FF2B5EF4-FFF2-40B4-BE49-F238E27FC236}">
                  <a16:creationId xmlns:a16="http://schemas.microsoft.com/office/drawing/2014/main" id="{17D83C5E-DFD4-44E0-846F-A3D87D8D235E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138;p75">
              <a:extLst>
                <a:ext uri="{FF2B5EF4-FFF2-40B4-BE49-F238E27FC236}">
                  <a16:creationId xmlns:a16="http://schemas.microsoft.com/office/drawing/2014/main" id="{C70CF2FC-F2C0-42C9-9B8F-D1E3CE916BD8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139;p75">
              <a:extLst>
                <a:ext uri="{FF2B5EF4-FFF2-40B4-BE49-F238E27FC236}">
                  <a16:creationId xmlns:a16="http://schemas.microsoft.com/office/drawing/2014/main" id="{A7EC3CF9-A533-493F-A957-00071FC89967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140;p75">
              <a:extLst>
                <a:ext uri="{FF2B5EF4-FFF2-40B4-BE49-F238E27FC236}">
                  <a16:creationId xmlns:a16="http://schemas.microsoft.com/office/drawing/2014/main" id="{C3D12D31-7739-4FA4-89B7-E1E09DF89FC8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141;p75">
              <a:extLst>
                <a:ext uri="{FF2B5EF4-FFF2-40B4-BE49-F238E27FC236}">
                  <a16:creationId xmlns:a16="http://schemas.microsoft.com/office/drawing/2014/main" id="{3D104C92-5A0D-4A2A-AA25-3F09635D1BCC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142;p75">
              <a:extLst>
                <a:ext uri="{FF2B5EF4-FFF2-40B4-BE49-F238E27FC236}">
                  <a16:creationId xmlns:a16="http://schemas.microsoft.com/office/drawing/2014/main" id="{37C98149-51BB-433D-AFC5-667647D0C0D6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143;p75">
              <a:extLst>
                <a:ext uri="{FF2B5EF4-FFF2-40B4-BE49-F238E27FC236}">
                  <a16:creationId xmlns:a16="http://schemas.microsoft.com/office/drawing/2014/main" id="{C480B6BA-F738-4A5C-A3CB-F63B9CC277FB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144;p75">
              <a:extLst>
                <a:ext uri="{FF2B5EF4-FFF2-40B4-BE49-F238E27FC236}">
                  <a16:creationId xmlns:a16="http://schemas.microsoft.com/office/drawing/2014/main" id="{0D4E720B-2835-4689-B955-CC9A5168BFF0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145;p75">
              <a:extLst>
                <a:ext uri="{FF2B5EF4-FFF2-40B4-BE49-F238E27FC236}">
                  <a16:creationId xmlns:a16="http://schemas.microsoft.com/office/drawing/2014/main" id="{C8321225-2B2C-45EF-955C-A92F114C43B4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146;p75">
              <a:extLst>
                <a:ext uri="{FF2B5EF4-FFF2-40B4-BE49-F238E27FC236}">
                  <a16:creationId xmlns:a16="http://schemas.microsoft.com/office/drawing/2014/main" id="{5BF3A0F1-3624-4F8D-87C8-F1AC7AAA8449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147;p75">
              <a:extLst>
                <a:ext uri="{FF2B5EF4-FFF2-40B4-BE49-F238E27FC236}">
                  <a16:creationId xmlns:a16="http://schemas.microsoft.com/office/drawing/2014/main" id="{FF5D7B95-31E7-40A2-963F-C8F4D7B0DC8F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148;p75">
              <a:extLst>
                <a:ext uri="{FF2B5EF4-FFF2-40B4-BE49-F238E27FC236}">
                  <a16:creationId xmlns:a16="http://schemas.microsoft.com/office/drawing/2014/main" id="{4670B2C6-F6E7-430D-96D6-4E3B41F1B000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149;p75">
              <a:extLst>
                <a:ext uri="{FF2B5EF4-FFF2-40B4-BE49-F238E27FC236}">
                  <a16:creationId xmlns:a16="http://schemas.microsoft.com/office/drawing/2014/main" id="{5070E57F-9C97-4DCF-9329-019CB019D506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150;p75">
              <a:extLst>
                <a:ext uri="{FF2B5EF4-FFF2-40B4-BE49-F238E27FC236}">
                  <a16:creationId xmlns:a16="http://schemas.microsoft.com/office/drawing/2014/main" id="{9BDD8EFF-E22F-4ADE-8C2C-7956E2AA44CC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151;p75">
              <a:extLst>
                <a:ext uri="{FF2B5EF4-FFF2-40B4-BE49-F238E27FC236}">
                  <a16:creationId xmlns:a16="http://schemas.microsoft.com/office/drawing/2014/main" id="{B74E6453-1B0F-4A12-9A69-8C6A0F40FC49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152;p75">
              <a:extLst>
                <a:ext uri="{FF2B5EF4-FFF2-40B4-BE49-F238E27FC236}">
                  <a16:creationId xmlns:a16="http://schemas.microsoft.com/office/drawing/2014/main" id="{8A683ED6-CC18-431D-BA4E-9EFE845ECEE6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153;p75">
              <a:extLst>
                <a:ext uri="{FF2B5EF4-FFF2-40B4-BE49-F238E27FC236}">
                  <a16:creationId xmlns:a16="http://schemas.microsoft.com/office/drawing/2014/main" id="{95CC90DB-1425-4F2E-8D39-35DD88535E12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154;p75">
              <a:extLst>
                <a:ext uri="{FF2B5EF4-FFF2-40B4-BE49-F238E27FC236}">
                  <a16:creationId xmlns:a16="http://schemas.microsoft.com/office/drawing/2014/main" id="{82027922-1A6F-41F6-A78D-3424067B0975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155;p75">
              <a:extLst>
                <a:ext uri="{FF2B5EF4-FFF2-40B4-BE49-F238E27FC236}">
                  <a16:creationId xmlns:a16="http://schemas.microsoft.com/office/drawing/2014/main" id="{512CDEF0-EFD4-4D95-97E6-6495157F1EEA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156;p75">
              <a:extLst>
                <a:ext uri="{FF2B5EF4-FFF2-40B4-BE49-F238E27FC236}">
                  <a16:creationId xmlns:a16="http://schemas.microsoft.com/office/drawing/2014/main" id="{C38E6551-3ACC-4F91-8FB5-845E5CBEBEE6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157;p75">
              <a:extLst>
                <a:ext uri="{FF2B5EF4-FFF2-40B4-BE49-F238E27FC236}">
                  <a16:creationId xmlns:a16="http://schemas.microsoft.com/office/drawing/2014/main" id="{86ABFDAD-BE25-4005-8E32-E15A32C50250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158;p75">
              <a:extLst>
                <a:ext uri="{FF2B5EF4-FFF2-40B4-BE49-F238E27FC236}">
                  <a16:creationId xmlns:a16="http://schemas.microsoft.com/office/drawing/2014/main" id="{E23EEB22-00A8-44E8-8CC2-B79BB5CCCF19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159;p75">
              <a:extLst>
                <a:ext uri="{FF2B5EF4-FFF2-40B4-BE49-F238E27FC236}">
                  <a16:creationId xmlns:a16="http://schemas.microsoft.com/office/drawing/2014/main" id="{8665EAA9-18A0-448B-8000-F80DFA858391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160;p75">
              <a:extLst>
                <a:ext uri="{FF2B5EF4-FFF2-40B4-BE49-F238E27FC236}">
                  <a16:creationId xmlns:a16="http://schemas.microsoft.com/office/drawing/2014/main" id="{7DC7111A-1ACB-418D-A436-7020D8A6179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161;p75">
              <a:extLst>
                <a:ext uri="{FF2B5EF4-FFF2-40B4-BE49-F238E27FC236}">
                  <a16:creationId xmlns:a16="http://schemas.microsoft.com/office/drawing/2014/main" id="{BEA4E1F8-4C15-4893-A9CA-4885C6A33E4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162;p75">
              <a:extLst>
                <a:ext uri="{FF2B5EF4-FFF2-40B4-BE49-F238E27FC236}">
                  <a16:creationId xmlns:a16="http://schemas.microsoft.com/office/drawing/2014/main" id="{C74DBB90-C15B-460D-958F-3E58274E1943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163;p75">
              <a:extLst>
                <a:ext uri="{FF2B5EF4-FFF2-40B4-BE49-F238E27FC236}">
                  <a16:creationId xmlns:a16="http://schemas.microsoft.com/office/drawing/2014/main" id="{AA78F7CA-F7B0-481F-9D04-06B5C378EE90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164;p75">
              <a:extLst>
                <a:ext uri="{FF2B5EF4-FFF2-40B4-BE49-F238E27FC236}">
                  <a16:creationId xmlns:a16="http://schemas.microsoft.com/office/drawing/2014/main" id="{24209DEB-308D-43AE-A17C-84D0453EF04E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165;p75">
              <a:extLst>
                <a:ext uri="{FF2B5EF4-FFF2-40B4-BE49-F238E27FC236}">
                  <a16:creationId xmlns:a16="http://schemas.microsoft.com/office/drawing/2014/main" id="{694AC864-6B7A-4B9B-B754-72223E89CD90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166;p75">
              <a:extLst>
                <a:ext uri="{FF2B5EF4-FFF2-40B4-BE49-F238E27FC236}">
                  <a16:creationId xmlns:a16="http://schemas.microsoft.com/office/drawing/2014/main" id="{3750AFFA-7AC2-490E-8C05-902758567CB9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167;p75">
              <a:extLst>
                <a:ext uri="{FF2B5EF4-FFF2-40B4-BE49-F238E27FC236}">
                  <a16:creationId xmlns:a16="http://schemas.microsoft.com/office/drawing/2014/main" id="{16A2C623-FE69-4952-B863-B24DAF3D3A9D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168;p75">
              <a:extLst>
                <a:ext uri="{FF2B5EF4-FFF2-40B4-BE49-F238E27FC236}">
                  <a16:creationId xmlns:a16="http://schemas.microsoft.com/office/drawing/2014/main" id="{24605ECF-5160-46E7-90D1-3F5364DA4063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169;p75">
              <a:extLst>
                <a:ext uri="{FF2B5EF4-FFF2-40B4-BE49-F238E27FC236}">
                  <a16:creationId xmlns:a16="http://schemas.microsoft.com/office/drawing/2014/main" id="{35C92A20-FAC2-49E1-B2B8-64132170D54D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170;p75">
              <a:extLst>
                <a:ext uri="{FF2B5EF4-FFF2-40B4-BE49-F238E27FC236}">
                  <a16:creationId xmlns:a16="http://schemas.microsoft.com/office/drawing/2014/main" id="{2FAF11DB-0B6F-42F6-A602-6FA6732A6B24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171;p75">
              <a:extLst>
                <a:ext uri="{FF2B5EF4-FFF2-40B4-BE49-F238E27FC236}">
                  <a16:creationId xmlns:a16="http://schemas.microsoft.com/office/drawing/2014/main" id="{DF12A816-2EE8-44FF-B56C-5E034F1BA2EA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172;p75">
              <a:extLst>
                <a:ext uri="{FF2B5EF4-FFF2-40B4-BE49-F238E27FC236}">
                  <a16:creationId xmlns:a16="http://schemas.microsoft.com/office/drawing/2014/main" id="{B0D3F933-20C4-4AA8-88F1-116A014B6914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173;p75">
              <a:extLst>
                <a:ext uri="{FF2B5EF4-FFF2-40B4-BE49-F238E27FC236}">
                  <a16:creationId xmlns:a16="http://schemas.microsoft.com/office/drawing/2014/main" id="{E5ABFBCB-BFFB-404D-8930-A6543EA4A251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174;p75">
              <a:extLst>
                <a:ext uri="{FF2B5EF4-FFF2-40B4-BE49-F238E27FC236}">
                  <a16:creationId xmlns:a16="http://schemas.microsoft.com/office/drawing/2014/main" id="{3CB30B7A-5099-4BA9-A672-52EEF770F3F1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8175;p75">
              <a:extLst>
                <a:ext uri="{FF2B5EF4-FFF2-40B4-BE49-F238E27FC236}">
                  <a16:creationId xmlns:a16="http://schemas.microsoft.com/office/drawing/2014/main" id="{089FCB53-CD37-4A3C-8212-6610B68898C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8176;p75">
              <a:extLst>
                <a:ext uri="{FF2B5EF4-FFF2-40B4-BE49-F238E27FC236}">
                  <a16:creationId xmlns:a16="http://schemas.microsoft.com/office/drawing/2014/main" id="{010241AD-A59B-449F-9B51-4F98FD31DCA6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8177;p75">
              <a:extLst>
                <a:ext uri="{FF2B5EF4-FFF2-40B4-BE49-F238E27FC236}">
                  <a16:creationId xmlns:a16="http://schemas.microsoft.com/office/drawing/2014/main" id="{71D28711-64A0-4D72-AC1E-BA5CD449E85E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8178;p75">
              <a:extLst>
                <a:ext uri="{FF2B5EF4-FFF2-40B4-BE49-F238E27FC236}">
                  <a16:creationId xmlns:a16="http://schemas.microsoft.com/office/drawing/2014/main" id="{37E6637B-B755-4E75-8606-53E8A4A33828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8179;p75">
              <a:extLst>
                <a:ext uri="{FF2B5EF4-FFF2-40B4-BE49-F238E27FC236}">
                  <a16:creationId xmlns:a16="http://schemas.microsoft.com/office/drawing/2014/main" id="{A8E9E23A-6D33-44BC-861C-60340A815338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8180;p75">
              <a:extLst>
                <a:ext uri="{FF2B5EF4-FFF2-40B4-BE49-F238E27FC236}">
                  <a16:creationId xmlns:a16="http://schemas.microsoft.com/office/drawing/2014/main" id="{0B7B47D7-F4F5-4814-9D26-AE50E83C9A6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8181;p75">
              <a:extLst>
                <a:ext uri="{FF2B5EF4-FFF2-40B4-BE49-F238E27FC236}">
                  <a16:creationId xmlns:a16="http://schemas.microsoft.com/office/drawing/2014/main" id="{382320EA-419F-40D3-9BDB-1277D7058D9F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8182;p75">
              <a:extLst>
                <a:ext uri="{FF2B5EF4-FFF2-40B4-BE49-F238E27FC236}">
                  <a16:creationId xmlns:a16="http://schemas.microsoft.com/office/drawing/2014/main" id="{E006A48E-2E9E-48A9-92AC-2BBA3919F15A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8183;p75">
              <a:extLst>
                <a:ext uri="{FF2B5EF4-FFF2-40B4-BE49-F238E27FC236}">
                  <a16:creationId xmlns:a16="http://schemas.microsoft.com/office/drawing/2014/main" id="{B3AE5C8F-A228-442B-AF0D-C56684A4F4F1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8184;p75">
              <a:extLst>
                <a:ext uri="{FF2B5EF4-FFF2-40B4-BE49-F238E27FC236}">
                  <a16:creationId xmlns:a16="http://schemas.microsoft.com/office/drawing/2014/main" id="{C92940C2-094F-459F-BEE4-078DAD0B4C2B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8185;p75">
              <a:extLst>
                <a:ext uri="{FF2B5EF4-FFF2-40B4-BE49-F238E27FC236}">
                  <a16:creationId xmlns:a16="http://schemas.microsoft.com/office/drawing/2014/main" id="{00FCF314-5D8B-4BEA-AACD-414467E179BD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8186;p75">
              <a:extLst>
                <a:ext uri="{FF2B5EF4-FFF2-40B4-BE49-F238E27FC236}">
                  <a16:creationId xmlns:a16="http://schemas.microsoft.com/office/drawing/2014/main" id="{B77C9812-F944-4037-AF32-C7804BA51541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8187;p75">
              <a:extLst>
                <a:ext uri="{FF2B5EF4-FFF2-40B4-BE49-F238E27FC236}">
                  <a16:creationId xmlns:a16="http://schemas.microsoft.com/office/drawing/2014/main" id="{2B301FD3-13BD-4AC0-BF22-A1C4515300A6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8188;p75">
              <a:extLst>
                <a:ext uri="{FF2B5EF4-FFF2-40B4-BE49-F238E27FC236}">
                  <a16:creationId xmlns:a16="http://schemas.microsoft.com/office/drawing/2014/main" id="{E4E27624-CAF9-4CCC-A66E-CF28C9CC316B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8189;p75">
              <a:extLst>
                <a:ext uri="{FF2B5EF4-FFF2-40B4-BE49-F238E27FC236}">
                  <a16:creationId xmlns:a16="http://schemas.microsoft.com/office/drawing/2014/main" id="{0D8B7955-CA69-4F16-B4EF-F1F005DE2067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8190;p75">
              <a:extLst>
                <a:ext uri="{FF2B5EF4-FFF2-40B4-BE49-F238E27FC236}">
                  <a16:creationId xmlns:a16="http://schemas.microsoft.com/office/drawing/2014/main" id="{3E952A99-1778-40BF-967B-96BE8BCB95BA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8191;p75">
              <a:extLst>
                <a:ext uri="{FF2B5EF4-FFF2-40B4-BE49-F238E27FC236}">
                  <a16:creationId xmlns:a16="http://schemas.microsoft.com/office/drawing/2014/main" id="{C751284B-E1FF-4EA8-9CFB-D89DFF3E2492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8192;p75">
              <a:extLst>
                <a:ext uri="{FF2B5EF4-FFF2-40B4-BE49-F238E27FC236}">
                  <a16:creationId xmlns:a16="http://schemas.microsoft.com/office/drawing/2014/main" id="{C781C916-EAA6-4683-B80F-68B041510825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8193;p75">
              <a:extLst>
                <a:ext uri="{FF2B5EF4-FFF2-40B4-BE49-F238E27FC236}">
                  <a16:creationId xmlns:a16="http://schemas.microsoft.com/office/drawing/2014/main" id="{D49F97C2-EAC2-4F4C-ACC3-C8C0A67D3754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8194;p75">
              <a:extLst>
                <a:ext uri="{FF2B5EF4-FFF2-40B4-BE49-F238E27FC236}">
                  <a16:creationId xmlns:a16="http://schemas.microsoft.com/office/drawing/2014/main" id="{363D7543-5A90-464D-81A0-A178AB7FD5BC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8195;p75">
              <a:extLst>
                <a:ext uri="{FF2B5EF4-FFF2-40B4-BE49-F238E27FC236}">
                  <a16:creationId xmlns:a16="http://schemas.microsoft.com/office/drawing/2014/main" id="{59333C05-B8A3-420A-A9DA-3DBF654EFBE5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8196;p75">
              <a:extLst>
                <a:ext uri="{FF2B5EF4-FFF2-40B4-BE49-F238E27FC236}">
                  <a16:creationId xmlns:a16="http://schemas.microsoft.com/office/drawing/2014/main" id="{26482E87-9FEF-420F-9B6E-59B319B53264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197;p75">
              <a:extLst>
                <a:ext uri="{FF2B5EF4-FFF2-40B4-BE49-F238E27FC236}">
                  <a16:creationId xmlns:a16="http://schemas.microsoft.com/office/drawing/2014/main" id="{19ED859A-BF58-46AC-BD31-2CDF4D364496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198;p75">
              <a:extLst>
                <a:ext uri="{FF2B5EF4-FFF2-40B4-BE49-F238E27FC236}">
                  <a16:creationId xmlns:a16="http://schemas.microsoft.com/office/drawing/2014/main" id="{7FF5BFD8-86CC-4631-B32B-74C065B38226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199;p75">
              <a:extLst>
                <a:ext uri="{FF2B5EF4-FFF2-40B4-BE49-F238E27FC236}">
                  <a16:creationId xmlns:a16="http://schemas.microsoft.com/office/drawing/2014/main" id="{F06F26A4-65FB-4F1C-BAB2-CCF6ED46B6E8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200;p75">
              <a:extLst>
                <a:ext uri="{FF2B5EF4-FFF2-40B4-BE49-F238E27FC236}">
                  <a16:creationId xmlns:a16="http://schemas.microsoft.com/office/drawing/2014/main" id="{FA158E9D-29E4-4696-9100-6B982E5D8682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201;p75">
              <a:extLst>
                <a:ext uri="{FF2B5EF4-FFF2-40B4-BE49-F238E27FC236}">
                  <a16:creationId xmlns:a16="http://schemas.microsoft.com/office/drawing/2014/main" id="{F686521F-4CDB-4C28-B4CA-CEBD374F330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202;p75">
              <a:extLst>
                <a:ext uri="{FF2B5EF4-FFF2-40B4-BE49-F238E27FC236}">
                  <a16:creationId xmlns:a16="http://schemas.microsoft.com/office/drawing/2014/main" id="{A46C2F87-5973-4E84-AC75-9C75A24C480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203;p75">
              <a:extLst>
                <a:ext uri="{FF2B5EF4-FFF2-40B4-BE49-F238E27FC236}">
                  <a16:creationId xmlns:a16="http://schemas.microsoft.com/office/drawing/2014/main" id="{3C18A9A5-5203-4FB9-A16D-5CABB5FEAAF9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204;p75">
              <a:extLst>
                <a:ext uri="{FF2B5EF4-FFF2-40B4-BE49-F238E27FC236}">
                  <a16:creationId xmlns:a16="http://schemas.microsoft.com/office/drawing/2014/main" id="{B5205960-1DC2-4E8C-B4DF-C579BDD6EC3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205;p75">
              <a:extLst>
                <a:ext uri="{FF2B5EF4-FFF2-40B4-BE49-F238E27FC236}">
                  <a16:creationId xmlns:a16="http://schemas.microsoft.com/office/drawing/2014/main" id="{64A75141-B544-4E2A-A9F3-23114098B865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206;p75">
              <a:extLst>
                <a:ext uri="{FF2B5EF4-FFF2-40B4-BE49-F238E27FC236}">
                  <a16:creationId xmlns:a16="http://schemas.microsoft.com/office/drawing/2014/main" id="{8214A6FF-5E07-420D-9ACE-775AF976129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8207;p75">
              <a:extLst>
                <a:ext uri="{FF2B5EF4-FFF2-40B4-BE49-F238E27FC236}">
                  <a16:creationId xmlns:a16="http://schemas.microsoft.com/office/drawing/2014/main" id="{085323D0-2A72-4A9E-A546-464EFF174485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8208;p75">
              <a:extLst>
                <a:ext uri="{FF2B5EF4-FFF2-40B4-BE49-F238E27FC236}">
                  <a16:creationId xmlns:a16="http://schemas.microsoft.com/office/drawing/2014/main" id="{03CC3880-C00E-42D3-A4FD-1EBC012E08BA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8209;p75">
              <a:extLst>
                <a:ext uri="{FF2B5EF4-FFF2-40B4-BE49-F238E27FC236}">
                  <a16:creationId xmlns:a16="http://schemas.microsoft.com/office/drawing/2014/main" id="{53FCBF50-9BBB-4AA3-820D-E6CAB0E078F3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8210;p75">
              <a:extLst>
                <a:ext uri="{FF2B5EF4-FFF2-40B4-BE49-F238E27FC236}">
                  <a16:creationId xmlns:a16="http://schemas.microsoft.com/office/drawing/2014/main" id="{0E9C64C1-E59C-4EA9-8DE3-201A2717ABCB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8211;p75">
              <a:extLst>
                <a:ext uri="{FF2B5EF4-FFF2-40B4-BE49-F238E27FC236}">
                  <a16:creationId xmlns:a16="http://schemas.microsoft.com/office/drawing/2014/main" id="{16C84AFA-72AA-41B9-8FFE-A46CA1D2F488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8212;p75">
              <a:extLst>
                <a:ext uri="{FF2B5EF4-FFF2-40B4-BE49-F238E27FC236}">
                  <a16:creationId xmlns:a16="http://schemas.microsoft.com/office/drawing/2014/main" id="{3C97A6D9-9192-4121-A862-A6F84819CB4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8213;p75">
              <a:extLst>
                <a:ext uri="{FF2B5EF4-FFF2-40B4-BE49-F238E27FC236}">
                  <a16:creationId xmlns:a16="http://schemas.microsoft.com/office/drawing/2014/main" id="{40096D96-042B-4C93-9151-EBA9D5DE878F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8214;p75">
              <a:extLst>
                <a:ext uri="{FF2B5EF4-FFF2-40B4-BE49-F238E27FC236}">
                  <a16:creationId xmlns:a16="http://schemas.microsoft.com/office/drawing/2014/main" id="{1448D026-9CF1-443E-9E1A-D5CB66290237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8215;p75">
              <a:extLst>
                <a:ext uri="{FF2B5EF4-FFF2-40B4-BE49-F238E27FC236}">
                  <a16:creationId xmlns:a16="http://schemas.microsoft.com/office/drawing/2014/main" id="{3D25DA27-6F16-4CC0-B406-20C287F13A88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8216;p75">
              <a:extLst>
                <a:ext uri="{FF2B5EF4-FFF2-40B4-BE49-F238E27FC236}">
                  <a16:creationId xmlns:a16="http://schemas.microsoft.com/office/drawing/2014/main" id="{F987656C-C1AA-4980-922F-FAE887A2DAE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8217;p75">
              <a:extLst>
                <a:ext uri="{FF2B5EF4-FFF2-40B4-BE49-F238E27FC236}">
                  <a16:creationId xmlns:a16="http://schemas.microsoft.com/office/drawing/2014/main" id="{A2DA1354-B49C-40AA-9BE0-E5923249C400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8218;p75">
              <a:extLst>
                <a:ext uri="{FF2B5EF4-FFF2-40B4-BE49-F238E27FC236}">
                  <a16:creationId xmlns:a16="http://schemas.microsoft.com/office/drawing/2014/main" id="{DB97028E-12E4-43D6-BDAD-673D59ECB2DE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8219;p75">
              <a:extLst>
                <a:ext uri="{FF2B5EF4-FFF2-40B4-BE49-F238E27FC236}">
                  <a16:creationId xmlns:a16="http://schemas.microsoft.com/office/drawing/2014/main" id="{43DFD8DC-5DA3-480F-B20C-571E05C66876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8220;p75">
              <a:extLst>
                <a:ext uri="{FF2B5EF4-FFF2-40B4-BE49-F238E27FC236}">
                  <a16:creationId xmlns:a16="http://schemas.microsoft.com/office/drawing/2014/main" id="{661522EC-9FA1-4C1B-AC7A-9379A4426855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8221;p75">
              <a:extLst>
                <a:ext uri="{FF2B5EF4-FFF2-40B4-BE49-F238E27FC236}">
                  <a16:creationId xmlns:a16="http://schemas.microsoft.com/office/drawing/2014/main" id="{196677DB-8F9D-4148-A05B-45CA24D2261C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8222;p75">
              <a:extLst>
                <a:ext uri="{FF2B5EF4-FFF2-40B4-BE49-F238E27FC236}">
                  <a16:creationId xmlns:a16="http://schemas.microsoft.com/office/drawing/2014/main" id="{AC08DD97-9603-468F-8DE1-B45C3BEC3FDE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8223;p75">
              <a:extLst>
                <a:ext uri="{FF2B5EF4-FFF2-40B4-BE49-F238E27FC236}">
                  <a16:creationId xmlns:a16="http://schemas.microsoft.com/office/drawing/2014/main" id="{8F9DC193-8978-4787-A181-67CB60B878DC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8224;p75">
              <a:extLst>
                <a:ext uri="{FF2B5EF4-FFF2-40B4-BE49-F238E27FC236}">
                  <a16:creationId xmlns:a16="http://schemas.microsoft.com/office/drawing/2014/main" id="{44293A04-8B83-4DD5-93BF-00837AF793A2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8225;p75">
              <a:extLst>
                <a:ext uri="{FF2B5EF4-FFF2-40B4-BE49-F238E27FC236}">
                  <a16:creationId xmlns:a16="http://schemas.microsoft.com/office/drawing/2014/main" id="{EF733458-2B2E-4C87-B091-622FC2769B10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8226;p75">
              <a:extLst>
                <a:ext uri="{FF2B5EF4-FFF2-40B4-BE49-F238E27FC236}">
                  <a16:creationId xmlns:a16="http://schemas.microsoft.com/office/drawing/2014/main" id="{BF4273F5-FEF6-49C9-B880-679C291318D6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8227;p75">
              <a:extLst>
                <a:ext uri="{FF2B5EF4-FFF2-40B4-BE49-F238E27FC236}">
                  <a16:creationId xmlns:a16="http://schemas.microsoft.com/office/drawing/2014/main" id="{5875E7DA-24B7-4673-904C-7D59229CF083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8228;p75">
              <a:extLst>
                <a:ext uri="{FF2B5EF4-FFF2-40B4-BE49-F238E27FC236}">
                  <a16:creationId xmlns:a16="http://schemas.microsoft.com/office/drawing/2014/main" id="{6AFFC801-7915-4963-9BBE-CB28830548AF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8229;p75">
              <a:extLst>
                <a:ext uri="{FF2B5EF4-FFF2-40B4-BE49-F238E27FC236}">
                  <a16:creationId xmlns:a16="http://schemas.microsoft.com/office/drawing/2014/main" id="{96950BBE-2024-45D2-99BF-334E13B19A8A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8230;p75">
              <a:extLst>
                <a:ext uri="{FF2B5EF4-FFF2-40B4-BE49-F238E27FC236}">
                  <a16:creationId xmlns:a16="http://schemas.microsoft.com/office/drawing/2014/main" id="{597EDB7A-49F3-4A75-A7DC-0A20F02EFEF4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8231;p75">
              <a:extLst>
                <a:ext uri="{FF2B5EF4-FFF2-40B4-BE49-F238E27FC236}">
                  <a16:creationId xmlns:a16="http://schemas.microsoft.com/office/drawing/2014/main" id="{5DAEEADE-93CC-40B9-9388-1E730A7DF0F2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8232;p75">
              <a:extLst>
                <a:ext uri="{FF2B5EF4-FFF2-40B4-BE49-F238E27FC236}">
                  <a16:creationId xmlns:a16="http://schemas.microsoft.com/office/drawing/2014/main" id="{EC76A9F7-2021-4307-8173-01E8332C7DB7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8233;p75">
              <a:extLst>
                <a:ext uri="{FF2B5EF4-FFF2-40B4-BE49-F238E27FC236}">
                  <a16:creationId xmlns:a16="http://schemas.microsoft.com/office/drawing/2014/main" id="{DF7E4DBD-A4C5-4776-A460-82263FFB579D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8234;p75">
              <a:extLst>
                <a:ext uri="{FF2B5EF4-FFF2-40B4-BE49-F238E27FC236}">
                  <a16:creationId xmlns:a16="http://schemas.microsoft.com/office/drawing/2014/main" id="{82870B55-29AE-4604-B723-D1867B6A658D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8235;p75">
              <a:extLst>
                <a:ext uri="{FF2B5EF4-FFF2-40B4-BE49-F238E27FC236}">
                  <a16:creationId xmlns:a16="http://schemas.microsoft.com/office/drawing/2014/main" id="{2A668165-B603-442D-A06F-57F0D7D48CBE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8236;p75">
              <a:extLst>
                <a:ext uri="{FF2B5EF4-FFF2-40B4-BE49-F238E27FC236}">
                  <a16:creationId xmlns:a16="http://schemas.microsoft.com/office/drawing/2014/main" id="{E75357A8-1E41-46E0-994C-9DBFA0BD1954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8237;p75">
              <a:extLst>
                <a:ext uri="{FF2B5EF4-FFF2-40B4-BE49-F238E27FC236}">
                  <a16:creationId xmlns:a16="http://schemas.microsoft.com/office/drawing/2014/main" id="{23465EBE-3850-4D1D-B13C-88B5B4C9D86E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8238;p75">
              <a:extLst>
                <a:ext uri="{FF2B5EF4-FFF2-40B4-BE49-F238E27FC236}">
                  <a16:creationId xmlns:a16="http://schemas.microsoft.com/office/drawing/2014/main" id="{E6293637-E147-4291-BF0F-C829B6F4BCFC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8239;p75">
              <a:extLst>
                <a:ext uri="{FF2B5EF4-FFF2-40B4-BE49-F238E27FC236}">
                  <a16:creationId xmlns:a16="http://schemas.microsoft.com/office/drawing/2014/main" id="{38A124BC-694E-41A5-91FE-7E877D34847F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8240;p75">
              <a:extLst>
                <a:ext uri="{FF2B5EF4-FFF2-40B4-BE49-F238E27FC236}">
                  <a16:creationId xmlns:a16="http://schemas.microsoft.com/office/drawing/2014/main" id="{34E53A67-0095-4BED-B84E-97EE892E329B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8241;p75">
              <a:extLst>
                <a:ext uri="{FF2B5EF4-FFF2-40B4-BE49-F238E27FC236}">
                  <a16:creationId xmlns:a16="http://schemas.microsoft.com/office/drawing/2014/main" id="{DC5EAB44-1A2B-4764-8201-380CD299624C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8242;p75">
              <a:extLst>
                <a:ext uri="{FF2B5EF4-FFF2-40B4-BE49-F238E27FC236}">
                  <a16:creationId xmlns:a16="http://schemas.microsoft.com/office/drawing/2014/main" id="{BF331AD9-4EB1-4959-8734-419615496B80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8243;p75">
              <a:extLst>
                <a:ext uri="{FF2B5EF4-FFF2-40B4-BE49-F238E27FC236}">
                  <a16:creationId xmlns:a16="http://schemas.microsoft.com/office/drawing/2014/main" id="{E355058F-CF8D-4FBA-8539-17CC003070F1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8244;p75">
              <a:extLst>
                <a:ext uri="{FF2B5EF4-FFF2-40B4-BE49-F238E27FC236}">
                  <a16:creationId xmlns:a16="http://schemas.microsoft.com/office/drawing/2014/main" id="{B777178C-BB9E-439F-8DAC-04B8CDE47A59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8245;p75">
              <a:extLst>
                <a:ext uri="{FF2B5EF4-FFF2-40B4-BE49-F238E27FC236}">
                  <a16:creationId xmlns:a16="http://schemas.microsoft.com/office/drawing/2014/main" id="{60A4D3B4-BAF0-4ED2-9EF3-F61E0B2AEA5B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8246;p75">
              <a:extLst>
                <a:ext uri="{FF2B5EF4-FFF2-40B4-BE49-F238E27FC236}">
                  <a16:creationId xmlns:a16="http://schemas.microsoft.com/office/drawing/2014/main" id="{86D03C73-9907-4D4C-802C-EEA2261F813C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8247;p75">
              <a:extLst>
                <a:ext uri="{FF2B5EF4-FFF2-40B4-BE49-F238E27FC236}">
                  <a16:creationId xmlns:a16="http://schemas.microsoft.com/office/drawing/2014/main" id="{198C402D-5BD0-488D-81B7-C176FB8FF9A3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8248;p75">
              <a:extLst>
                <a:ext uri="{FF2B5EF4-FFF2-40B4-BE49-F238E27FC236}">
                  <a16:creationId xmlns:a16="http://schemas.microsoft.com/office/drawing/2014/main" id="{6F6CE6B4-4BAA-4FEA-BCBC-DDB50000117E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8249;p75">
              <a:extLst>
                <a:ext uri="{FF2B5EF4-FFF2-40B4-BE49-F238E27FC236}">
                  <a16:creationId xmlns:a16="http://schemas.microsoft.com/office/drawing/2014/main" id="{BDCC69C1-0863-4229-85B2-28A9D0619A2C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8250;p75">
              <a:extLst>
                <a:ext uri="{FF2B5EF4-FFF2-40B4-BE49-F238E27FC236}">
                  <a16:creationId xmlns:a16="http://schemas.microsoft.com/office/drawing/2014/main" id="{E9182CD8-FBD0-4A03-B2E4-18E4A65E40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8251;p75">
              <a:extLst>
                <a:ext uri="{FF2B5EF4-FFF2-40B4-BE49-F238E27FC236}">
                  <a16:creationId xmlns:a16="http://schemas.microsoft.com/office/drawing/2014/main" id="{EBF84EFB-9A12-43FA-A20C-A24F0FB14DC9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8252;p75">
              <a:extLst>
                <a:ext uri="{FF2B5EF4-FFF2-40B4-BE49-F238E27FC236}">
                  <a16:creationId xmlns:a16="http://schemas.microsoft.com/office/drawing/2014/main" id="{62CF4939-2091-4BBA-8B7F-97C834F4E1F2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8253;p75">
              <a:extLst>
                <a:ext uri="{FF2B5EF4-FFF2-40B4-BE49-F238E27FC236}">
                  <a16:creationId xmlns:a16="http://schemas.microsoft.com/office/drawing/2014/main" id="{4DD6B73D-BF96-43CF-935D-AC6436B589CC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8254;p75">
              <a:extLst>
                <a:ext uri="{FF2B5EF4-FFF2-40B4-BE49-F238E27FC236}">
                  <a16:creationId xmlns:a16="http://schemas.microsoft.com/office/drawing/2014/main" id="{DBC09217-BA61-4677-9DFB-A34217FDCC31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8255;p75">
              <a:extLst>
                <a:ext uri="{FF2B5EF4-FFF2-40B4-BE49-F238E27FC236}">
                  <a16:creationId xmlns:a16="http://schemas.microsoft.com/office/drawing/2014/main" id="{8D4782C7-D88E-4DDE-88C6-6EE790D7CBF0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8256;p75">
              <a:extLst>
                <a:ext uri="{FF2B5EF4-FFF2-40B4-BE49-F238E27FC236}">
                  <a16:creationId xmlns:a16="http://schemas.microsoft.com/office/drawing/2014/main" id="{E52639ED-29F8-43B0-A143-F2631712BDA0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8257;p75">
              <a:extLst>
                <a:ext uri="{FF2B5EF4-FFF2-40B4-BE49-F238E27FC236}">
                  <a16:creationId xmlns:a16="http://schemas.microsoft.com/office/drawing/2014/main" id="{6FF174E9-8465-4EAB-8ADA-896E8BD45194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8258;p75">
              <a:extLst>
                <a:ext uri="{FF2B5EF4-FFF2-40B4-BE49-F238E27FC236}">
                  <a16:creationId xmlns:a16="http://schemas.microsoft.com/office/drawing/2014/main" id="{416CCB0A-FFA3-4E29-9A02-1A9A21604BF6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8259;p75">
              <a:extLst>
                <a:ext uri="{FF2B5EF4-FFF2-40B4-BE49-F238E27FC236}">
                  <a16:creationId xmlns:a16="http://schemas.microsoft.com/office/drawing/2014/main" id="{93C4BACD-6CA7-4F93-AF7B-88A06B3A473E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8260;p75">
              <a:extLst>
                <a:ext uri="{FF2B5EF4-FFF2-40B4-BE49-F238E27FC236}">
                  <a16:creationId xmlns:a16="http://schemas.microsoft.com/office/drawing/2014/main" id="{8C7DC36F-0743-44FE-8028-E6482096E2AC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8261;p75">
              <a:extLst>
                <a:ext uri="{FF2B5EF4-FFF2-40B4-BE49-F238E27FC236}">
                  <a16:creationId xmlns:a16="http://schemas.microsoft.com/office/drawing/2014/main" id="{E63DD77C-0778-42EB-81EB-CDF00895133D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8262;p75">
              <a:extLst>
                <a:ext uri="{FF2B5EF4-FFF2-40B4-BE49-F238E27FC236}">
                  <a16:creationId xmlns:a16="http://schemas.microsoft.com/office/drawing/2014/main" id="{F39507E6-BFFE-4727-A524-43A67F4FC3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8263;p75">
              <a:extLst>
                <a:ext uri="{FF2B5EF4-FFF2-40B4-BE49-F238E27FC236}">
                  <a16:creationId xmlns:a16="http://schemas.microsoft.com/office/drawing/2014/main" id="{22BC0DA9-AD0D-4C0A-9AE5-5DB251C11A6B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8264;p75">
              <a:extLst>
                <a:ext uri="{FF2B5EF4-FFF2-40B4-BE49-F238E27FC236}">
                  <a16:creationId xmlns:a16="http://schemas.microsoft.com/office/drawing/2014/main" id="{9F3CA993-66D5-451F-8E6C-13A6E248DA73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8265;p75">
              <a:extLst>
                <a:ext uri="{FF2B5EF4-FFF2-40B4-BE49-F238E27FC236}">
                  <a16:creationId xmlns:a16="http://schemas.microsoft.com/office/drawing/2014/main" id="{E4CA38BB-0808-4ABF-901B-4ADF479602F5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8266;p75">
              <a:extLst>
                <a:ext uri="{FF2B5EF4-FFF2-40B4-BE49-F238E27FC236}">
                  <a16:creationId xmlns:a16="http://schemas.microsoft.com/office/drawing/2014/main" id="{FF2E5E25-0C60-4D30-A618-D2BEAD3FACB3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8267;p75">
              <a:extLst>
                <a:ext uri="{FF2B5EF4-FFF2-40B4-BE49-F238E27FC236}">
                  <a16:creationId xmlns:a16="http://schemas.microsoft.com/office/drawing/2014/main" id="{FB85AB48-62D9-4DD6-A673-FA56EF0FB82E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8268;p75">
              <a:extLst>
                <a:ext uri="{FF2B5EF4-FFF2-40B4-BE49-F238E27FC236}">
                  <a16:creationId xmlns:a16="http://schemas.microsoft.com/office/drawing/2014/main" id="{CAB821F6-0345-4626-852A-379478DEA764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8269;p75">
              <a:extLst>
                <a:ext uri="{FF2B5EF4-FFF2-40B4-BE49-F238E27FC236}">
                  <a16:creationId xmlns:a16="http://schemas.microsoft.com/office/drawing/2014/main" id="{D433DA23-7680-4405-834F-0587896E98BE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8270;p75">
              <a:extLst>
                <a:ext uri="{FF2B5EF4-FFF2-40B4-BE49-F238E27FC236}">
                  <a16:creationId xmlns:a16="http://schemas.microsoft.com/office/drawing/2014/main" id="{118F754C-0018-43AB-87A5-7A9A26406967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8271;p75">
              <a:extLst>
                <a:ext uri="{FF2B5EF4-FFF2-40B4-BE49-F238E27FC236}">
                  <a16:creationId xmlns:a16="http://schemas.microsoft.com/office/drawing/2014/main" id="{CEA53CC7-599E-44B2-9236-478A48BD1D40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8272;p75">
              <a:extLst>
                <a:ext uri="{FF2B5EF4-FFF2-40B4-BE49-F238E27FC236}">
                  <a16:creationId xmlns:a16="http://schemas.microsoft.com/office/drawing/2014/main" id="{42D1FDD7-9C49-4B4B-9BD2-54055EB40F15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8273;p75">
              <a:extLst>
                <a:ext uri="{FF2B5EF4-FFF2-40B4-BE49-F238E27FC236}">
                  <a16:creationId xmlns:a16="http://schemas.microsoft.com/office/drawing/2014/main" id="{B6FEF3CA-8A67-4303-BEC8-F16811235DC8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8274;p75">
              <a:extLst>
                <a:ext uri="{FF2B5EF4-FFF2-40B4-BE49-F238E27FC236}">
                  <a16:creationId xmlns:a16="http://schemas.microsoft.com/office/drawing/2014/main" id="{5611BC13-5168-4215-8DBF-F0AFFCBC4D47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8275;p75">
              <a:extLst>
                <a:ext uri="{FF2B5EF4-FFF2-40B4-BE49-F238E27FC236}">
                  <a16:creationId xmlns:a16="http://schemas.microsoft.com/office/drawing/2014/main" id="{1720A231-D5EC-4F00-8762-B629F4FF6350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8276;p75">
              <a:extLst>
                <a:ext uri="{FF2B5EF4-FFF2-40B4-BE49-F238E27FC236}">
                  <a16:creationId xmlns:a16="http://schemas.microsoft.com/office/drawing/2014/main" id="{F67F78E0-16E5-44A9-AAE5-FD9E42AA4E4A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8277;p75">
              <a:extLst>
                <a:ext uri="{FF2B5EF4-FFF2-40B4-BE49-F238E27FC236}">
                  <a16:creationId xmlns:a16="http://schemas.microsoft.com/office/drawing/2014/main" id="{B3C9D865-6EEB-44F3-81B3-4C8AE5E450D2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8278;p75">
              <a:extLst>
                <a:ext uri="{FF2B5EF4-FFF2-40B4-BE49-F238E27FC236}">
                  <a16:creationId xmlns:a16="http://schemas.microsoft.com/office/drawing/2014/main" id="{FA6D2635-1979-4A7B-8860-0531E8897CB4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8279;p75">
              <a:extLst>
                <a:ext uri="{FF2B5EF4-FFF2-40B4-BE49-F238E27FC236}">
                  <a16:creationId xmlns:a16="http://schemas.microsoft.com/office/drawing/2014/main" id="{3E470EF7-6546-43ED-AD83-138D7E3C3134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8280;p75">
              <a:extLst>
                <a:ext uri="{FF2B5EF4-FFF2-40B4-BE49-F238E27FC236}">
                  <a16:creationId xmlns:a16="http://schemas.microsoft.com/office/drawing/2014/main" id="{64906A20-C851-44AA-8CAC-B003044A4E94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8281;p75">
              <a:extLst>
                <a:ext uri="{FF2B5EF4-FFF2-40B4-BE49-F238E27FC236}">
                  <a16:creationId xmlns:a16="http://schemas.microsoft.com/office/drawing/2014/main" id="{DDEE4DB4-73E7-4DF3-B755-7149122F7899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8282;p75">
              <a:extLst>
                <a:ext uri="{FF2B5EF4-FFF2-40B4-BE49-F238E27FC236}">
                  <a16:creationId xmlns:a16="http://schemas.microsoft.com/office/drawing/2014/main" id="{3A56E8DC-CD04-432E-A0E3-1411FE92D4F5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8283;p75">
              <a:extLst>
                <a:ext uri="{FF2B5EF4-FFF2-40B4-BE49-F238E27FC236}">
                  <a16:creationId xmlns:a16="http://schemas.microsoft.com/office/drawing/2014/main" id="{7755D342-2F92-48E5-9576-A9F181AAAB47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8284;p75">
              <a:extLst>
                <a:ext uri="{FF2B5EF4-FFF2-40B4-BE49-F238E27FC236}">
                  <a16:creationId xmlns:a16="http://schemas.microsoft.com/office/drawing/2014/main" id="{10F41150-9058-4E06-98E5-A463EA63EA86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8285;p75">
              <a:extLst>
                <a:ext uri="{FF2B5EF4-FFF2-40B4-BE49-F238E27FC236}">
                  <a16:creationId xmlns:a16="http://schemas.microsoft.com/office/drawing/2014/main" id="{782E5C1E-C9B8-4CDF-8EFA-36C89999FC9D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8286;p75">
              <a:extLst>
                <a:ext uri="{FF2B5EF4-FFF2-40B4-BE49-F238E27FC236}">
                  <a16:creationId xmlns:a16="http://schemas.microsoft.com/office/drawing/2014/main" id="{E829B9EF-ADBF-4388-91E5-D026E274869D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8287;p75">
              <a:extLst>
                <a:ext uri="{FF2B5EF4-FFF2-40B4-BE49-F238E27FC236}">
                  <a16:creationId xmlns:a16="http://schemas.microsoft.com/office/drawing/2014/main" id="{7CAD0CF2-1DA0-4396-A944-66AEED70CD8A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8288;p75">
              <a:extLst>
                <a:ext uri="{FF2B5EF4-FFF2-40B4-BE49-F238E27FC236}">
                  <a16:creationId xmlns:a16="http://schemas.microsoft.com/office/drawing/2014/main" id="{30479D14-7A7A-4D23-A4D8-876FF4FB6625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289;p75">
              <a:extLst>
                <a:ext uri="{FF2B5EF4-FFF2-40B4-BE49-F238E27FC236}">
                  <a16:creationId xmlns:a16="http://schemas.microsoft.com/office/drawing/2014/main" id="{9F9CA7FA-1D20-4455-A0D7-437F9609CD2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290;p75">
              <a:extLst>
                <a:ext uri="{FF2B5EF4-FFF2-40B4-BE49-F238E27FC236}">
                  <a16:creationId xmlns:a16="http://schemas.microsoft.com/office/drawing/2014/main" id="{99C965A8-28D5-480B-A00F-1B9DC1C7D4C7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291;p75">
              <a:extLst>
                <a:ext uri="{FF2B5EF4-FFF2-40B4-BE49-F238E27FC236}">
                  <a16:creationId xmlns:a16="http://schemas.microsoft.com/office/drawing/2014/main" id="{AEF85520-6CCA-454D-A86F-0BA387F40122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292;p75">
              <a:extLst>
                <a:ext uri="{FF2B5EF4-FFF2-40B4-BE49-F238E27FC236}">
                  <a16:creationId xmlns:a16="http://schemas.microsoft.com/office/drawing/2014/main" id="{001527D5-97C5-4393-8997-12212D2B14D6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293;p75">
              <a:extLst>
                <a:ext uri="{FF2B5EF4-FFF2-40B4-BE49-F238E27FC236}">
                  <a16:creationId xmlns:a16="http://schemas.microsoft.com/office/drawing/2014/main" id="{98AE8C43-3012-4B5A-8F4C-29DA79770C76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294;p75">
              <a:extLst>
                <a:ext uri="{FF2B5EF4-FFF2-40B4-BE49-F238E27FC236}">
                  <a16:creationId xmlns:a16="http://schemas.microsoft.com/office/drawing/2014/main" id="{2FEC21A1-0AD5-49E0-8583-2DD78D02DB60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295;p75">
              <a:extLst>
                <a:ext uri="{FF2B5EF4-FFF2-40B4-BE49-F238E27FC236}">
                  <a16:creationId xmlns:a16="http://schemas.microsoft.com/office/drawing/2014/main" id="{D220CE04-7B6A-4353-9FF2-692EB4C3098D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296;p75">
              <a:extLst>
                <a:ext uri="{FF2B5EF4-FFF2-40B4-BE49-F238E27FC236}">
                  <a16:creationId xmlns:a16="http://schemas.microsoft.com/office/drawing/2014/main" id="{ACE0D2E0-8070-4B06-AD8F-FF6B5CE44D3C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297;p75">
              <a:extLst>
                <a:ext uri="{FF2B5EF4-FFF2-40B4-BE49-F238E27FC236}">
                  <a16:creationId xmlns:a16="http://schemas.microsoft.com/office/drawing/2014/main" id="{1CD912D0-944E-4DB2-B5FE-D5FE65A1933E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298;p75">
              <a:extLst>
                <a:ext uri="{FF2B5EF4-FFF2-40B4-BE49-F238E27FC236}">
                  <a16:creationId xmlns:a16="http://schemas.microsoft.com/office/drawing/2014/main" id="{D1E4CF96-3204-4E38-908C-7AA4B01A6587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299;p75">
              <a:extLst>
                <a:ext uri="{FF2B5EF4-FFF2-40B4-BE49-F238E27FC236}">
                  <a16:creationId xmlns:a16="http://schemas.microsoft.com/office/drawing/2014/main" id="{51F889F3-DAE2-4FC1-BC9B-2DE0D76AD7DF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300;p75">
              <a:extLst>
                <a:ext uri="{FF2B5EF4-FFF2-40B4-BE49-F238E27FC236}">
                  <a16:creationId xmlns:a16="http://schemas.microsoft.com/office/drawing/2014/main" id="{9DFEA799-3A87-491C-BCA1-4B1107FD2B0A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301;p75">
              <a:extLst>
                <a:ext uri="{FF2B5EF4-FFF2-40B4-BE49-F238E27FC236}">
                  <a16:creationId xmlns:a16="http://schemas.microsoft.com/office/drawing/2014/main" id="{0121F10E-3115-4D71-97FF-476D29A9789E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302;p75">
              <a:extLst>
                <a:ext uri="{FF2B5EF4-FFF2-40B4-BE49-F238E27FC236}">
                  <a16:creationId xmlns:a16="http://schemas.microsoft.com/office/drawing/2014/main" id="{9F0A64DF-3A80-4AEC-8ADB-1EE9F3CD2123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303;p75">
              <a:extLst>
                <a:ext uri="{FF2B5EF4-FFF2-40B4-BE49-F238E27FC236}">
                  <a16:creationId xmlns:a16="http://schemas.microsoft.com/office/drawing/2014/main" id="{A71485A7-6B4E-4484-BA5D-8937B091145C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304;p75">
              <a:extLst>
                <a:ext uri="{FF2B5EF4-FFF2-40B4-BE49-F238E27FC236}">
                  <a16:creationId xmlns:a16="http://schemas.microsoft.com/office/drawing/2014/main" id="{F701A7A5-A738-4CBE-AD76-25A1692BE66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305;p75">
              <a:extLst>
                <a:ext uri="{FF2B5EF4-FFF2-40B4-BE49-F238E27FC236}">
                  <a16:creationId xmlns:a16="http://schemas.microsoft.com/office/drawing/2014/main" id="{65BEB1E1-FFF0-4FF6-8606-06DCF3F63132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306;p75">
              <a:extLst>
                <a:ext uri="{FF2B5EF4-FFF2-40B4-BE49-F238E27FC236}">
                  <a16:creationId xmlns:a16="http://schemas.microsoft.com/office/drawing/2014/main" id="{F2D0CEEF-F9FA-4F98-9C0D-413FDD9ED78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307;p75">
              <a:extLst>
                <a:ext uri="{FF2B5EF4-FFF2-40B4-BE49-F238E27FC236}">
                  <a16:creationId xmlns:a16="http://schemas.microsoft.com/office/drawing/2014/main" id="{9B5BA4C5-4685-44A6-AA1E-6869FF613243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308;p75">
              <a:extLst>
                <a:ext uri="{FF2B5EF4-FFF2-40B4-BE49-F238E27FC236}">
                  <a16:creationId xmlns:a16="http://schemas.microsoft.com/office/drawing/2014/main" id="{0BEAA294-0627-4F05-AE12-CAFB2DF4F245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309;p75">
              <a:extLst>
                <a:ext uri="{FF2B5EF4-FFF2-40B4-BE49-F238E27FC236}">
                  <a16:creationId xmlns:a16="http://schemas.microsoft.com/office/drawing/2014/main" id="{F8273F59-4AD8-424D-A67B-32B4503099C6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310;p75">
              <a:extLst>
                <a:ext uri="{FF2B5EF4-FFF2-40B4-BE49-F238E27FC236}">
                  <a16:creationId xmlns:a16="http://schemas.microsoft.com/office/drawing/2014/main" id="{6EC7A80D-259C-498B-819E-FAEE4F450D7E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311;p75">
              <a:extLst>
                <a:ext uri="{FF2B5EF4-FFF2-40B4-BE49-F238E27FC236}">
                  <a16:creationId xmlns:a16="http://schemas.microsoft.com/office/drawing/2014/main" id="{A4828F0C-91C4-40E5-864E-4CC28AC8ADB5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312;p75">
              <a:extLst>
                <a:ext uri="{FF2B5EF4-FFF2-40B4-BE49-F238E27FC236}">
                  <a16:creationId xmlns:a16="http://schemas.microsoft.com/office/drawing/2014/main" id="{08A8312E-A65E-4DBE-99C3-AACE55889A5B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313;p75">
              <a:extLst>
                <a:ext uri="{FF2B5EF4-FFF2-40B4-BE49-F238E27FC236}">
                  <a16:creationId xmlns:a16="http://schemas.microsoft.com/office/drawing/2014/main" id="{AD015131-3694-4ED3-90CD-FE794441D47D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314;p75">
              <a:extLst>
                <a:ext uri="{FF2B5EF4-FFF2-40B4-BE49-F238E27FC236}">
                  <a16:creationId xmlns:a16="http://schemas.microsoft.com/office/drawing/2014/main" id="{63A23C28-E1DA-4E41-8545-A1A97896F6D8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315;p75">
              <a:extLst>
                <a:ext uri="{FF2B5EF4-FFF2-40B4-BE49-F238E27FC236}">
                  <a16:creationId xmlns:a16="http://schemas.microsoft.com/office/drawing/2014/main" id="{E1B83549-6C2B-4736-8D68-2073004A4217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316;p75">
              <a:extLst>
                <a:ext uri="{FF2B5EF4-FFF2-40B4-BE49-F238E27FC236}">
                  <a16:creationId xmlns:a16="http://schemas.microsoft.com/office/drawing/2014/main" id="{FA41C367-3387-42CF-9126-F1250D6868C8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317;p75">
              <a:extLst>
                <a:ext uri="{FF2B5EF4-FFF2-40B4-BE49-F238E27FC236}">
                  <a16:creationId xmlns:a16="http://schemas.microsoft.com/office/drawing/2014/main" id="{F5204172-FDD9-4D83-AF3C-A3603E146FE0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318;p75">
              <a:extLst>
                <a:ext uri="{FF2B5EF4-FFF2-40B4-BE49-F238E27FC236}">
                  <a16:creationId xmlns:a16="http://schemas.microsoft.com/office/drawing/2014/main" id="{7EA7D527-5710-4D3E-BE63-05E49B1D8971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319;p75">
              <a:extLst>
                <a:ext uri="{FF2B5EF4-FFF2-40B4-BE49-F238E27FC236}">
                  <a16:creationId xmlns:a16="http://schemas.microsoft.com/office/drawing/2014/main" id="{7BCC8C54-8D94-4104-B4FD-8C1BAB13553D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320;p75">
              <a:extLst>
                <a:ext uri="{FF2B5EF4-FFF2-40B4-BE49-F238E27FC236}">
                  <a16:creationId xmlns:a16="http://schemas.microsoft.com/office/drawing/2014/main" id="{B3D76A5C-7B46-4274-8EA8-F794C3D16B20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321;p75">
              <a:extLst>
                <a:ext uri="{FF2B5EF4-FFF2-40B4-BE49-F238E27FC236}">
                  <a16:creationId xmlns:a16="http://schemas.microsoft.com/office/drawing/2014/main" id="{F91E6650-0950-4E18-A713-C9919800C614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322;p75">
              <a:extLst>
                <a:ext uri="{FF2B5EF4-FFF2-40B4-BE49-F238E27FC236}">
                  <a16:creationId xmlns:a16="http://schemas.microsoft.com/office/drawing/2014/main" id="{7592DE34-751F-48D3-93D6-CF3634F1C158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323;p75">
              <a:extLst>
                <a:ext uri="{FF2B5EF4-FFF2-40B4-BE49-F238E27FC236}">
                  <a16:creationId xmlns:a16="http://schemas.microsoft.com/office/drawing/2014/main" id="{6734C696-2F48-493B-9092-88B7464DC3C2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324;p75">
              <a:extLst>
                <a:ext uri="{FF2B5EF4-FFF2-40B4-BE49-F238E27FC236}">
                  <a16:creationId xmlns:a16="http://schemas.microsoft.com/office/drawing/2014/main" id="{6B53F61A-E5C2-43FE-8A99-4A4D41D7AA3A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325;p75">
              <a:extLst>
                <a:ext uri="{FF2B5EF4-FFF2-40B4-BE49-F238E27FC236}">
                  <a16:creationId xmlns:a16="http://schemas.microsoft.com/office/drawing/2014/main" id="{28FF5CAF-02D9-40A6-8D9A-C1E9BD174D12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326;p75">
              <a:extLst>
                <a:ext uri="{FF2B5EF4-FFF2-40B4-BE49-F238E27FC236}">
                  <a16:creationId xmlns:a16="http://schemas.microsoft.com/office/drawing/2014/main" id="{445F471E-3B2A-4612-9EE4-4D4CC71060C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327;p75">
              <a:extLst>
                <a:ext uri="{FF2B5EF4-FFF2-40B4-BE49-F238E27FC236}">
                  <a16:creationId xmlns:a16="http://schemas.microsoft.com/office/drawing/2014/main" id="{5DC2A185-AF6F-4D36-B53A-95282AB3926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328;p75">
              <a:extLst>
                <a:ext uri="{FF2B5EF4-FFF2-40B4-BE49-F238E27FC236}">
                  <a16:creationId xmlns:a16="http://schemas.microsoft.com/office/drawing/2014/main" id="{2B88D444-CFEE-4311-8E31-8738894F386B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329;p75">
              <a:extLst>
                <a:ext uri="{FF2B5EF4-FFF2-40B4-BE49-F238E27FC236}">
                  <a16:creationId xmlns:a16="http://schemas.microsoft.com/office/drawing/2014/main" id="{42DF36FB-F3AB-47CD-A5F7-7C3DC7552C21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330;p75">
              <a:extLst>
                <a:ext uri="{FF2B5EF4-FFF2-40B4-BE49-F238E27FC236}">
                  <a16:creationId xmlns:a16="http://schemas.microsoft.com/office/drawing/2014/main" id="{AA93F2B6-90DF-4094-8F70-8116F5660D28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331;p75">
              <a:extLst>
                <a:ext uri="{FF2B5EF4-FFF2-40B4-BE49-F238E27FC236}">
                  <a16:creationId xmlns:a16="http://schemas.microsoft.com/office/drawing/2014/main" id="{3CFC953E-02D7-4B2E-A3EF-53412375D517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332;p75">
              <a:extLst>
                <a:ext uri="{FF2B5EF4-FFF2-40B4-BE49-F238E27FC236}">
                  <a16:creationId xmlns:a16="http://schemas.microsoft.com/office/drawing/2014/main" id="{FDE94F84-1CE4-446A-A2DD-9D0EA77C0434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333;p75">
              <a:extLst>
                <a:ext uri="{FF2B5EF4-FFF2-40B4-BE49-F238E27FC236}">
                  <a16:creationId xmlns:a16="http://schemas.microsoft.com/office/drawing/2014/main" id="{13CBCA4D-DDAE-4D78-91D3-AF267A2E82BC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334;p75">
              <a:extLst>
                <a:ext uri="{FF2B5EF4-FFF2-40B4-BE49-F238E27FC236}">
                  <a16:creationId xmlns:a16="http://schemas.microsoft.com/office/drawing/2014/main" id="{C726E63C-D9C4-4FB3-B321-2BECFB0F9A48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335;p75">
              <a:extLst>
                <a:ext uri="{FF2B5EF4-FFF2-40B4-BE49-F238E27FC236}">
                  <a16:creationId xmlns:a16="http://schemas.microsoft.com/office/drawing/2014/main" id="{9CEF6B91-5B0D-4404-84F7-EF4C6E95D7C4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336;p75">
              <a:extLst>
                <a:ext uri="{FF2B5EF4-FFF2-40B4-BE49-F238E27FC236}">
                  <a16:creationId xmlns:a16="http://schemas.microsoft.com/office/drawing/2014/main" id="{514AF2A4-B655-4BF2-ABA2-9C5D124923D3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337;p75">
              <a:extLst>
                <a:ext uri="{FF2B5EF4-FFF2-40B4-BE49-F238E27FC236}">
                  <a16:creationId xmlns:a16="http://schemas.microsoft.com/office/drawing/2014/main" id="{BEB55D4F-1CA7-46F7-8B2F-5BEEDD46D64E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338;p75">
              <a:extLst>
                <a:ext uri="{FF2B5EF4-FFF2-40B4-BE49-F238E27FC236}">
                  <a16:creationId xmlns:a16="http://schemas.microsoft.com/office/drawing/2014/main" id="{9E281C68-B7B8-4247-BEAD-C3C958545F40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339;p75">
              <a:extLst>
                <a:ext uri="{FF2B5EF4-FFF2-40B4-BE49-F238E27FC236}">
                  <a16:creationId xmlns:a16="http://schemas.microsoft.com/office/drawing/2014/main" id="{886240E0-3842-42B8-9C4F-39721787181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340;p75">
              <a:extLst>
                <a:ext uri="{FF2B5EF4-FFF2-40B4-BE49-F238E27FC236}">
                  <a16:creationId xmlns:a16="http://schemas.microsoft.com/office/drawing/2014/main" id="{6E538878-CE0E-48B6-B745-C1DBD506FAB9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341;p75">
              <a:extLst>
                <a:ext uri="{FF2B5EF4-FFF2-40B4-BE49-F238E27FC236}">
                  <a16:creationId xmlns:a16="http://schemas.microsoft.com/office/drawing/2014/main" id="{61DFE576-7E04-4CC9-8282-3F34691B6303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342;p75">
              <a:extLst>
                <a:ext uri="{FF2B5EF4-FFF2-40B4-BE49-F238E27FC236}">
                  <a16:creationId xmlns:a16="http://schemas.microsoft.com/office/drawing/2014/main" id="{9CFF004F-0925-46E5-9108-A21E68EC8606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343;p75">
              <a:extLst>
                <a:ext uri="{FF2B5EF4-FFF2-40B4-BE49-F238E27FC236}">
                  <a16:creationId xmlns:a16="http://schemas.microsoft.com/office/drawing/2014/main" id="{E03BD045-00D0-499B-89FB-2DCC9845EB63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344;p75">
              <a:extLst>
                <a:ext uri="{FF2B5EF4-FFF2-40B4-BE49-F238E27FC236}">
                  <a16:creationId xmlns:a16="http://schemas.microsoft.com/office/drawing/2014/main" id="{E63063D0-3FDA-49CF-90D1-A5B432ED42B7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345;p75">
              <a:extLst>
                <a:ext uri="{FF2B5EF4-FFF2-40B4-BE49-F238E27FC236}">
                  <a16:creationId xmlns:a16="http://schemas.microsoft.com/office/drawing/2014/main" id="{57213A89-0D5A-448B-8E74-6A494ACE850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346;p75">
              <a:extLst>
                <a:ext uri="{FF2B5EF4-FFF2-40B4-BE49-F238E27FC236}">
                  <a16:creationId xmlns:a16="http://schemas.microsoft.com/office/drawing/2014/main" id="{FC7732C0-075B-477D-A7DF-D4A674BBAA62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347;p75">
              <a:extLst>
                <a:ext uri="{FF2B5EF4-FFF2-40B4-BE49-F238E27FC236}">
                  <a16:creationId xmlns:a16="http://schemas.microsoft.com/office/drawing/2014/main" id="{874045C2-2181-49B9-95C1-DECB4B6FB9FE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348;p75">
              <a:extLst>
                <a:ext uri="{FF2B5EF4-FFF2-40B4-BE49-F238E27FC236}">
                  <a16:creationId xmlns:a16="http://schemas.microsoft.com/office/drawing/2014/main" id="{1A03D6C4-F295-4142-904F-B48BB5CE0B1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349;p75">
              <a:extLst>
                <a:ext uri="{FF2B5EF4-FFF2-40B4-BE49-F238E27FC236}">
                  <a16:creationId xmlns:a16="http://schemas.microsoft.com/office/drawing/2014/main" id="{B05AE02F-B278-44DD-AD9E-0F507F28E63A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350;p75">
              <a:extLst>
                <a:ext uri="{FF2B5EF4-FFF2-40B4-BE49-F238E27FC236}">
                  <a16:creationId xmlns:a16="http://schemas.microsoft.com/office/drawing/2014/main" id="{FE23D141-54D7-4AEF-8550-8C5F883104D0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351;p75">
              <a:extLst>
                <a:ext uri="{FF2B5EF4-FFF2-40B4-BE49-F238E27FC236}">
                  <a16:creationId xmlns:a16="http://schemas.microsoft.com/office/drawing/2014/main" id="{F9BB55E2-B8A6-478C-BAFE-9BA90BAF535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352;p75">
              <a:extLst>
                <a:ext uri="{FF2B5EF4-FFF2-40B4-BE49-F238E27FC236}">
                  <a16:creationId xmlns:a16="http://schemas.microsoft.com/office/drawing/2014/main" id="{70F3EEE2-AC3B-4852-81E2-14EF4C0E63BE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353;p75">
              <a:extLst>
                <a:ext uri="{FF2B5EF4-FFF2-40B4-BE49-F238E27FC236}">
                  <a16:creationId xmlns:a16="http://schemas.microsoft.com/office/drawing/2014/main" id="{DF3B7D3C-6763-4BC6-99A8-9FE306278476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354;p75">
              <a:extLst>
                <a:ext uri="{FF2B5EF4-FFF2-40B4-BE49-F238E27FC236}">
                  <a16:creationId xmlns:a16="http://schemas.microsoft.com/office/drawing/2014/main" id="{4B8AE507-1D6C-4E68-9F9C-BBE8316AD53B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355;p75">
              <a:extLst>
                <a:ext uri="{FF2B5EF4-FFF2-40B4-BE49-F238E27FC236}">
                  <a16:creationId xmlns:a16="http://schemas.microsoft.com/office/drawing/2014/main" id="{88140916-1759-464D-84DF-4C8AD99CFDEF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356;p75">
              <a:extLst>
                <a:ext uri="{FF2B5EF4-FFF2-40B4-BE49-F238E27FC236}">
                  <a16:creationId xmlns:a16="http://schemas.microsoft.com/office/drawing/2014/main" id="{D6274023-205F-447A-A265-32CC4197C95A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357;p75">
              <a:extLst>
                <a:ext uri="{FF2B5EF4-FFF2-40B4-BE49-F238E27FC236}">
                  <a16:creationId xmlns:a16="http://schemas.microsoft.com/office/drawing/2014/main" id="{82CE9616-E910-48D1-869C-D520F23E4D81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358;p75">
              <a:extLst>
                <a:ext uri="{FF2B5EF4-FFF2-40B4-BE49-F238E27FC236}">
                  <a16:creationId xmlns:a16="http://schemas.microsoft.com/office/drawing/2014/main" id="{972C3275-4EA2-488D-B0DB-C20B5366F2DC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359;p75">
              <a:extLst>
                <a:ext uri="{FF2B5EF4-FFF2-40B4-BE49-F238E27FC236}">
                  <a16:creationId xmlns:a16="http://schemas.microsoft.com/office/drawing/2014/main" id="{13838D2A-023F-411A-BD42-4E9CB3C727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360;p75">
              <a:extLst>
                <a:ext uri="{FF2B5EF4-FFF2-40B4-BE49-F238E27FC236}">
                  <a16:creationId xmlns:a16="http://schemas.microsoft.com/office/drawing/2014/main" id="{EF97AA42-7591-403A-870D-27D0D523BC50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361;p75">
              <a:extLst>
                <a:ext uri="{FF2B5EF4-FFF2-40B4-BE49-F238E27FC236}">
                  <a16:creationId xmlns:a16="http://schemas.microsoft.com/office/drawing/2014/main" id="{7B40B50E-74E4-4018-98FD-C1FF47FE86B1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362;p75">
              <a:extLst>
                <a:ext uri="{FF2B5EF4-FFF2-40B4-BE49-F238E27FC236}">
                  <a16:creationId xmlns:a16="http://schemas.microsoft.com/office/drawing/2014/main" id="{6F5822E0-AD1B-4395-81CB-286DA4FCCF9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363;p75">
              <a:extLst>
                <a:ext uri="{FF2B5EF4-FFF2-40B4-BE49-F238E27FC236}">
                  <a16:creationId xmlns:a16="http://schemas.microsoft.com/office/drawing/2014/main" id="{9510B05B-A755-42B4-92E1-9095164A111E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364;p75">
              <a:extLst>
                <a:ext uri="{FF2B5EF4-FFF2-40B4-BE49-F238E27FC236}">
                  <a16:creationId xmlns:a16="http://schemas.microsoft.com/office/drawing/2014/main" id="{3BD40D75-BD39-4640-930C-58CA649E1D06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365;p75">
              <a:extLst>
                <a:ext uri="{FF2B5EF4-FFF2-40B4-BE49-F238E27FC236}">
                  <a16:creationId xmlns:a16="http://schemas.microsoft.com/office/drawing/2014/main" id="{A0677179-EA97-43FF-9D84-D811A275B760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366;p75">
              <a:extLst>
                <a:ext uri="{FF2B5EF4-FFF2-40B4-BE49-F238E27FC236}">
                  <a16:creationId xmlns:a16="http://schemas.microsoft.com/office/drawing/2014/main" id="{2052B854-1B49-4C5B-BADB-B1234C41F2FB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367;p75">
              <a:extLst>
                <a:ext uri="{FF2B5EF4-FFF2-40B4-BE49-F238E27FC236}">
                  <a16:creationId xmlns:a16="http://schemas.microsoft.com/office/drawing/2014/main" id="{8077E6FC-EB15-4DAB-A5C7-7228D07074CE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368;p75">
              <a:extLst>
                <a:ext uri="{FF2B5EF4-FFF2-40B4-BE49-F238E27FC236}">
                  <a16:creationId xmlns:a16="http://schemas.microsoft.com/office/drawing/2014/main" id="{651CD9A0-3F6B-4E9C-912D-1DDA3A688A04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369;p75">
              <a:extLst>
                <a:ext uri="{FF2B5EF4-FFF2-40B4-BE49-F238E27FC236}">
                  <a16:creationId xmlns:a16="http://schemas.microsoft.com/office/drawing/2014/main" id="{9A9EDEF9-CBCC-4833-BA69-E65E37FDE608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370;p75">
              <a:extLst>
                <a:ext uri="{FF2B5EF4-FFF2-40B4-BE49-F238E27FC236}">
                  <a16:creationId xmlns:a16="http://schemas.microsoft.com/office/drawing/2014/main" id="{DA3FD011-6300-4F69-848A-683C4A64F6D2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371;p75">
              <a:extLst>
                <a:ext uri="{FF2B5EF4-FFF2-40B4-BE49-F238E27FC236}">
                  <a16:creationId xmlns:a16="http://schemas.microsoft.com/office/drawing/2014/main" id="{6B211920-32FC-4235-A336-EF3F47F516DF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372;p75">
              <a:extLst>
                <a:ext uri="{FF2B5EF4-FFF2-40B4-BE49-F238E27FC236}">
                  <a16:creationId xmlns:a16="http://schemas.microsoft.com/office/drawing/2014/main" id="{18D11715-A202-4771-AAAC-C144AD7BDBEC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373;p75">
              <a:extLst>
                <a:ext uri="{FF2B5EF4-FFF2-40B4-BE49-F238E27FC236}">
                  <a16:creationId xmlns:a16="http://schemas.microsoft.com/office/drawing/2014/main" id="{1376AA89-4E8B-40B0-830E-956664F778B1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374;p75">
              <a:extLst>
                <a:ext uri="{FF2B5EF4-FFF2-40B4-BE49-F238E27FC236}">
                  <a16:creationId xmlns:a16="http://schemas.microsoft.com/office/drawing/2014/main" id="{4AF3290C-79ED-4939-B5E8-720DFC9FC986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375;p75">
              <a:extLst>
                <a:ext uri="{FF2B5EF4-FFF2-40B4-BE49-F238E27FC236}">
                  <a16:creationId xmlns:a16="http://schemas.microsoft.com/office/drawing/2014/main" id="{55DFC685-133D-42FC-8EA5-2038DDBCCB71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376;p75">
              <a:extLst>
                <a:ext uri="{FF2B5EF4-FFF2-40B4-BE49-F238E27FC236}">
                  <a16:creationId xmlns:a16="http://schemas.microsoft.com/office/drawing/2014/main" id="{4420774A-705A-414C-A4D0-74FD0502F185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377;p75">
              <a:extLst>
                <a:ext uri="{FF2B5EF4-FFF2-40B4-BE49-F238E27FC236}">
                  <a16:creationId xmlns:a16="http://schemas.microsoft.com/office/drawing/2014/main" id="{FE82D8A9-DDB8-4B7E-99F6-E9FEFFBC7B44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378;p75">
              <a:extLst>
                <a:ext uri="{FF2B5EF4-FFF2-40B4-BE49-F238E27FC236}">
                  <a16:creationId xmlns:a16="http://schemas.microsoft.com/office/drawing/2014/main" id="{C148FB8C-CC18-4F15-A74C-BE13177C2D1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379;p75">
              <a:extLst>
                <a:ext uri="{FF2B5EF4-FFF2-40B4-BE49-F238E27FC236}">
                  <a16:creationId xmlns:a16="http://schemas.microsoft.com/office/drawing/2014/main" id="{476C82A0-599A-4BA0-8E42-E5B4D3B151A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380;p75">
              <a:extLst>
                <a:ext uri="{FF2B5EF4-FFF2-40B4-BE49-F238E27FC236}">
                  <a16:creationId xmlns:a16="http://schemas.microsoft.com/office/drawing/2014/main" id="{71C38FC9-189B-49B6-B896-15F07AF5943A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381;p75">
              <a:extLst>
                <a:ext uri="{FF2B5EF4-FFF2-40B4-BE49-F238E27FC236}">
                  <a16:creationId xmlns:a16="http://schemas.microsoft.com/office/drawing/2014/main" id="{835B41A8-D82B-499C-8E82-BEE074AA7FEC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382;p75">
              <a:extLst>
                <a:ext uri="{FF2B5EF4-FFF2-40B4-BE49-F238E27FC236}">
                  <a16:creationId xmlns:a16="http://schemas.microsoft.com/office/drawing/2014/main" id="{9D72990B-FFFA-402C-8441-E84B7E492167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383;p75">
              <a:extLst>
                <a:ext uri="{FF2B5EF4-FFF2-40B4-BE49-F238E27FC236}">
                  <a16:creationId xmlns:a16="http://schemas.microsoft.com/office/drawing/2014/main" id="{436FEA63-E0C1-471B-B512-4FAEBF3A03B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384;p75">
              <a:extLst>
                <a:ext uri="{FF2B5EF4-FFF2-40B4-BE49-F238E27FC236}">
                  <a16:creationId xmlns:a16="http://schemas.microsoft.com/office/drawing/2014/main" id="{50547F1B-0211-4153-BB2F-B0287AFE2578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385;p75">
              <a:extLst>
                <a:ext uri="{FF2B5EF4-FFF2-40B4-BE49-F238E27FC236}">
                  <a16:creationId xmlns:a16="http://schemas.microsoft.com/office/drawing/2014/main" id="{9E084A8D-8BF4-450B-9D8D-DD7CE47F20DB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386;p75">
              <a:extLst>
                <a:ext uri="{FF2B5EF4-FFF2-40B4-BE49-F238E27FC236}">
                  <a16:creationId xmlns:a16="http://schemas.microsoft.com/office/drawing/2014/main" id="{26498E33-0007-4537-B0F7-4044CBAC19D0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387;p75">
              <a:extLst>
                <a:ext uri="{FF2B5EF4-FFF2-40B4-BE49-F238E27FC236}">
                  <a16:creationId xmlns:a16="http://schemas.microsoft.com/office/drawing/2014/main" id="{9ED4C1ED-3EF5-40BD-9BBD-DA88FBAF43E2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388;p75">
              <a:extLst>
                <a:ext uri="{FF2B5EF4-FFF2-40B4-BE49-F238E27FC236}">
                  <a16:creationId xmlns:a16="http://schemas.microsoft.com/office/drawing/2014/main" id="{6180B49D-8B58-4791-9DC9-E4C27967F26C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389;p75">
              <a:extLst>
                <a:ext uri="{FF2B5EF4-FFF2-40B4-BE49-F238E27FC236}">
                  <a16:creationId xmlns:a16="http://schemas.microsoft.com/office/drawing/2014/main" id="{C95E4DCA-10FA-4881-8B6A-68B2A988C77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390;p75">
              <a:extLst>
                <a:ext uri="{FF2B5EF4-FFF2-40B4-BE49-F238E27FC236}">
                  <a16:creationId xmlns:a16="http://schemas.microsoft.com/office/drawing/2014/main" id="{029FFC3E-448D-4478-8275-BEA2FD91B763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391;p75">
              <a:extLst>
                <a:ext uri="{FF2B5EF4-FFF2-40B4-BE49-F238E27FC236}">
                  <a16:creationId xmlns:a16="http://schemas.microsoft.com/office/drawing/2014/main" id="{418B7DDF-1806-43AD-BB5D-3CA2BA52B8D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392;p75">
              <a:extLst>
                <a:ext uri="{FF2B5EF4-FFF2-40B4-BE49-F238E27FC236}">
                  <a16:creationId xmlns:a16="http://schemas.microsoft.com/office/drawing/2014/main" id="{071ECE87-82B8-47EB-9038-5809EB877847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393;p75">
              <a:extLst>
                <a:ext uri="{FF2B5EF4-FFF2-40B4-BE49-F238E27FC236}">
                  <a16:creationId xmlns:a16="http://schemas.microsoft.com/office/drawing/2014/main" id="{154E8CA5-10F5-4670-860E-92E9582E9ACB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394;p75">
              <a:extLst>
                <a:ext uri="{FF2B5EF4-FFF2-40B4-BE49-F238E27FC236}">
                  <a16:creationId xmlns:a16="http://schemas.microsoft.com/office/drawing/2014/main" id="{B9F32D83-1615-47D7-BDDA-3536BFDD3715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395;p75">
              <a:extLst>
                <a:ext uri="{FF2B5EF4-FFF2-40B4-BE49-F238E27FC236}">
                  <a16:creationId xmlns:a16="http://schemas.microsoft.com/office/drawing/2014/main" id="{70250DD2-7BE4-43AC-AA6B-B4C14259CB02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396;p75">
              <a:extLst>
                <a:ext uri="{FF2B5EF4-FFF2-40B4-BE49-F238E27FC236}">
                  <a16:creationId xmlns:a16="http://schemas.microsoft.com/office/drawing/2014/main" id="{8878561D-3294-4D3D-B707-707743748299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397;p75">
              <a:extLst>
                <a:ext uri="{FF2B5EF4-FFF2-40B4-BE49-F238E27FC236}">
                  <a16:creationId xmlns:a16="http://schemas.microsoft.com/office/drawing/2014/main" id="{ECB0A656-D83E-492F-9FAC-FA263FD4AACD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398;p75">
              <a:extLst>
                <a:ext uri="{FF2B5EF4-FFF2-40B4-BE49-F238E27FC236}">
                  <a16:creationId xmlns:a16="http://schemas.microsoft.com/office/drawing/2014/main" id="{3B7FE630-14A3-4BBA-B3AD-B8CD83BFDEB4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399;p75">
              <a:extLst>
                <a:ext uri="{FF2B5EF4-FFF2-40B4-BE49-F238E27FC236}">
                  <a16:creationId xmlns:a16="http://schemas.microsoft.com/office/drawing/2014/main" id="{5020A195-558A-4096-8139-259B120389CC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400;p75">
              <a:extLst>
                <a:ext uri="{FF2B5EF4-FFF2-40B4-BE49-F238E27FC236}">
                  <a16:creationId xmlns:a16="http://schemas.microsoft.com/office/drawing/2014/main" id="{76102693-27F7-44A6-B727-0479DDCFBA1C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401;p75">
              <a:extLst>
                <a:ext uri="{FF2B5EF4-FFF2-40B4-BE49-F238E27FC236}">
                  <a16:creationId xmlns:a16="http://schemas.microsoft.com/office/drawing/2014/main" id="{80B09035-D30E-4453-888A-201CEFFD48F3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402;p75">
              <a:extLst>
                <a:ext uri="{FF2B5EF4-FFF2-40B4-BE49-F238E27FC236}">
                  <a16:creationId xmlns:a16="http://schemas.microsoft.com/office/drawing/2014/main" id="{EE2511C9-EF22-4938-9AE3-4A8854E00776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403;p75">
              <a:extLst>
                <a:ext uri="{FF2B5EF4-FFF2-40B4-BE49-F238E27FC236}">
                  <a16:creationId xmlns:a16="http://schemas.microsoft.com/office/drawing/2014/main" id="{2523364C-0096-4E88-BA38-918B2B6DE166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404;p75">
              <a:extLst>
                <a:ext uri="{FF2B5EF4-FFF2-40B4-BE49-F238E27FC236}">
                  <a16:creationId xmlns:a16="http://schemas.microsoft.com/office/drawing/2014/main" id="{5C0D85E5-419A-4BD2-8B58-A945009776EA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405;p75">
              <a:extLst>
                <a:ext uri="{FF2B5EF4-FFF2-40B4-BE49-F238E27FC236}">
                  <a16:creationId xmlns:a16="http://schemas.microsoft.com/office/drawing/2014/main" id="{937C7E6C-634B-4D5F-81B2-260B6FCBA33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406;p75">
              <a:extLst>
                <a:ext uri="{FF2B5EF4-FFF2-40B4-BE49-F238E27FC236}">
                  <a16:creationId xmlns:a16="http://schemas.microsoft.com/office/drawing/2014/main" id="{7EEE61F6-924C-49B8-B069-8871CFA59C30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407;p75">
              <a:extLst>
                <a:ext uri="{FF2B5EF4-FFF2-40B4-BE49-F238E27FC236}">
                  <a16:creationId xmlns:a16="http://schemas.microsoft.com/office/drawing/2014/main" id="{2E7E3C9C-D9F0-416E-8597-43226AC7A776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408;p75">
              <a:extLst>
                <a:ext uri="{FF2B5EF4-FFF2-40B4-BE49-F238E27FC236}">
                  <a16:creationId xmlns:a16="http://schemas.microsoft.com/office/drawing/2014/main" id="{5849E694-3AD6-4CC6-9F61-15E132AA9825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409;p75">
              <a:extLst>
                <a:ext uri="{FF2B5EF4-FFF2-40B4-BE49-F238E27FC236}">
                  <a16:creationId xmlns:a16="http://schemas.microsoft.com/office/drawing/2014/main" id="{0E6F77D9-7193-4A92-B408-1606460E6F99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410;p75">
              <a:extLst>
                <a:ext uri="{FF2B5EF4-FFF2-40B4-BE49-F238E27FC236}">
                  <a16:creationId xmlns:a16="http://schemas.microsoft.com/office/drawing/2014/main" id="{2C722457-ED2A-4BCC-B3CD-783FFB2CFCB3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411;p75">
              <a:extLst>
                <a:ext uri="{FF2B5EF4-FFF2-40B4-BE49-F238E27FC236}">
                  <a16:creationId xmlns:a16="http://schemas.microsoft.com/office/drawing/2014/main" id="{DF4BBA3B-8CE0-45D1-AA21-69E3CA8D7BE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412;p75">
              <a:extLst>
                <a:ext uri="{FF2B5EF4-FFF2-40B4-BE49-F238E27FC236}">
                  <a16:creationId xmlns:a16="http://schemas.microsoft.com/office/drawing/2014/main" id="{948FBC75-166F-4F3E-9761-779894D290C6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413;p75">
              <a:extLst>
                <a:ext uri="{FF2B5EF4-FFF2-40B4-BE49-F238E27FC236}">
                  <a16:creationId xmlns:a16="http://schemas.microsoft.com/office/drawing/2014/main" id="{B00CDA0D-FC78-42FF-B3EA-0FF05C862E30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414;p75">
              <a:extLst>
                <a:ext uri="{FF2B5EF4-FFF2-40B4-BE49-F238E27FC236}">
                  <a16:creationId xmlns:a16="http://schemas.microsoft.com/office/drawing/2014/main" id="{7090A780-14DB-4F4C-9B9D-6797316D8DEA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415;p75">
              <a:extLst>
                <a:ext uri="{FF2B5EF4-FFF2-40B4-BE49-F238E27FC236}">
                  <a16:creationId xmlns:a16="http://schemas.microsoft.com/office/drawing/2014/main" id="{B64B336D-7E31-4474-9EF1-6D8967913B6B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416;p75">
              <a:extLst>
                <a:ext uri="{FF2B5EF4-FFF2-40B4-BE49-F238E27FC236}">
                  <a16:creationId xmlns:a16="http://schemas.microsoft.com/office/drawing/2014/main" id="{CD015B38-BCA6-49E0-9A92-455D3446A104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417;p75">
              <a:extLst>
                <a:ext uri="{FF2B5EF4-FFF2-40B4-BE49-F238E27FC236}">
                  <a16:creationId xmlns:a16="http://schemas.microsoft.com/office/drawing/2014/main" id="{2C4915AA-EB54-4BBB-8238-DE9337C02987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418;p75">
              <a:extLst>
                <a:ext uri="{FF2B5EF4-FFF2-40B4-BE49-F238E27FC236}">
                  <a16:creationId xmlns:a16="http://schemas.microsoft.com/office/drawing/2014/main" id="{90634745-5DFC-4F9F-8431-BFE5F5288B79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419;p75">
              <a:extLst>
                <a:ext uri="{FF2B5EF4-FFF2-40B4-BE49-F238E27FC236}">
                  <a16:creationId xmlns:a16="http://schemas.microsoft.com/office/drawing/2014/main" id="{B61AD780-1126-4DB8-858A-EE7864445CA2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420;p75">
              <a:extLst>
                <a:ext uri="{FF2B5EF4-FFF2-40B4-BE49-F238E27FC236}">
                  <a16:creationId xmlns:a16="http://schemas.microsoft.com/office/drawing/2014/main" id="{7F6C8DE8-F4AA-45EE-AF43-9EC1CF2C8EA9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421;p75">
              <a:extLst>
                <a:ext uri="{FF2B5EF4-FFF2-40B4-BE49-F238E27FC236}">
                  <a16:creationId xmlns:a16="http://schemas.microsoft.com/office/drawing/2014/main" id="{A52F744A-AC5F-4557-831C-F2643AE03B55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422;p75">
              <a:extLst>
                <a:ext uri="{FF2B5EF4-FFF2-40B4-BE49-F238E27FC236}">
                  <a16:creationId xmlns:a16="http://schemas.microsoft.com/office/drawing/2014/main" id="{B17E4CB9-3153-41E3-8A1C-8801011748C2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423;p75">
              <a:extLst>
                <a:ext uri="{FF2B5EF4-FFF2-40B4-BE49-F238E27FC236}">
                  <a16:creationId xmlns:a16="http://schemas.microsoft.com/office/drawing/2014/main" id="{91110F55-B9C8-44C7-A169-C47C20613E3C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424;p75">
              <a:extLst>
                <a:ext uri="{FF2B5EF4-FFF2-40B4-BE49-F238E27FC236}">
                  <a16:creationId xmlns:a16="http://schemas.microsoft.com/office/drawing/2014/main" id="{F28F7494-D753-4960-AD8D-B332178E7017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425;p75">
              <a:extLst>
                <a:ext uri="{FF2B5EF4-FFF2-40B4-BE49-F238E27FC236}">
                  <a16:creationId xmlns:a16="http://schemas.microsoft.com/office/drawing/2014/main" id="{73D28D26-956D-4499-B714-1AEE3088093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426;p75">
              <a:extLst>
                <a:ext uri="{FF2B5EF4-FFF2-40B4-BE49-F238E27FC236}">
                  <a16:creationId xmlns:a16="http://schemas.microsoft.com/office/drawing/2014/main" id="{0A0693C7-95CA-4987-8DDB-E9390F88E768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427;p75">
              <a:extLst>
                <a:ext uri="{FF2B5EF4-FFF2-40B4-BE49-F238E27FC236}">
                  <a16:creationId xmlns:a16="http://schemas.microsoft.com/office/drawing/2014/main" id="{7270AF99-867B-4EA0-B6D3-84F2D232CAEB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428;p75">
              <a:extLst>
                <a:ext uri="{FF2B5EF4-FFF2-40B4-BE49-F238E27FC236}">
                  <a16:creationId xmlns:a16="http://schemas.microsoft.com/office/drawing/2014/main" id="{FFA97459-0B00-4193-B007-8217FBF6ADEE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429;p75">
              <a:extLst>
                <a:ext uri="{FF2B5EF4-FFF2-40B4-BE49-F238E27FC236}">
                  <a16:creationId xmlns:a16="http://schemas.microsoft.com/office/drawing/2014/main" id="{E5ABF1F6-F14D-460B-8693-DE99BC8F1520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430;p75">
              <a:extLst>
                <a:ext uri="{FF2B5EF4-FFF2-40B4-BE49-F238E27FC236}">
                  <a16:creationId xmlns:a16="http://schemas.microsoft.com/office/drawing/2014/main" id="{AAD4C750-67A2-4FAE-B8E8-FF5AC7E410F7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431;p75">
              <a:extLst>
                <a:ext uri="{FF2B5EF4-FFF2-40B4-BE49-F238E27FC236}">
                  <a16:creationId xmlns:a16="http://schemas.microsoft.com/office/drawing/2014/main" id="{FD2146F6-54DC-489B-A8FC-F41E2D8298FD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432;p75">
              <a:extLst>
                <a:ext uri="{FF2B5EF4-FFF2-40B4-BE49-F238E27FC236}">
                  <a16:creationId xmlns:a16="http://schemas.microsoft.com/office/drawing/2014/main" id="{2A35C16D-AAC3-4791-891E-5C7922B0E072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433;p75">
              <a:extLst>
                <a:ext uri="{FF2B5EF4-FFF2-40B4-BE49-F238E27FC236}">
                  <a16:creationId xmlns:a16="http://schemas.microsoft.com/office/drawing/2014/main" id="{D40AE792-E988-4713-B649-4B3C33378D87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434;p75">
              <a:extLst>
                <a:ext uri="{FF2B5EF4-FFF2-40B4-BE49-F238E27FC236}">
                  <a16:creationId xmlns:a16="http://schemas.microsoft.com/office/drawing/2014/main" id="{02E319C6-1CC0-424F-B6F0-78AF18AC3F64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435;p75">
              <a:extLst>
                <a:ext uri="{FF2B5EF4-FFF2-40B4-BE49-F238E27FC236}">
                  <a16:creationId xmlns:a16="http://schemas.microsoft.com/office/drawing/2014/main" id="{50307EE2-C171-40B0-B196-FACE41B6B2F5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436;p75">
              <a:extLst>
                <a:ext uri="{FF2B5EF4-FFF2-40B4-BE49-F238E27FC236}">
                  <a16:creationId xmlns:a16="http://schemas.microsoft.com/office/drawing/2014/main" id="{6C34B24E-41F9-47A0-BC48-A1C447B5A539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437;p75">
              <a:extLst>
                <a:ext uri="{FF2B5EF4-FFF2-40B4-BE49-F238E27FC236}">
                  <a16:creationId xmlns:a16="http://schemas.microsoft.com/office/drawing/2014/main" id="{1CB5A25C-FD5E-4BC1-A3C2-490A091DD4E5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438;p75">
              <a:extLst>
                <a:ext uri="{FF2B5EF4-FFF2-40B4-BE49-F238E27FC236}">
                  <a16:creationId xmlns:a16="http://schemas.microsoft.com/office/drawing/2014/main" id="{4B6E628F-449D-452C-BC8C-78CE0EE0A596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439;p75">
              <a:extLst>
                <a:ext uri="{FF2B5EF4-FFF2-40B4-BE49-F238E27FC236}">
                  <a16:creationId xmlns:a16="http://schemas.microsoft.com/office/drawing/2014/main" id="{34F49C21-ABAC-4F8C-A63A-6CE83CB68DE4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440;p75">
              <a:extLst>
                <a:ext uri="{FF2B5EF4-FFF2-40B4-BE49-F238E27FC236}">
                  <a16:creationId xmlns:a16="http://schemas.microsoft.com/office/drawing/2014/main" id="{BDE392D7-38BA-493E-9FE9-05C4B9D3DA4E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441;p75">
              <a:extLst>
                <a:ext uri="{FF2B5EF4-FFF2-40B4-BE49-F238E27FC236}">
                  <a16:creationId xmlns:a16="http://schemas.microsoft.com/office/drawing/2014/main" id="{1A80BE02-91B3-4911-93CC-88577D9C6EB4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442;p75">
              <a:extLst>
                <a:ext uri="{FF2B5EF4-FFF2-40B4-BE49-F238E27FC236}">
                  <a16:creationId xmlns:a16="http://schemas.microsoft.com/office/drawing/2014/main" id="{219E3539-06DB-44B6-B1DB-1607C6E36D84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443;p75">
              <a:extLst>
                <a:ext uri="{FF2B5EF4-FFF2-40B4-BE49-F238E27FC236}">
                  <a16:creationId xmlns:a16="http://schemas.microsoft.com/office/drawing/2014/main" id="{6F7121B2-DFC7-4488-83FE-1A8C074458DE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444;p75">
              <a:extLst>
                <a:ext uri="{FF2B5EF4-FFF2-40B4-BE49-F238E27FC236}">
                  <a16:creationId xmlns:a16="http://schemas.microsoft.com/office/drawing/2014/main" id="{6B53F7CE-0B6E-449B-A151-91B6E09A21BE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445;p75">
              <a:extLst>
                <a:ext uri="{FF2B5EF4-FFF2-40B4-BE49-F238E27FC236}">
                  <a16:creationId xmlns:a16="http://schemas.microsoft.com/office/drawing/2014/main" id="{8B40E639-D314-4865-95D2-A3A7C201FD7E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446;p75">
              <a:extLst>
                <a:ext uri="{FF2B5EF4-FFF2-40B4-BE49-F238E27FC236}">
                  <a16:creationId xmlns:a16="http://schemas.microsoft.com/office/drawing/2014/main" id="{A7AFDEB6-E086-4ADD-A503-F258CBC7989B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447;p75">
              <a:extLst>
                <a:ext uri="{FF2B5EF4-FFF2-40B4-BE49-F238E27FC236}">
                  <a16:creationId xmlns:a16="http://schemas.microsoft.com/office/drawing/2014/main" id="{DFE09B8F-F00F-4E93-8BF5-505829F21DAE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448;p75">
              <a:extLst>
                <a:ext uri="{FF2B5EF4-FFF2-40B4-BE49-F238E27FC236}">
                  <a16:creationId xmlns:a16="http://schemas.microsoft.com/office/drawing/2014/main" id="{8A00CE12-1D1D-4C4E-A904-7E15C7D7F66B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449;p75">
              <a:extLst>
                <a:ext uri="{FF2B5EF4-FFF2-40B4-BE49-F238E27FC236}">
                  <a16:creationId xmlns:a16="http://schemas.microsoft.com/office/drawing/2014/main" id="{F7803F57-B1FB-4E1E-969B-0C99C68DA736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450;p75">
              <a:extLst>
                <a:ext uri="{FF2B5EF4-FFF2-40B4-BE49-F238E27FC236}">
                  <a16:creationId xmlns:a16="http://schemas.microsoft.com/office/drawing/2014/main" id="{9FCD8AB2-7F48-45B5-AC8F-08A093813DC5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51;p75">
              <a:extLst>
                <a:ext uri="{FF2B5EF4-FFF2-40B4-BE49-F238E27FC236}">
                  <a16:creationId xmlns:a16="http://schemas.microsoft.com/office/drawing/2014/main" id="{BBF38CA2-84DE-4A4F-A1BA-C1BFA82B6538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52;p75">
              <a:extLst>
                <a:ext uri="{FF2B5EF4-FFF2-40B4-BE49-F238E27FC236}">
                  <a16:creationId xmlns:a16="http://schemas.microsoft.com/office/drawing/2014/main" id="{F28F8E0A-6A61-4C5F-9BB7-D288EE74BE7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53;p75">
              <a:extLst>
                <a:ext uri="{FF2B5EF4-FFF2-40B4-BE49-F238E27FC236}">
                  <a16:creationId xmlns:a16="http://schemas.microsoft.com/office/drawing/2014/main" id="{10870FCA-86E4-43E9-AF28-1D2EAFDAD24E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54;p75">
              <a:extLst>
                <a:ext uri="{FF2B5EF4-FFF2-40B4-BE49-F238E27FC236}">
                  <a16:creationId xmlns:a16="http://schemas.microsoft.com/office/drawing/2014/main" id="{F5276946-9049-44C1-ACAE-1D3119DE834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55;p75">
              <a:extLst>
                <a:ext uri="{FF2B5EF4-FFF2-40B4-BE49-F238E27FC236}">
                  <a16:creationId xmlns:a16="http://schemas.microsoft.com/office/drawing/2014/main" id="{925B42F4-0A1E-4E36-8959-3C4A671D4DAD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6;p75">
              <a:extLst>
                <a:ext uri="{FF2B5EF4-FFF2-40B4-BE49-F238E27FC236}">
                  <a16:creationId xmlns:a16="http://schemas.microsoft.com/office/drawing/2014/main" id="{1D793AD2-C9B0-47D0-8CE8-F9B96AABD2C6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57;p75">
              <a:extLst>
                <a:ext uri="{FF2B5EF4-FFF2-40B4-BE49-F238E27FC236}">
                  <a16:creationId xmlns:a16="http://schemas.microsoft.com/office/drawing/2014/main" id="{3CA1CEA7-4F1D-4DAC-9AC2-71175C9E994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58;p75">
              <a:extLst>
                <a:ext uri="{FF2B5EF4-FFF2-40B4-BE49-F238E27FC236}">
                  <a16:creationId xmlns:a16="http://schemas.microsoft.com/office/drawing/2014/main" id="{103340F4-51A4-4C40-B907-5481135BE68F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59;p75">
              <a:extLst>
                <a:ext uri="{FF2B5EF4-FFF2-40B4-BE49-F238E27FC236}">
                  <a16:creationId xmlns:a16="http://schemas.microsoft.com/office/drawing/2014/main" id="{D909F6E8-ACDF-42BD-9973-66FA0CB108FA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60;p75">
              <a:extLst>
                <a:ext uri="{FF2B5EF4-FFF2-40B4-BE49-F238E27FC236}">
                  <a16:creationId xmlns:a16="http://schemas.microsoft.com/office/drawing/2014/main" id="{072CC4DD-75B2-4CC2-BC99-A69C8A6D7D09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461;p75">
              <a:extLst>
                <a:ext uri="{FF2B5EF4-FFF2-40B4-BE49-F238E27FC236}">
                  <a16:creationId xmlns:a16="http://schemas.microsoft.com/office/drawing/2014/main" id="{B07C7400-7D29-4C32-B62E-366F880E9E73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462;p75">
              <a:extLst>
                <a:ext uri="{FF2B5EF4-FFF2-40B4-BE49-F238E27FC236}">
                  <a16:creationId xmlns:a16="http://schemas.microsoft.com/office/drawing/2014/main" id="{DB3A109C-D2ED-4851-9A6F-6A93A4B59380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463;p75">
              <a:extLst>
                <a:ext uri="{FF2B5EF4-FFF2-40B4-BE49-F238E27FC236}">
                  <a16:creationId xmlns:a16="http://schemas.microsoft.com/office/drawing/2014/main" id="{8C4EBD09-69A1-417D-ADFF-2C2F7F6EBD0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464;p75">
              <a:extLst>
                <a:ext uri="{FF2B5EF4-FFF2-40B4-BE49-F238E27FC236}">
                  <a16:creationId xmlns:a16="http://schemas.microsoft.com/office/drawing/2014/main" id="{CD618405-F3FA-4BAC-A9F5-D361FD6367A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465;p75">
              <a:extLst>
                <a:ext uri="{FF2B5EF4-FFF2-40B4-BE49-F238E27FC236}">
                  <a16:creationId xmlns:a16="http://schemas.microsoft.com/office/drawing/2014/main" id="{ECF32006-3D54-479C-B856-7FC03F3D245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466;p75">
              <a:extLst>
                <a:ext uri="{FF2B5EF4-FFF2-40B4-BE49-F238E27FC236}">
                  <a16:creationId xmlns:a16="http://schemas.microsoft.com/office/drawing/2014/main" id="{2FE51A4C-450A-4E5E-A6DC-BC3D5F1F8E4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467;p75">
              <a:extLst>
                <a:ext uri="{FF2B5EF4-FFF2-40B4-BE49-F238E27FC236}">
                  <a16:creationId xmlns:a16="http://schemas.microsoft.com/office/drawing/2014/main" id="{76EA95A1-4773-48CE-B911-E02CCDF90E8E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468;p75">
              <a:extLst>
                <a:ext uri="{FF2B5EF4-FFF2-40B4-BE49-F238E27FC236}">
                  <a16:creationId xmlns:a16="http://schemas.microsoft.com/office/drawing/2014/main" id="{6433687C-75DC-45C3-A52C-B4630C658732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469;p75">
              <a:extLst>
                <a:ext uri="{FF2B5EF4-FFF2-40B4-BE49-F238E27FC236}">
                  <a16:creationId xmlns:a16="http://schemas.microsoft.com/office/drawing/2014/main" id="{C857585C-AE6E-4EEA-94CF-A75FD78FF973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470;p75">
              <a:extLst>
                <a:ext uri="{FF2B5EF4-FFF2-40B4-BE49-F238E27FC236}">
                  <a16:creationId xmlns:a16="http://schemas.microsoft.com/office/drawing/2014/main" id="{B7B71A90-8F79-4355-BB0D-F9192CC63AAE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471;p75">
              <a:extLst>
                <a:ext uri="{FF2B5EF4-FFF2-40B4-BE49-F238E27FC236}">
                  <a16:creationId xmlns:a16="http://schemas.microsoft.com/office/drawing/2014/main" id="{1E31ADDD-8E03-4757-9E10-C164FD0C1E0C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472;p75">
              <a:extLst>
                <a:ext uri="{FF2B5EF4-FFF2-40B4-BE49-F238E27FC236}">
                  <a16:creationId xmlns:a16="http://schemas.microsoft.com/office/drawing/2014/main" id="{B646812B-5BF9-4158-A3F8-C32778E1A503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473;p75">
              <a:extLst>
                <a:ext uri="{FF2B5EF4-FFF2-40B4-BE49-F238E27FC236}">
                  <a16:creationId xmlns:a16="http://schemas.microsoft.com/office/drawing/2014/main" id="{F5E98E21-3CDC-43F1-9EDB-FD9EEDB80A1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474;p75">
              <a:extLst>
                <a:ext uri="{FF2B5EF4-FFF2-40B4-BE49-F238E27FC236}">
                  <a16:creationId xmlns:a16="http://schemas.microsoft.com/office/drawing/2014/main" id="{3E498D1F-3983-45C2-9D18-106E8DFA9E7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475;p75">
              <a:extLst>
                <a:ext uri="{FF2B5EF4-FFF2-40B4-BE49-F238E27FC236}">
                  <a16:creationId xmlns:a16="http://schemas.microsoft.com/office/drawing/2014/main" id="{90FE6606-5AF9-41CC-86AD-158053F4A3DC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476;p75">
              <a:extLst>
                <a:ext uri="{FF2B5EF4-FFF2-40B4-BE49-F238E27FC236}">
                  <a16:creationId xmlns:a16="http://schemas.microsoft.com/office/drawing/2014/main" id="{2129642D-8430-4410-B19D-865BC9E1BE66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477;p75">
              <a:extLst>
                <a:ext uri="{FF2B5EF4-FFF2-40B4-BE49-F238E27FC236}">
                  <a16:creationId xmlns:a16="http://schemas.microsoft.com/office/drawing/2014/main" id="{DF4BA4C2-D8EB-4D2E-88B8-D568080B2C79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478;p75">
              <a:extLst>
                <a:ext uri="{FF2B5EF4-FFF2-40B4-BE49-F238E27FC236}">
                  <a16:creationId xmlns:a16="http://schemas.microsoft.com/office/drawing/2014/main" id="{5801E853-0787-4C4F-AD74-56E144406FE2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479;p75">
              <a:extLst>
                <a:ext uri="{FF2B5EF4-FFF2-40B4-BE49-F238E27FC236}">
                  <a16:creationId xmlns:a16="http://schemas.microsoft.com/office/drawing/2014/main" id="{D570168A-A44C-40A1-9C17-186958DEFF4F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480;p75">
              <a:extLst>
                <a:ext uri="{FF2B5EF4-FFF2-40B4-BE49-F238E27FC236}">
                  <a16:creationId xmlns:a16="http://schemas.microsoft.com/office/drawing/2014/main" id="{38F755A2-F826-4057-B4B5-BE5FA7F760F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481;p75">
              <a:extLst>
                <a:ext uri="{FF2B5EF4-FFF2-40B4-BE49-F238E27FC236}">
                  <a16:creationId xmlns:a16="http://schemas.microsoft.com/office/drawing/2014/main" id="{1EA6AD8D-99B2-47F8-90DA-9A95053BFACF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482;p75">
              <a:extLst>
                <a:ext uri="{FF2B5EF4-FFF2-40B4-BE49-F238E27FC236}">
                  <a16:creationId xmlns:a16="http://schemas.microsoft.com/office/drawing/2014/main" id="{6E1962BB-1778-419D-9C1C-69CE4DDD2FD3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483;p75">
              <a:extLst>
                <a:ext uri="{FF2B5EF4-FFF2-40B4-BE49-F238E27FC236}">
                  <a16:creationId xmlns:a16="http://schemas.microsoft.com/office/drawing/2014/main" id="{922DA016-E154-457A-BDAA-3E16D63A431F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484;p75">
              <a:extLst>
                <a:ext uri="{FF2B5EF4-FFF2-40B4-BE49-F238E27FC236}">
                  <a16:creationId xmlns:a16="http://schemas.microsoft.com/office/drawing/2014/main" id="{29864982-0D07-4080-B995-F89F1E265102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485;p75">
              <a:extLst>
                <a:ext uri="{FF2B5EF4-FFF2-40B4-BE49-F238E27FC236}">
                  <a16:creationId xmlns:a16="http://schemas.microsoft.com/office/drawing/2014/main" id="{F947CCC0-1D2A-425D-9F0D-2CE407EFACAA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486;p75">
              <a:extLst>
                <a:ext uri="{FF2B5EF4-FFF2-40B4-BE49-F238E27FC236}">
                  <a16:creationId xmlns:a16="http://schemas.microsoft.com/office/drawing/2014/main" id="{AD90095E-29CA-4327-A385-BD994572F447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487;p75">
              <a:extLst>
                <a:ext uri="{FF2B5EF4-FFF2-40B4-BE49-F238E27FC236}">
                  <a16:creationId xmlns:a16="http://schemas.microsoft.com/office/drawing/2014/main" id="{43A8CA96-41F6-4CD7-B1F7-BF513FF579A1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488;p75">
              <a:extLst>
                <a:ext uri="{FF2B5EF4-FFF2-40B4-BE49-F238E27FC236}">
                  <a16:creationId xmlns:a16="http://schemas.microsoft.com/office/drawing/2014/main" id="{2C394FF5-8BD6-4238-BA40-4C3A7CB4910A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489;p75">
              <a:extLst>
                <a:ext uri="{FF2B5EF4-FFF2-40B4-BE49-F238E27FC236}">
                  <a16:creationId xmlns:a16="http://schemas.microsoft.com/office/drawing/2014/main" id="{6CB25E19-C044-41C8-8E9D-9419395A6D3E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490;p75">
              <a:extLst>
                <a:ext uri="{FF2B5EF4-FFF2-40B4-BE49-F238E27FC236}">
                  <a16:creationId xmlns:a16="http://schemas.microsoft.com/office/drawing/2014/main" id="{9B5A17BE-8209-4E2D-BCE3-09DE0DC7588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491;p75">
              <a:extLst>
                <a:ext uri="{FF2B5EF4-FFF2-40B4-BE49-F238E27FC236}">
                  <a16:creationId xmlns:a16="http://schemas.microsoft.com/office/drawing/2014/main" id="{B5F95E11-7794-4B09-80CC-14E6B6E52E75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492;p75">
              <a:extLst>
                <a:ext uri="{FF2B5EF4-FFF2-40B4-BE49-F238E27FC236}">
                  <a16:creationId xmlns:a16="http://schemas.microsoft.com/office/drawing/2014/main" id="{5EEFBC6F-A3F7-4BE4-BADD-DDBF87C955D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493;p75">
              <a:extLst>
                <a:ext uri="{FF2B5EF4-FFF2-40B4-BE49-F238E27FC236}">
                  <a16:creationId xmlns:a16="http://schemas.microsoft.com/office/drawing/2014/main" id="{A8E06D27-A724-4C0C-8EC6-F2991DBC8FA2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494;p75">
              <a:extLst>
                <a:ext uri="{FF2B5EF4-FFF2-40B4-BE49-F238E27FC236}">
                  <a16:creationId xmlns:a16="http://schemas.microsoft.com/office/drawing/2014/main" id="{6569DB0A-F82E-492A-A047-5BAB1CA30965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495;p75">
              <a:extLst>
                <a:ext uri="{FF2B5EF4-FFF2-40B4-BE49-F238E27FC236}">
                  <a16:creationId xmlns:a16="http://schemas.microsoft.com/office/drawing/2014/main" id="{FEAA349C-2195-451C-9E12-51790CAF01EC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496;p75">
              <a:extLst>
                <a:ext uri="{FF2B5EF4-FFF2-40B4-BE49-F238E27FC236}">
                  <a16:creationId xmlns:a16="http://schemas.microsoft.com/office/drawing/2014/main" id="{6ACDA3B7-DEBD-475A-8D7F-F8E4A4BD3252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497;p75">
              <a:extLst>
                <a:ext uri="{FF2B5EF4-FFF2-40B4-BE49-F238E27FC236}">
                  <a16:creationId xmlns:a16="http://schemas.microsoft.com/office/drawing/2014/main" id="{877964C9-56F0-4B17-AEE2-3614B17031FC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498;p75">
              <a:extLst>
                <a:ext uri="{FF2B5EF4-FFF2-40B4-BE49-F238E27FC236}">
                  <a16:creationId xmlns:a16="http://schemas.microsoft.com/office/drawing/2014/main" id="{AC7C1D45-B3A8-4FC9-A927-D75FF19C7509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499;p75">
              <a:extLst>
                <a:ext uri="{FF2B5EF4-FFF2-40B4-BE49-F238E27FC236}">
                  <a16:creationId xmlns:a16="http://schemas.microsoft.com/office/drawing/2014/main" id="{522EA9EB-CA50-45C9-A8D4-FA5496BACD02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500;p75">
              <a:extLst>
                <a:ext uri="{FF2B5EF4-FFF2-40B4-BE49-F238E27FC236}">
                  <a16:creationId xmlns:a16="http://schemas.microsoft.com/office/drawing/2014/main" id="{E7490369-7CEA-4C1A-B8B3-3BB0E7F6432B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501;p75">
              <a:extLst>
                <a:ext uri="{FF2B5EF4-FFF2-40B4-BE49-F238E27FC236}">
                  <a16:creationId xmlns:a16="http://schemas.microsoft.com/office/drawing/2014/main" id="{8905645E-5FCE-4ACB-84BD-5F93FAB25BF6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502;p75">
              <a:extLst>
                <a:ext uri="{FF2B5EF4-FFF2-40B4-BE49-F238E27FC236}">
                  <a16:creationId xmlns:a16="http://schemas.microsoft.com/office/drawing/2014/main" id="{A171CAC3-8167-4F03-A5FD-3400D468ECFA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503;p75">
              <a:extLst>
                <a:ext uri="{FF2B5EF4-FFF2-40B4-BE49-F238E27FC236}">
                  <a16:creationId xmlns:a16="http://schemas.microsoft.com/office/drawing/2014/main" id="{618FE31F-F8E9-4CEA-909F-3E98990C08ED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504;p75">
              <a:extLst>
                <a:ext uri="{FF2B5EF4-FFF2-40B4-BE49-F238E27FC236}">
                  <a16:creationId xmlns:a16="http://schemas.microsoft.com/office/drawing/2014/main" id="{14DDBF17-1EFE-4F84-A200-415443211CFE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505;p75">
              <a:extLst>
                <a:ext uri="{FF2B5EF4-FFF2-40B4-BE49-F238E27FC236}">
                  <a16:creationId xmlns:a16="http://schemas.microsoft.com/office/drawing/2014/main" id="{244C0133-F77B-4442-BC81-FECAEB9B246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506;p75">
              <a:extLst>
                <a:ext uri="{FF2B5EF4-FFF2-40B4-BE49-F238E27FC236}">
                  <a16:creationId xmlns:a16="http://schemas.microsoft.com/office/drawing/2014/main" id="{3C0C19B4-06EF-44E2-88DC-07237C03851F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507;p75">
              <a:extLst>
                <a:ext uri="{FF2B5EF4-FFF2-40B4-BE49-F238E27FC236}">
                  <a16:creationId xmlns:a16="http://schemas.microsoft.com/office/drawing/2014/main" id="{2E228D6C-5B26-4ED4-A231-8DA3E27EFE1E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508;p75">
              <a:extLst>
                <a:ext uri="{FF2B5EF4-FFF2-40B4-BE49-F238E27FC236}">
                  <a16:creationId xmlns:a16="http://schemas.microsoft.com/office/drawing/2014/main" id="{300C328D-1E67-4390-9F38-529FFED29F60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509;p75">
              <a:extLst>
                <a:ext uri="{FF2B5EF4-FFF2-40B4-BE49-F238E27FC236}">
                  <a16:creationId xmlns:a16="http://schemas.microsoft.com/office/drawing/2014/main" id="{4C1DEBF9-2B5C-4680-B447-1CD0793B6E99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510;p75">
              <a:extLst>
                <a:ext uri="{FF2B5EF4-FFF2-40B4-BE49-F238E27FC236}">
                  <a16:creationId xmlns:a16="http://schemas.microsoft.com/office/drawing/2014/main" id="{B9C6140D-48A7-4787-A8AB-1DF6778D9774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511;p75">
              <a:extLst>
                <a:ext uri="{FF2B5EF4-FFF2-40B4-BE49-F238E27FC236}">
                  <a16:creationId xmlns:a16="http://schemas.microsoft.com/office/drawing/2014/main" id="{E225A8CC-FC50-4D9E-8D82-9C6E965CA1FB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512;p75">
              <a:extLst>
                <a:ext uri="{FF2B5EF4-FFF2-40B4-BE49-F238E27FC236}">
                  <a16:creationId xmlns:a16="http://schemas.microsoft.com/office/drawing/2014/main" id="{044ED483-2B11-4DC8-B63B-E8EB438A9BA5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513;p75">
              <a:extLst>
                <a:ext uri="{FF2B5EF4-FFF2-40B4-BE49-F238E27FC236}">
                  <a16:creationId xmlns:a16="http://schemas.microsoft.com/office/drawing/2014/main" id="{D941F7F1-2A32-4CD7-8036-0A12C50757B7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14;p75">
              <a:extLst>
                <a:ext uri="{FF2B5EF4-FFF2-40B4-BE49-F238E27FC236}">
                  <a16:creationId xmlns:a16="http://schemas.microsoft.com/office/drawing/2014/main" id="{712F8B1C-0817-48AB-A417-0E6ABA63341F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5;p75">
              <a:extLst>
                <a:ext uri="{FF2B5EF4-FFF2-40B4-BE49-F238E27FC236}">
                  <a16:creationId xmlns:a16="http://schemas.microsoft.com/office/drawing/2014/main" id="{60E586E4-2D41-4B15-98E6-4523B591EFA5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16;p75">
              <a:extLst>
                <a:ext uri="{FF2B5EF4-FFF2-40B4-BE49-F238E27FC236}">
                  <a16:creationId xmlns:a16="http://schemas.microsoft.com/office/drawing/2014/main" id="{96ED6293-4AA8-4BFE-9496-F7ECE98C4A9A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17;p75">
              <a:extLst>
                <a:ext uri="{FF2B5EF4-FFF2-40B4-BE49-F238E27FC236}">
                  <a16:creationId xmlns:a16="http://schemas.microsoft.com/office/drawing/2014/main" id="{92046DFE-C320-494F-B54D-96FEC7566E5B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18;p75">
              <a:extLst>
                <a:ext uri="{FF2B5EF4-FFF2-40B4-BE49-F238E27FC236}">
                  <a16:creationId xmlns:a16="http://schemas.microsoft.com/office/drawing/2014/main" id="{159E8553-1251-47A1-B10B-D1001D96D3CA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19;p75">
              <a:extLst>
                <a:ext uri="{FF2B5EF4-FFF2-40B4-BE49-F238E27FC236}">
                  <a16:creationId xmlns:a16="http://schemas.microsoft.com/office/drawing/2014/main" id="{D09A12F1-EA8F-4EB8-95A4-E824620EF10B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20;p75">
              <a:extLst>
                <a:ext uri="{FF2B5EF4-FFF2-40B4-BE49-F238E27FC236}">
                  <a16:creationId xmlns:a16="http://schemas.microsoft.com/office/drawing/2014/main" id="{1B4DC858-1EEE-4E7D-B760-61A892A704EF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21;p75">
              <a:extLst>
                <a:ext uri="{FF2B5EF4-FFF2-40B4-BE49-F238E27FC236}">
                  <a16:creationId xmlns:a16="http://schemas.microsoft.com/office/drawing/2014/main" id="{6E915473-E82B-4CFC-90DC-823D50875791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22;p75">
              <a:extLst>
                <a:ext uri="{FF2B5EF4-FFF2-40B4-BE49-F238E27FC236}">
                  <a16:creationId xmlns:a16="http://schemas.microsoft.com/office/drawing/2014/main" id="{4FED9949-8CF5-4BE2-B2FE-082C2C8E8923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23;p75">
              <a:extLst>
                <a:ext uri="{FF2B5EF4-FFF2-40B4-BE49-F238E27FC236}">
                  <a16:creationId xmlns:a16="http://schemas.microsoft.com/office/drawing/2014/main" id="{985FD87C-120E-4AB6-8513-D4FCBBA34C9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524;p75">
              <a:extLst>
                <a:ext uri="{FF2B5EF4-FFF2-40B4-BE49-F238E27FC236}">
                  <a16:creationId xmlns:a16="http://schemas.microsoft.com/office/drawing/2014/main" id="{2A6382ED-A012-4AB1-BBC1-3E6CBAD3E2E3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525;p75">
              <a:extLst>
                <a:ext uri="{FF2B5EF4-FFF2-40B4-BE49-F238E27FC236}">
                  <a16:creationId xmlns:a16="http://schemas.microsoft.com/office/drawing/2014/main" id="{41CC2B59-7B39-4B04-B5BE-9378DFFD724F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526;p75">
              <a:extLst>
                <a:ext uri="{FF2B5EF4-FFF2-40B4-BE49-F238E27FC236}">
                  <a16:creationId xmlns:a16="http://schemas.microsoft.com/office/drawing/2014/main" id="{6A6496A6-BA92-44C5-A23D-1C83D21703DA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527;p75">
              <a:extLst>
                <a:ext uri="{FF2B5EF4-FFF2-40B4-BE49-F238E27FC236}">
                  <a16:creationId xmlns:a16="http://schemas.microsoft.com/office/drawing/2014/main" id="{2E3E2B36-F86C-48F4-9B00-0541B2F205EC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528;p75">
              <a:extLst>
                <a:ext uri="{FF2B5EF4-FFF2-40B4-BE49-F238E27FC236}">
                  <a16:creationId xmlns:a16="http://schemas.microsoft.com/office/drawing/2014/main" id="{6C5E1F28-345C-4BB2-A9ED-BCA5DCAC4669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529;p75">
              <a:extLst>
                <a:ext uri="{FF2B5EF4-FFF2-40B4-BE49-F238E27FC236}">
                  <a16:creationId xmlns:a16="http://schemas.microsoft.com/office/drawing/2014/main" id="{B88E16B8-8913-4628-978B-F43192E16544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530;p75">
              <a:extLst>
                <a:ext uri="{FF2B5EF4-FFF2-40B4-BE49-F238E27FC236}">
                  <a16:creationId xmlns:a16="http://schemas.microsoft.com/office/drawing/2014/main" id="{181D8E20-2BB4-4B90-BF5D-AEF4372E8E5E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531;p75">
              <a:extLst>
                <a:ext uri="{FF2B5EF4-FFF2-40B4-BE49-F238E27FC236}">
                  <a16:creationId xmlns:a16="http://schemas.microsoft.com/office/drawing/2014/main" id="{9BCB3817-7A8E-4D0B-8D12-B5D623532F14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532;p75">
              <a:extLst>
                <a:ext uri="{FF2B5EF4-FFF2-40B4-BE49-F238E27FC236}">
                  <a16:creationId xmlns:a16="http://schemas.microsoft.com/office/drawing/2014/main" id="{5D8339D2-3189-441E-94BD-70DF290CE386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533;p75">
              <a:extLst>
                <a:ext uri="{FF2B5EF4-FFF2-40B4-BE49-F238E27FC236}">
                  <a16:creationId xmlns:a16="http://schemas.microsoft.com/office/drawing/2014/main" id="{C00BACC6-F6F6-4EA0-B805-61848DC7804A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534;p75">
              <a:extLst>
                <a:ext uri="{FF2B5EF4-FFF2-40B4-BE49-F238E27FC236}">
                  <a16:creationId xmlns:a16="http://schemas.microsoft.com/office/drawing/2014/main" id="{C57D53B8-F278-454A-AE00-E4CD32D33700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535;p75">
              <a:extLst>
                <a:ext uri="{FF2B5EF4-FFF2-40B4-BE49-F238E27FC236}">
                  <a16:creationId xmlns:a16="http://schemas.microsoft.com/office/drawing/2014/main" id="{6CFE5967-86C4-4717-8871-554418DDB047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536;p75">
              <a:extLst>
                <a:ext uri="{FF2B5EF4-FFF2-40B4-BE49-F238E27FC236}">
                  <a16:creationId xmlns:a16="http://schemas.microsoft.com/office/drawing/2014/main" id="{112378AE-5C59-4953-B5F8-34609FFD98DB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537;p75">
              <a:extLst>
                <a:ext uri="{FF2B5EF4-FFF2-40B4-BE49-F238E27FC236}">
                  <a16:creationId xmlns:a16="http://schemas.microsoft.com/office/drawing/2014/main" id="{6427AD78-0C44-455C-8B98-D7E565D90482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538;p75">
              <a:extLst>
                <a:ext uri="{FF2B5EF4-FFF2-40B4-BE49-F238E27FC236}">
                  <a16:creationId xmlns:a16="http://schemas.microsoft.com/office/drawing/2014/main" id="{9AD4C9FD-ADF5-49F8-BC3F-9E1BC14B83B1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539;p75">
              <a:extLst>
                <a:ext uri="{FF2B5EF4-FFF2-40B4-BE49-F238E27FC236}">
                  <a16:creationId xmlns:a16="http://schemas.microsoft.com/office/drawing/2014/main" id="{D4A87669-2EE6-4659-9EAC-F7208AD6BC71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540;p75">
              <a:extLst>
                <a:ext uri="{FF2B5EF4-FFF2-40B4-BE49-F238E27FC236}">
                  <a16:creationId xmlns:a16="http://schemas.microsoft.com/office/drawing/2014/main" id="{A3FC4409-CCD0-4792-BBF6-2389FDA3CBD2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541;p75">
              <a:extLst>
                <a:ext uri="{FF2B5EF4-FFF2-40B4-BE49-F238E27FC236}">
                  <a16:creationId xmlns:a16="http://schemas.microsoft.com/office/drawing/2014/main" id="{9F448F22-7547-4704-8173-0B7A9BA36EB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542;p75">
              <a:extLst>
                <a:ext uri="{FF2B5EF4-FFF2-40B4-BE49-F238E27FC236}">
                  <a16:creationId xmlns:a16="http://schemas.microsoft.com/office/drawing/2014/main" id="{65239DBF-1464-4357-8168-5D4DE15C769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543;p75">
              <a:extLst>
                <a:ext uri="{FF2B5EF4-FFF2-40B4-BE49-F238E27FC236}">
                  <a16:creationId xmlns:a16="http://schemas.microsoft.com/office/drawing/2014/main" id="{493DAD85-2421-49A4-B92F-2136CCB40566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544;p75">
              <a:extLst>
                <a:ext uri="{FF2B5EF4-FFF2-40B4-BE49-F238E27FC236}">
                  <a16:creationId xmlns:a16="http://schemas.microsoft.com/office/drawing/2014/main" id="{D50670CF-188A-43E0-A6AA-B7BF6E74DFB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545;p75">
              <a:extLst>
                <a:ext uri="{FF2B5EF4-FFF2-40B4-BE49-F238E27FC236}">
                  <a16:creationId xmlns:a16="http://schemas.microsoft.com/office/drawing/2014/main" id="{305F05FD-CD64-4566-8D34-BD45B90F2FA9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546;p75">
              <a:extLst>
                <a:ext uri="{FF2B5EF4-FFF2-40B4-BE49-F238E27FC236}">
                  <a16:creationId xmlns:a16="http://schemas.microsoft.com/office/drawing/2014/main" id="{BAA461DB-C3AE-4246-A5BD-CC0271FF852B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547;p75">
              <a:extLst>
                <a:ext uri="{FF2B5EF4-FFF2-40B4-BE49-F238E27FC236}">
                  <a16:creationId xmlns:a16="http://schemas.microsoft.com/office/drawing/2014/main" id="{C78428A6-A329-4233-9F16-CA1F67417C9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548;p75">
              <a:extLst>
                <a:ext uri="{FF2B5EF4-FFF2-40B4-BE49-F238E27FC236}">
                  <a16:creationId xmlns:a16="http://schemas.microsoft.com/office/drawing/2014/main" id="{162AECF3-1DE1-4223-8DF1-EAFC595BEE0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549;p75">
              <a:extLst>
                <a:ext uri="{FF2B5EF4-FFF2-40B4-BE49-F238E27FC236}">
                  <a16:creationId xmlns:a16="http://schemas.microsoft.com/office/drawing/2014/main" id="{74960829-0878-4A96-956D-00D0C7D650C5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550;p75">
              <a:extLst>
                <a:ext uri="{FF2B5EF4-FFF2-40B4-BE49-F238E27FC236}">
                  <a16:creationId xmlns:a16="http://schemas.microsoft.com/office/drawing/2014/main" id="{2A9837B0-7EAA-4274-B90E-7E64EACDD7F4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551;p75">
              <a:extLst>
                <a:ext uri="{FF2B5EF4-FFF2-40B4-BE49-F238E27FC236}">
                  <a16:creationId xmlns:a16="http://schemas.microsoft.com/office/drawing/2014/main" id="{D77944CC-1868-467F-A813-0C879119DDAD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552;p75">
              <a:extLst>
                <a:ext uri="{FF2B5EF4-FFF2-40B4-BE49-F238E27FC236}">
                  <a16:creationId xmlns:a16="http://schemas.microsoft.com/office/drawing/2014/main" id="{2E069E16-45AB-40F9-94FD-ADE46A77F051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553;p75">
              <a:extLst>
                <a:ext uri="{FF2B5EF4-FFF2-40B4-BE49-F238E27FC236}">
                  <a16:creationId xmlns:a16="http://schemas.microsoft.com/office/drawing/2014/main" id="{5312A306-A9E0-4B1E-AF55-F2E3E08E19E2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554;p75">
              <a:extLst>
                <a:ext uri="{FF2B5EF4-FFF2-40B4-BE49-F238E27FC236}">
                  <a16:creationId xmlns:a16="http://schemas.microsoft.com/office/drawing/2014/main" id="{EFD6FD2E-70AE-4FB4-82DA-7A96E9EC061E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555;p75">
              <a:extLst>
                <a:ext uri="{FF2B5EF4-FFF2-40B4-BE49-F238E27FC236}">
                  <a16:creationId xmlns:a16="http://schemas.microsoft.com/office/drawing/2014/main" id="{2DA1CF7A-99DA-4137-B1FF-2A385518D020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556;p75">
              <a:extLst>
                <a:ext uri="{FF2B5EF4-FFF2-40B4-BE49-F238E27FC236}">
                  <a16:creationId xmlns:a16="http://schemas.microsoft.com/office/drawing/2014/main" id="{8CBE562A-593D-47B3-AB96-453123D9B26D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557;p75">
              <a:extLst>
                <a:ext uri="{FF2B5EF4-FFF2-40B4-BE49-F238E27FC236}">
                  <a16:creationId xmlns:a16="http://schemas.microsoft.com/office/drawing/2014/main" id="{FC2A89B3-0190-4CBC-A3C6-932A150C67B4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558;p75">
              <a:extLst>
                <a:ext uri="{FF2B5EF4-FFF2-40B4-BE49-F238E27FC236}">
                  <a16:creationId xmlns:a16="http://schemas.microsoft.com/office/drawing/2014/main" id="{E876A1BB-E241-406F-B8EB-A51439B879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559;p75">
              <a:extLst>
                <a:ext uri="{FF2B5EF4-FFF2-40B4-BE49-F238E27FC236}">
                  <a16:creationId xmlns:a16="http://schemas.microsoft.com/office/drawing/2014/main" id="{1E4A7B9C-5816-4687-865E-D5268D7BED4A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560;p75">
              <a:extLst>
                <a:ext uri="{FF2B5EF4-FFF2-40B4-BE49-F238E27FC236}">
                  <a16:creationId xmlns:a16="http://schemas.microsoft.com/office/drawing/2014/main" id="{AF144E2D-46F1-4105-8CE8-73F60D108D04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561;p75">
              <a:extLst>
                <a:ext uri="{FF2B5EF4-FFF2-40B4-BE49-F238E27FC236}">
                  <a16:creationId xmlns:a16="http://schemas.microsoft.com/office/drawing/2014/main" id="{80E32923-4F7E-4F0E-9291-9DB42138A3DE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562;p75">
              <a:extLst>
                <a:ext uri="{FF2B5EF4-FFF2-40B4-BE49-F238E27FC236}">
                  <a16:creationId xmlns:a16="http://schemas.microsoft.com/office/drawing/2014/main" id="{BA6CFA43-8989-4437-A29B-EECED68EA537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563;p75">
              <a:extLst>
                <a:ext uri="{FF2B5EF4-FFF2-40B4-BE49-F238E27FC236}">
                  <a16:creationId xmlns:a16="http://schemas.microsoft.com/office/drawing/2014/main" id="{2286055A-4060-4CE0-9774-3CFBF1CD561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564;p75">
              <a:extLst>
                <a:ext uri="{FF2B5EF4-FFF2-40B4-BE49-F238E27FC236}">
                  <a16:creationId xmlns:a16="http://schemas.microsoft.com/office/drawing/2014/main" id="{7722DD25-787C-4965-AE81-6ADAE537ACD0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565;p75">
              <a:extLst>
                <a:ext uri="{FF2B5EF4-FFF2-40B4-BE49-F238E27FC236}">
                  <a16:creationId xmlns:a16="http://schemas.microsoft.com/office/drawing/2014/main" id="{210250DA-1A99-4453-B285-2023BA75321D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566;p75">
              <a:extLst>
                <a:ext uri="{FF2B5EF4-FFF2-40B4-BE49-F238E27FC236}">
                  <a16:creationId xmlns:a16="http://schemas.microsoft.com/office/drawing/2014/main" id="{A8170EE3-2AD5-47FB-8AB9-F8CEE0D4C3FC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567;p75">
              <a:extLst>
                <a:ext uri="{FF2B5EF4-FFF2-40B4-BE49-F238E27FC236}">
                  <a16:creationId xmlns:a16="http://schemas.microsoft.com/office/drawing/2014/main" id="{EA7292AA-F411-4F75-9349-5F7A19B46D98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568;p75">
              <a:extLst>
                <a:ext uri="{FF2B5EF4-FFF2-40B4-BE49-F238E27FC236}">
                  <a16:creationId xmlns:a16="http://schemas.microsoft.com/office/drawing/2014/main" id="{316A8044-69BA-4E0B-9A41-918552837125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569;p75">
              <a:extLst>
                <a:ext uri="{FF2B5EF4-FFF2-40B4-BE49-F238E27FC236}">
                  <a16:creationId xmlns:a16="http://schemas.microsoft.com/office/drawing/2014/main" id="{87414168-770B-4DF1-AE87-BF240D04E612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570;p75">
              <a:extLst>
                <a:ext uri="{FF2B5EF4-FFF2-40B4-BE49-F238E27FC236}">
                  <a16:creationId xmlns:a16="http://schemas.microsoft.com/office/drawing/2014/main" id="{9D1F6B44-4ABF-4D63-836C-4C0C8CF544B3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571;p75">
              <a:extLst>
                <a:ext uri="{FF2B5EF4-FFF2-40B4-BE49-F238E27FC236}">
                  <a16:creationId xmlns:a16="http://schemas.microsoft.com/office/drawing/2014/main" id="{282850EF-1EB1-4BD5-981C-21D49C925EC0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572;p75">
              <a:extLst>
                <a:ext uri="{FF2B5EF4-FFF2-40B4-BE49-F238E27FC236}">
                  <a16:creationId xmlns:a16="http://schemas.microsoft.com/office/drawing/2014/main" id="{7E67078D-F7FB-4751-B601-CEE9A2C0C908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573;p75">
              <a:extLst>
                <a:ext uri="{FF2B5EF4-FFF2-40B4-BE49-F238E27FC236}">
                  <a16:creationId xmlns:a16="http://schemas.microsoft.com/office/drawing/2014/main" id="{E3620F4D-FE69-4CB3-A283-41E57A5E512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574;p75">
              <a:extLst>
                <a:ext uri="{FF2B5EF4-FFF2-40B4-BE49-F238E27FC236}">
                  <a16:creationId xmlns:a16="http://schemas.microsoft.com/office/drawing/2014/main" id="{0A83BF89-7EEC-4D4A-BCA7-53596182A119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575;p75">
              <a:extLst>
                <a:ext uri="{FF2B5EF4-FFF2-40B4-BE49-F238E27FC236}">
                  <a16:creationId xmlns:a16="http://schemas.microsoft.com/office/drawing/2014/main" id="{6B48DCF2-D9FF-473C-9AED-EAA1A3067137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576;p75">
              <a:extLst>
                <a:ext uri="{FF2B5EF4-FFF2-40B4-BE49-F238E27FC236}">
                  <a16:creationId xmlns:a16="http://schemas.microsoft.com/office/drawing/2014/main" id="{32F68C6D-80EB-46D7-9D74-E4B2AD6CD06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577;p75">
              <a:extLst>
                <a:ext uri="{FF2B5EF4-FFF2-40B4-BE49-F238E27FC236}">
                  <a16:creationId xmlns:a16="http://schemas.microsoft.com/office/drawing/2014/main" id="{C0F655A0-1E8A-4ECE-B32B-266ED7F0AA28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578;p75">
              <a:extLst>
                <a:ext uri="{FF2B5EF4-FFF2-40B4-BE49-F238E27FC236}">
                  <a16:creationId xmlns:a16="http://schemas.microsoft.com/office/drawing/2014/main" id="{D3A83010-79FF-4844-955C-57E95757AC5B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579;p75">
              <a:extLst>
                <a:ext uri="{FF2B5EF4-FFF2-40B4-BE49-F238E27FC236}">
                  <a16:creationId xmlns:a16="http://schemas.microsoft.com/office/drawing/2014/main" id="{453FCFD4-3671-41E4-A8F2-630C7448B2F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580;p75">
              <a:extLst>
                <a:ext uri="{FF2B5EF4-FFF2-40B4-BE49-F238E27FC236}">
                  <a16:creationId xmlns:a16="http://schemas.microsoft.com/office/drawing/2014/main" id="{CA2F959F-85ED-4227-817E-CEC7BCED48A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581;p75">
              <a:extLst>
                <a:ext uri="{FF2B5EF4-FFF2-40B4-BE49-F238E27FC236}">
                  <a16:creationId xmlns:a16="http://schemas.microsoft.com/office/drawing/2014/main" id="{6DF24A9B-428F-4720-BC71-33D8DA588F5F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582;p75">
              <a:extLst>
                <a:ext uri="{FF2B5EF4-FFF2-40B4-BE49-F238E27FC236}">
                  <a16:creationId xmlns:a16="http://schemas.microsoft.com/office/drawing/2014/main" id="{34E84694-9897-42BD-B3AD-477F4D200D93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583;p75">
              <a:extLst>
                <a:ext uri="{FF2B5EF4-FFF2-40B4-BE49-F238E27FC236}">
                  <a16:creationId xmlns:a16="http://schemas.microsoft.com/office/drawing/2014/main" id="{03E04ADB-3E6D-492D-B3F0-4429A5AF6D73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584;p75">
              <a:extLst>
                <a:ext uri="{FF2B5EF4-FFF2-40B4-BE49-F238E27FC236}">
                  <a16:creationId xmlns:a16="http://schemas.microsoft.com/office/drawing/2014/main" id="{DCC49741-B567-43E5-A60D-AC52A3B18974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585;p75">
              <a:extLst>
                <a:ext uri="{FF2B5EF4-FFF2-40B4-BE49-F238E27FC236}">
                  <a16:creationId xmlns:a16="http://schemas.microsoft.com/office/drawing/2014/main" id="{76442C5C-BB3F-4239-97A0-D53184A61E7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586;p75">
              <a:extLst>
                <a:ext uri="{FF2B5EF4-FFF2-40B4-BE49-F238E27FC236}">
                  <a16:creationId xmlns:a16="http://schemas.microsoft.com/office/drawing/2014/main" id="{212296EB-7623-4D29-9EB2-EDF555213777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587;p75">
              <a:extLst>
                <a:ext uri="{FF2B5EF4-FFF2-40B4-BE49-F238E27FC236}">
                  <a16:creationId xmlns:a16="http://schemas.microsoft.com/office/drawing/2014/main" id="{0D063CDE-8679-4B9A-87B3-EEECA3E0C2C9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588;p75">
              <a:extLst>
                <a:ext uri="{FF2B5EF4-FFF2-40B4-BE49-F238E27FC236}">
                  <a16:creationId xmlns:a16="http://schemas.microsoft.com/office/drawing/2014/main" id="{F59AC1CD-47B1-4AE3-8BC8-6A2781054A0D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589;p75">
              <a:extLst>
                <a:ext uri="{FF2B5EF4-FFF2-40B4-BE49-F238E27FC236}">
                  <a16:creationId xmlns:a16="http://schemas.microsoft.com/office/drawing/2014/main" id="{D8D6FF6D-8BF4-40D6-917B-7107FCFCBD9A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590;p75">
              <a:extLst>
                <a:ext uri="{FF2B5EF4-FFF2-40B4-BE49-F238E27FC236}">
                  <a16:creationId xmlns:a16="http://schemas.microsoft.com/office/drawing/2014/main" id="{3685282D-911E-4CF3-B610-168A392FCEE4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591;p75">
              <a:extLst>
                <a:ext uri="{FF2B5EF4-FFF2-40B4-BE49-F238E27FC236}">
                  <a16:creationId xmlns:a16="http://schemas.microsoft.com/office/drawing/2014/main" id="{AB1AFAC3-D382-4C98-8363-FA6B6FC21EC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592;p75">
              <a:extLst>
                <a:ext uri="{FF2B5EF4-FFF2-40B4-BE49-F238E27FC236}">
                  <a16:creationId xmlns:a16="http://schemas.microsoft.com/office/drawing/2014/main" id="{33A8167D-DCCB-4A74-8758-A737E5939B33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593;p75">
              <a:extLst>
                <a:ext uri="{FF2B5EF4-FFF2-40B4-BE49-F238E27FC236}">
                  <a16:creationId xmlns:a16="http://schemas.microsoft.com/office/drawing/2014/main" id="{B67FD876-867A-46BA-A029-0EDBF9C5C702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594;p75">
              <a:extLst>
                <a:ext uri="{FF2B5EF4-FFF2-40B4-BE49-F238E27FC236}">
                  <a16:creationId xmlns:a16="http://schemas.microsoft.com/office/drawing/2014/main" id="{7229951B-E551-4BC2-8337-F29E9B33AAFA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595;p75">
              <a:extLst>
                <a:ext uri="{FF2B5EF4-FFF2-40B4-BE49-F238E27FC236}">
                  <a16:creationId xmlns:a16="http://schemas.microsoft.com/office/drawing/2014/main" id="{228E6844-8D78-4BF9-B9CC-9FDBB309969D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596;p75">
              <a:extLst>
                <a:ext uri="{FF2B5EF4-FFF2-40B4-BE49-F238E27FC236}">
                  <a16:creationId xmlns:a16="http://schemas.microsoft.com/office/drawing/2014/main" id="{141F3F37-20DA-480F-AC6D-7C11DD7589A0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597;p75">
              <a:extLst>
                <a:ext uri="{FF2B5EF4-FFF2-40B4-BE49-F238E27FC236}">
                  <a16:creationId xmlns:a16="http://schemas.microsoft.com/office/drawing/2014/main" id="{89204340-1F04-4E02-81EE-146F629D285A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598;p75">
              <a:extLst>
                <a:ext uri="{FF2B5EF4-FFF2-40B4-BE49-F238E27FC236}">
                  <a16:creationId xmlns:a16="http://schemas.microsoft.com/office/drawing/2014/main" id="{7AB7775C-A193-49B6-9994-4C41080F831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599;p75">
              <a:extLst>
                <a:ext uri="{FF2B5EF4-FFF2-40B4-BE49-F238E27FC236}">
                  <a16:creationId xmlns:a16="http://schemas.microsoft.com/office/drawing/2014/main" id="{C328FD00-24E6-493B-947F-F3B4E073A36D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600;p75">
              <a:extLst>
                <a:ext uri="{FF2B5EF4-FFF2-40B4-BE49-F238E27FC236}">
                  <a16:creationId xmlns:a16="http://schemas.microsoft.com/office/drawing/2014/main" id="{98DA0CC6-7EC9-4530-9B8A-00BCD1AF4D8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601;p75">
              <a:extLst>
                <a:ext uri="{FF2B5EF4-FFF2-40B4-BE49-F238E27FC236}">
                  <a16:creationId xmlns:a16="http://schemas.microsoft.com/office/drawing/2014/main" id="{793CEB76-0334-4441-9E51-9B02E2992A05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602;p75">
              <a:extLst>
                <a:ext uri="{FF2B5EF4-FFF2-40B4-BE49-F238E27FC236}">
                  <a16:creationId xmlns:a16="http://schemas.microsoft.com/office/drawing/2014/main" id="{E3909EBE-0576-4D74-80A8-37A39CDAE967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603;p75">
              <a:extLst>
                <a:ext uri="{FF2B5EF4-FFF2-40B4-BE49-F238E27FC236}">
                  <a16:creationId xmlns:a16="http://schemas.microsoft.com/office/drawing/2014/main" id="{B11C0375-1E7B-41E4-90A6-3E3907A0DDCB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604;p75">
              <a:extLst>
                <a:ext uri="{FF2B5EF4-FFF2-40B4-BE49-F238E27FC236}">
                  <a16:creationId xmlns:a16="http://schemas.microsoft.com/office/drawing/2014/main" id="{F6DFE1E0-370A-4D4F-B6D2-127DB0B8E235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605;p75">
              <a:extLst>
                <a:ext uri="{FF2B5EF4-FFF2-40B4-BE49-F238E27FC236}">
                  <a16:creationId xmlns:a16="http://schemas.microsoft.com/office/drawing/2014/main" id="{602378EA-B84B-43C5-892D-D92A7987D172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606;p75">
              <a:extLst>
                <a:ext uri="{FF2B5EF4-FFF2-40B4-BE49-F238E27FC236}">
                  <a16:creationId xmlns:a16="http://schemas.microsoft.com/office/drawing/2014/main" id="{990D5B3F-E15C-44CA-A594-2EDCC8C04AE8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607;p75">
              <a:extLst>
                <a:ext uri="{FF2B5EF4-FFF2-40B4-BE49-F238E27FC236}">
                  <a16:creationId xmlns:a16="http://schemas.microsoft.com/office/drawing/2014/main" id="{2CC6EC7E-8BFA-477D-BF5F-FB5DFCA6D759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608;p75">
              <a:extLst>
                <a:ext uri="{FF2B5EF4-FFF2-40B4-BE49-F238E27FC236}">
                  <a16:creationId xmlns:a16="http://schemas.microsoft.com/office/drawing/2014/main" id="{82ED664E-7A4C-4760-ADC3-75B841FDDE97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609;p75">
              <a:extLst>
                <a:ext uri="{FF2B5EF4-FFF2-40B4-BE49-F238E27FC236}">
                  <a16:creationId xmlns:a16="http://schemas.microsoft.com/office/drawing/2014/main" id="{04A3524C-C6FC-4896-903B-E6A8DC9AB86B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610;p75">
              <a:extLst>
                <a:ext uri="{FF2B5EF4-FFF2-40B4-BE49-F238E27FC236}">
                  <a16:creationId xmlns:a16="http://schemas.microsoft.com/office/drawing/2014/main" id="{ECF833A8-2ADF-463F-B5C5-AE11974C934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611;p75">
              <a:extLst>
                <a:ext uri="{FF2B5EF4-FFF2-40B4-BE49-F238E27FC236}">
                  <a16:creationId xmlns:a16="http://schemas.microsoft.com/office/drawing/2014/main" id="{B1B804D8-7C96-4E87-98D0-E9527BDD824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612;p75">
              <a:extLst>
                <a:ext uri="{FF2B5EF4-FFF2-40B4-BE49-F238E27FC236}">
                  <a16:creationId xmlns:a16="http://schemas.microsoft.com/office/drawing/2014/main" id="{52953A27-175C-4778-AEB5-C92589637C5B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613;p75">
              <a:extLst>
                <a:ext uri="{FF2B5EF4-FFF2-40B4-BE49-F238E27FC236}">
                  <a16:creationId xmlns:a16="http://schemas.microsoft.com/office/drawing/2014/main" id="{7CF1D274-BE30-4EBB-A7F5-9CB93E908204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614;p75">
              <a:extLst>
                <a:ext uri="{FF2B5EF4-FFF2-40B4-BE49-F238E27FC236}">
                  <a16:creationId xmlns:a16="http://schemas.microsoft.com/office/drawing/2014/main" id="{0CFE9850-997C-4D5B-ACE0-94D2F9AA4D5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615;p75">
              <a:extLst>
                <a:ext uri="{FF2B5EF4-FFF2-40B4-BE49-F238E27FC236}">
                  <a16:creationId xmlns:a16="http://schemas.microsoft.com/office/drawing/2014/main" id="{90011EA8-00F3-4E2C-8EFF-37A5E19A0191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616;p75">
              <a:extLst>
                <a:ext uri="{FF2B5EF4-FFF2-40B4-BE49-F238E27FC236}">
                  <a16:creationId xmlns:a16="http://schemas.microsoft.com/office/drawing/2014/main" id="{FA8AD678-D25C-498B-A6CB-D742D9816F58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617;p75">
              <a:extLst>
                <a:ext uri="{FF2B5EF4-FFF2-40B4-BE49-F238E27FC236}">
                  <a16:creationId xmlns:a16="http://schemas.microsoft.com/office/drawing/2014/main" id="{DC13CE98-5214-47F9-AC45-B4D68C06D348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618;p75">
              <a:extLst>
                <a:ext uri="{FF2B5EF4-FFF2-40B4-BE49-F238E27FC236}">
                  <a16:creationId xmlns:a16="http://schemas.microsoft.com/office/drawing/2014/main" id="{857B5CBC-5157-4A08-AC6C-F73F3D1FAA8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619;p75">
              <a:extLst>
                <a:ext uri="{FF2B5EF4-FFF2-40B4-BE49-F238E27FC236}">
                  <a16:creationId xmlns:a16="http://schemas.microsoft.com/office/drawing/2014/main" id="{9FA962F1-1CAE-4C02-99D1-AAB024F1262C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620;p75">
              <a:extLst>
                <a:ext uri="{FF2B5EF4-FFF2-40B4-BE49-F238E27FC236}">
                  <a16:creationId xmlns:a16="http://schemas.microsoft.com/office/drawing/2014/main" id="{9820FC64-3955-45E8-A167-9512CE487C9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621;p75">
              <a:extLst>
                <a:ext uri="{FF2B5EF4-FFF2-40B4-BE49-F238E27FC236}">
                  <a16:creationId xmlns:a16="http://schemas.microsoft.com/office/drawing/2014/main" id="{050D78D9-84E9-4BBF-83E0-F68CE0FF53C3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622;p75">
              <a:extLst>
                <a:ext uri="{FF2B5EF4-FFF2-40B4-BE49-F238E27FC236}">
                  <a16:creationId xmlns:a16="http://schemas.microsoft.com/office/drawing/2014/main" id="{E1BE62EC-16D7-4495-B1BD-78E355E75A4A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623;p75">
              <a:extLst>
                <a:ext uri="{FF2B5EF4-FFF2-40B4-BE49-F238E27FC236}">
                  <a16:creationId xmlns:a16="http://schemas.microsoft.com/office/drawing/2014/main" id="{CDF2C226-68E9-44B2-A0B0-D5AE32E99F05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624;p75">
              <a:extLst>
                <a:ext uri="{FF2B5EF4-FFF2-40B4-BE49-F238E27FC236}">
                  <a16:creationId xmlns:a16="http://schemas.microsoft.com/office/drawing/2014/main" id="{BEC7D181-2994-4B93-9E13-FD5DD7068084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625;p75">
              <a:extLst>
                <a:ext uri="{FF2B5EF4-FFF2-40B4-BE49-F238E27FC236}">
                  <a16:creationId xmlns:a16="http://schemas.microsoft.com/office/drawing/2014/main" id="{8E3E6E12-41F6-4ED9-AD5E-A692394F3B59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626;p75">
              <a:extLst>
                <a:ext uri="{FF2B5EF4-FFF2-40B4-BE49-F238E27FC236}">
                  <a16:creationId xmlns:a16="http://schemas.microsoft.com/office/drawing/2014/main" id="{F7CF3269-A863-4586-BF6A-9BD6DBA5DF1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627;p75">
              <a:extLst>
                <a:ext uri="{FF2B5EF4-FFF2-40B4-BE49-F238E27FC236}">
                  <a16:creationId xmlns:a16="http://schemas.microsoft.com/office/drawing/2014/main" id="{F7E4ACCE-5D57-4B81-B5C2-392EDDB7B02B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628;p75">
              <a:extLst>
                <a:ext uri="{FF2B5EF4-FFF2-40B4-BE49-F238E27FC236}">
                  <a16:creationId xmlns:a16="http://schemas.microsoft.com/office/drawing/2014/main" id="{A80F00F8-719A-43A1-96C4-5A43339F876E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629;p75">
              <a:extLst>
                <a:ext uri="{FF2B5EF4-FFF2-40B4-BE49-F238E27FC236}">
                  <a16:creationId xmlns:a16="http://schemas.microsoft.com/office/drawing/2014/main" id="{EB23A0D6-8802-4FBE-AA07-A8021D910575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630;p75">
              <a:extLst>
                <a:ext uri="{FF2B5EF4-FFF2-40B4-BE49-F238E27FC236}">
                  <a16:creationId xmlns:a16="http://schemas.microsoft.com/office/drawing/2014/main" id="{CD536875-B4A6-4030-8FCD-1F9CCAC28E87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631;p75">
              <a:extLst>
                <a:ext uri="{FF2B5EF4-FFF2-40B4-BE49-F238E27FC236}">
                  <a16:creationId xmlns:a16="http://schemas.microsoft.com/office/drawing/2014/main" id="{5545870A-6EA0-4823-9DEE-7CDCC98E07AC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632;p75">
              <a:extLst>
                <a:ext uri="{FF2B5EF4-FFF2-40B4-BE49-F238E27FC236}">
                  <a16:creationId xmlns:a16="http://schemas.microsoft.com/office/drawing/2014/main" id="{9084BD17-7E6F-4D35-A044-BEA38B0E50BC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633;p75">
              <a:extLst>
                <a:ext uri="{FF2B5EF4-FFF2-40B4-BE49-F238E27FC236}">
                  <a16:creationId xmlns:a16="http://schemas.microsoft.com/office/drawing/2014/main" id="{02A1FF5B-57DE-49FE-ABA4-DC6FC72C15E0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634;p75">
              <a:extLst>
                <a:ext uri="{FF2B5EF4-FFF2-40B4-BE49-F238E27FC236}">
                  <a16:creationId xmlns:a16="http://schemas.microsoft.com/office/drawing/2014/main" id="{66D069FE-9820-4514-BF89-29B59607343F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635;p75">
              <a:extLst>
                <a:ext uri="{FF2B5EF4-FFF2-40B4-BE49-F238E27FC236}">
                  <a16:creationId xmlns:a16="http://schemas.microsoft.com/office/drawing/2014/main" id="{163FC637-9E01-44B3-83EE-34E499EC35C5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636;p75">
              <a:extLst>
                <a:ext uri="{FF2B5EF4-FFF2-40B4-BE49-F238E27FC236}">
                  <a16:creationId xmlns:a16="http://schemas.microsoft.com/office/drawing/2014/main" id="{76CA82CA-5D09-4CDC-AF4A-76DE6180563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637;p75">
              <a:extLst>
                <a:ext uri="{FF2B5EF4-FFF2-40B4-BE49-F238E27FC236}">
                  <a16:creationId xmlns:a16="http://schemas.microsoft.com/office/drawing/2014/main" id="{71E53843-2181-4CB4-A689-8B23B4FB3625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638;p75">
              <a:extLst>
                <a:ext uri="{FF2B5EF4-FFF2-40B4-BE49-F238E27FC236}">
                  <a16:creationId xmlns:a16="http://schemas.microsoft.com/office/drawing/2014/main" id="{E5247BC4-1198-4FC7-A165-B2B27EAC226E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639;p75">
              <a:extLst>
                <a:ext uri="{FF2B5EF4-FFF2-40B4-BE49-F238E27FC236}">
                  <a16:creationId xmlns:a16="http://schemas.microsoft.com/office/drawing/2014/main" id="{31BCAEB9-B710-4550-BB5B-7931E4D1D4CF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640;p75">
              <a:extLst>
                <a:ext uri="{FF2B5EF4-FFF2-40B4-BE49-F238E27FC236}">
                  <a16:creationId xmlns:a16="http://schemas.microsoft.com/office/drawing/2014/main" id="{F46388BA-DA05-4DCF-A206-61A81806A35B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641;p75">
              <a:extLst>
                <a:ext uri="{FF2B5EF4-FFF2-40B4-BE49-F238E27FC236}">
                  <a16:creationId xmlns:a16="http://schemas.microsoft.com/office/drawing/2014/main" id="{90B15342-EA15-450E-8B1C-62A700D43247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642;p75">
              <a:extLst>
                <a:ext uri="{FF2B5EF4-FFF2-40B4-BE49-F238E27FC236}">
                  <a16:creationId xmlns:a16="http://schemas.microsoft.com/office/drawing/2014/main" id="{A683E9D6-ABD3-44FC-98B8-1A252D1BAFB7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643;p75">
              <a:extLst>
                <a:ext uri="{FF2B5EF4-FFF2-40B4-BE49-F238E27FC236}">
                  <a16:creationId xmlns:a16="http://schemas.microsoft.com/office/drawing/2014/main" id="{AB5756CF-C70A-4485-BF61-5BEA7AEC7BC0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644;p75">
              <a:extLst>
                <a:ext uri="{FF2B5EF4-FFF2-40B4-BE49-F238E27FC236}">
                  <a16:creationId xmlns:a16="http://schemas.microsoft.com/office/drawing/2014/main" id="{26AF8442-558A-4C82-9085-9FAD870C8528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645;p75">
              <a:extLst>
                <a:ext uri="{FF2B5EF4-FFF2-40B4-BE49-F238E27FC236}">
                  <a16:creationId xmlns:a16="http://schemas.microsoft.com/office/drawing/2014/main" id="{7633D815-B4C6-4DAE-849D-C50C3F62977E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646;p75">
              <a:extLst>
                <a:ext uri="{FF2B5EF4-FFF2-40B4-BE49-F238E27FC236}">
                  <a16:creationId xmlns:a16="http://schemas.microsoft.com/office/drawing/2014/main" id="{1771A339-0112-4B2D-AD51-A85FBF961D11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647;p75">
              <a:extLst>
                <a:ext uri="{FF2B5EF4-FFF2-40B4-BE49-F238E27FC236}">
                  <a16:creationId xmlns:a16="http://schemas.microsoft.com/office/drawing/2014/main" id="{2F4EBE3D-5D84-4D74-86A9-DFA2FC48DDD2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648;p75">
              <a:extLst>
                <a:ext uri="{FF2B5EF4-FFF2-40B4-BE49-F238E27FC236}">
                  <a16:creationId xmlns:a16="http://schemas.microsoft.com/office/drawing/2014/main" id="{67D3ECC4-05CB-4B1E-8C16-707BBBD0DCB6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649;p75">
              <a:extLst>
                <a:ext uri="{FF2B5EF4-FFF2-40B4-BE49-F238E27FC236}">
                  <a16:creationId xmlns:a16="http://schemas.microsoft.com/office/drawing/2014/main" id="{87529913-1CBB-42C3-A8B8-2C1E2F831E43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650;p75">
              <a:extLst>
                <a:ext uri="{FF2B5EF4-FFF2-40B4-BE49-F238E27FC236}">
                  <a16:creationId xmlns:a16="http://schemas.microsoft.com/office/drawing/2014/main" id="{147C4447-83A6-43BD-AE04-DB5921FE91AB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651;p75">
              <a:extLst>
                <a:ext uri="{FF2B5EF4-FFF2-40B4-BE49-F238E27FC236}">
                  <a16:creationId xmlns:a16="http://schemas.microsoft.com/office/drawing/2014/main" id="{80C5F026-520D-48B3-A6CC-79ECC57E5B7A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652;p75">
              <a:extLst>
                <a:ext uri="{FF2B5EF4-FFF2-40B4-BE49-F238E27FC236}">
                  <a16:creationId xmlns:a16="http://schemas.microsoft.com/office/drawing/2014/main" id="{AF5DA4C8-32A8-42EB-8417-8F011B98B33A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653;p75">
              <a:extLst>
                <a:ext uri="{FF2B5EF4-FFF2-40B4-BE49-F238E27FC236}">
                  <a16:creationId xmlns:a16="http://schemas.microsoft.com/office/drawing/2014/main" id="{F476C418-DD34-4C66-AAC2-99F1D7B99D41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654;p75">
              <a:extLst>
                <a:ext uri="{FF2B5EF4-FFF2-40B4-BE49-F238E27FC236}">
                  <a16:creationId xmlns:a16="http://schemas.microsoft.com/office/drawing/2014/main" id="{A6751627-D67D-4E96-A75E-4749446190A7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655;p75">
              <a:extLst>
                <a:ext uri="{FF2B5EF4-FFF2-40B4-BE49-F238E27FC236}">
                  <a16:creationId xmlns:a16="http://schemas.microsoft.com/office/drawing/2014/main" id="{D15A3264-01FA-4772-875E-A65489B4EA7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656;p75">
              <a:extLst>
                <a:ext uri="{FF2B5EF4-FFF2-40B4-BE49-F238E27FC236}">
                  <a16:creationId xmlns:a16="http://schemas.microsoft.com/office/drawing/2014/main" id="{7D5D34E3-3B4C-44D9-BA52-E63211225CC8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657;p75">
              <a:extLst>
                <a:ext uri="{FF2B5EF4-FFF2-40B4-BE49-F238E27FC236}">
                  <a16:creationId xmlns:a16="http://schemas.microsoft.com/office/drawing/2014/main" id="{8516EAC1-DE07-45C1-A5D2-40751055D26A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658;p75">
              <a:extLst>
                <a:ext uri="{FF2B5EF4-FFF2-40B4-BE49-F238E27FC236}">
                  <a16:creationId xmlns:a16="http://schemas.microsoft.com/office/drawing/2014/main" id="{7AAD7EC0-2C0B-4488-AAE5-C0861AD3E797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659;p75">
              <a:extLst>
                <a:ext uri="{FF2B5EF4-FFF2-40B4-BE49-F238E27FC236}">
                  <a16:creationId xmlns:a16="http://schemas.microsoft.com/office/drawing/2014/main" id="{35789E7B-9DD9-42E2-934A-ABC48C4DA69B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660;p75">
              <a:extLst>
                <a:ext uri="{FF2B5EF4-FFF2-40B4-BE49-F238E27FC236}">
                  <a16:creationId xmlns:a16="http://schemas.microsoft.com/office/drawing/2014/main" id="{A66EEA77-EA62-4BE3-BBFE-38480818B591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661;p75">
              <a:extLst>
                <a:ext uri="{FF2B5EF4-FFF2-40B4-BE49-F238E27FC236}">
                  <a16:creationId xmlns:a16="http://schemas.microsoft.com/office/drawing/2014/main" id="{F10F924B-1603-427F-B988-28076A6B83CF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662;p75">
              <a:extLst>
                <a:ext uri="{FF2B5EF4-FFF2-40B4-BE49-F238E27FC236}">
                  <a16:creationId xmlns:a16="http://schemas.microsoft.com/office/drawing/2014/main" id="{D33FE944-9970-4982-8A0D-8577CC6549E1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663;p75">
              <a:extLst>
                <a:ext uri="{FF2B5EF4-FFF2-40B4-BE49-F238E27FC236}">
                  <a16:creationId xmlns:a16="http://schemas.microsoft.com/office/drawing/2014/main" id="{8A08F4DE-8758-4433-8FA8-9BD7C08CF5F2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664;p75">
              <a:extLst>
                <a:ext uri="{FF2B5EF4-FFF2-40B4-BE49-F238E27FC236}">
                  <a16:creationId xmlns:a16="http://schemas.microsoft.com/office/drawing/2014/main" id="{A65F4E25-79BD-4CDD-8F5C-9FB987CB8BB2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665;p75">
              <a:extLst>
                <a:ext uri="{FF2B5EF4-FFF2-40B4-BE49-F238E27FC236}">
                  <a16:creationId xmlns:a16="http://schemas.microsoft.com/office/drawing/2014/main" id="{FE28A0CC-DE79-4E6A-AF18-25C5EF8E2616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666;p75">
              <a:extLst>
                <a:ext uri="{FF2B5EF4-FFF2-40B4-BE49-F238E27FC236}">
                  <a16:creationId xmlns:a16="http://schemas.microsoft.com/office/drawing/2014/main" id="{A2522542-1E02-4141-BBF5-F3A5C21B8805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667;p75">
              <a:extLst>
                <a:ext uri="{FF2B5EF4-FFF2-40B4-BE49-F238E27FC236}">
                  <a16:creationId xmlns:a16="http://schemas.microsoft.com/office/drawing/2014/main" id="{A2727E23-A8E0-4030-B886-26E2270DB5D3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668;p75">
              <a:extLst>
                <a:ext uri="{FF2B5EF4-FFF2-40B4-BE49-F238E27FC236}">
                  <a16:creationId xmlns:a16="http://schemas.microsoft.com/office/drawing/2014/main" id="{9C1CB4DA-AA70-4320-AEDE-3E283834B818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669;p75">
              <a:extLst>
                <a:ext uri="{FF2B5EF4-FFF2-40B4-BE49-F238E27FC236}">
                  <a16:creationId xmlns:a16="http://schemas.microsoft.com/office/drawing/2014/main" id="{F5F3B313-C75F-4C96-B2C0-96BDB84C6FA3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670;p75">
              <a:extLst>
                <a:ext uri="{FF2B5EF4-FFF2-40B4-BE49-F238E27FC236}">
                  <a16:creationId xmlns:a16="http://schemas.microsoft.com/office/drawing/2014/main" id="{A57DE344-A5EC-402F-8264-BD485814E666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671;p75">
              <a:extLst>
                <a:ext uri="{FF2B5EF4-FFF2-40B4-BE49-F238E27FC236}">
                  <a16:creationId xmlns:a16="http://schemas.microsoft.com/office/drawing/2014/main" id="{A113C755-B378-4370-B4FD-8F81EAEC268A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672;p75">
              <a:extLst>
                <a:ext uri="{FF2B5EF4-FFF2-40B4-BE49-F238E27FC236}">
                  <a16:creationId xmlns:a16="http://schemas.microsoft.com/office/drawing/2014/main" id="{5F0AF3C8-253C-4382-A92B-49F39FD90E3B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673;p75">
              <a:extLst>
                <a:ext uri="{FF2B5EF4-FFF2-40B4-BE49-F238E27FC236}">
                  <a16:creationId xmlns:a16="http://schemas.microsoft.com/office/drawing/2014/main" id="{FBF08B14-08B8-4AD7-991B-C2687761020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674;p75">
              <a:extLst>
                <a:ext uri="{FF2B5EF4-FFF2-40B4-BE49-F238E27FC236}">
                  <a16:creationId xmlns:a16="http://schemas.microsoft.com/office/drawing/2014/main" id="{15D66443-0541-4882-A6C4-79A301066EFC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675;p75">
              <a:extLst>
                <a:ext uri="{FF2B5EF4-FFF2-40B4-BE49-F238E27FC236}">
                  <a16:creationId xmlns:a16="http://schemas.microsoft.com/office/drawing/2014/main" id="{D3AD78F4-3A4E-4B50-B34A-B044AC721D6D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676;p75">
              <a:extLst>
                <a:ext uri="{FF2B5EF4-FFF2-40B4-BE49-F238E27FC236}">
                  <a16:creationId xmlns:a16="http://schemas.microsoft.com/office/drawing/2014/main" id="{180B7B7B-E015-4572-ADE4-E1DF0E87365F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677;p75">
              <a:extLst>
                <a:ext uri="{FF2B5EF4-FFF2-40B4-BE49-F238E27FC236}">
                  <a16:creationId xmlns:a16="http://schemas.microsoft.com/office/drawing/2014/main" id="{6D255B9D-D58D-4C1C-BADF-B833900DC7DD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678;p75">
              <a:extLst>
                <a:ext uri="{FF2B5EF4-FFF2-40B4-BE49-F238E27FC236}">
                  <a16:creationId xmlns:a16="http://schemas.microsoft.com/office/drawing/2014/main" id="{F904102C-016E-44DF-9EA7-D0DCAF4A5D9A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679;p75">
              <a:extLst>
                <a:ext uri="{FF2B5EF4-FFF2-40B4-BE49-F238E27FC236}">
                  <a16:creationId xmlns:a16="http://schemas.microsoft.com/office/drawing/2014/main" id="{95005EC4-4B54-459A-B0FD-D7B0239193DB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680;p75">
              <a:extLst>
                <a:ext uri="{FF2B5EF4-FFF2-40B4-BE49-F238E27FC236}">
                  <a16:creationId xmlns:a16="http://schemas.microsoft.com/office/drawing/2014/main" id="{9FA664D8-2D12-433E-80A6-3A91454E78FE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681;p75">
              <a:extLst>
                <a:ext uri="{FF2B5EF4-FFF2-40B4-BE49-F238E27FC236}">
                  <a16:creationId xmlns:a16="http://schemas.microsoft.com/office/drawing/2014/main" id="{F0A5E184-6534-416C-B51A-FA8503A9952C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682;p75">
              <a:extLst>
                <a:ext uri="{FF2B5EF4-FFF2-40B4-BE49-F238E27FC236}">
                  <a16:creationId xmlns:a16="http://schemas.microsoft.com/office/drawing/2014/main" id="{372F3ED6-92A1-4C4A-957F-EAEB74517104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683;p75">
              <a:extLst>
                <a:ext uri="{FF2B5EF4-FFF2-40B4-BE49-F238E27FC236}">
                  <a16:creationId xmlns:a16="http://schemas.microsoft.com/office/drawing/2014/main" id="{6FBF54E3-0FF5-42A0-8D8D-751DD41B16DC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684;p75">
              <a:extLst>
                <a:ext uri="{FF2B5EF4-FFF2-40B4-BE49-F238E27FC236}">
                  <a16:creationId xmlns:a16="http://schemas.microsoft.com/office/drawing/2014/main" id="{7E08DAFC-3EAC-43CC-9BCB-931FF3A95D90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685;p75">
              <a:extLst>
                <a:ext uri="{FF2B5EF4-FFF2-40B4-BE49-F238E27FC236}">
                  <a16:creationId xmlns:a16="http://schemas.microsoft.com/office/drawing/2014/main" id="{2B3C4B4F-F000-4375-9608-7764652E172F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686;p75">
              <a:extLst>
                <a:ext uri="{FF2B5EF4-FFF2-40B4-BE49-F238E27FC236}">
                  <a16:creationId xmlns:a16="http://schemas.microsoft.com/office/drawing/2014/main" id="{06F7A9B3-3D44-45B6-83A7-40A7C16AB3E1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687;p75">
              <a:extLst>
                <a:ext uri="{FF2B5EF4-FFF2-40B4-BE49-F238E27FC236}">
                  <a16:creationId xmlns:a16="http://schemas.microsoft.com/office/drawing/2014/main" id="{81E6F370-B3D2-43EA-A625-FF090B67604E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688;p75">
              <a:extLst>
                <a:ext uri="{FF2B5EF4-FFF2-40B4-BE49-F238E27FC236}">
                  <a16:creationId xmlns:a16="http://schemas.microsoft.com/office/drawing/2014/main" id="{CD4F52ED-A1C9-4316-9DA2-30EE86AC0D3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689;p75">
              <a:extLst>
                <a:ext uri="{FF2B5EF4-FFF2-40B4-BE49-F238E27FC236}">
                  <a16:creationId xmlns:a16="http://schemas.microsoft.com/office/drawing/2014/main" id="{773C23A1-89F6-4E98-878B-8FA16BAD86E7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690;p75">
              <a:extLst>
                <a:ext uri="{FF2B5EF4-FFF2-40B4-BE49-F238E27FC236}">
                  <a16:creationId xmlns:a16="http://schemas.microsoft.com/office/drawing/2014/main" id="{138FE4AD-5F33-404E-8314-1847012BE06F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691;p75">
              <a:extLst>
                <a:ext uri="{FF2B5EF4-FFF2-40B4-BE49-F238E27FC236}">
                  <a16:creationId xmlns:a16="http://schemas.microsoft.com/office/drawing/2014/main" id="{9BA08074-F88C-4828-BBD4-06EE38CA6E25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692;p75">
              <a:extLst>
                <a:ext uri="{FF2B5EF4-FFF2-40B4-BE49-F238E27FC236}">
                  <a16:creationId xmlns:a16="http://schemas.microsoft.com/office/drawing/2014/main" id="{804058A3-62F8-43BD-92FD-1B0D63693DBF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8693;p75">
              <a:extLst>
                <a:ext uri="{FF2B5EF4-FFF2-40B4-BE49-F238E27FC236}">
                  <a16:creationId xmlns:a16="http://schemas.microsoft.com/office/drawing/2014/main" id="{22017BF3-75BD-41A1-838E-156C8C20FEBD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8694;p75">
              <a:extLst>
                <a:ext uri="{FF2B5EF4-FFF2-40B4-BE49-F238E27FC236}">
                  <a16:creationId xmlns:a16="http://schemas.microsoft.com/office/drawing/2014/main" id="{6DA34C7D-3E39-43A9-A6EB-36077444AE48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8695;p75">
              <a:extLst>
                <a:ext uri="{FF2B5EF4-FFF2-40B4-BE49-F238E27FC236}">
                  <a16:creationId xmlns:a16="http://schemas.microsoft.com/office/drawing/2014/main" id="{534736E8-0C37-4199-9CB7-90BC20709C19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8696;p75">
              <a:extLst>
                <a:ext uri="{FF2B5EF4-FFF2-40B4-BE49-F238E27FC236}">
                  <a16:creationId xmlns:a16="http://schemas.microsoft.com/office/drawing/2014/main" id="{989F825B-F6E3-4A85-A660-D8668075D477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8697;p75">
              <a:extLst>
                <a:ext uri="{FF2B5EF4-FFF2-40B4-BE49-F238E27FC236}">
                  <a16:creationId xmlns:a16="http://schemas.microsoft.com/office/drawing/2014/main" id="{C7E0B182-B2FD-4E4C-890D-8A22A485CFE3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8698;p75">
              <a:extLst>
                <a:ext uri="{FF2B5EF4-FFF2-40B4-BE49-F238E27FC236}">
                  <a16:creationId xmlns:a16="http://schemas.microsoft.com/office/drawing/2014/main" id="{967951AD-7ACB-4DDD-A21A-D861CBCAA8FE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8699;p75">
              <a:extLst>
                <a:ext uri="{FF2B5EF4-FFF2-40B4-BE49-F238E27FC236}">
                  <a16:creationId xmlns:a16="http://schemas.microsoft.com/office/drawing/2014/main" id="{0A05BB9D-A819-4633-AEC7-5B2422B75643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8700;p75">
              <a:extLst>
                <a:ext uri="{FF2B5EF4-FFF2-40B4-BE49-F238E27FC236}">
                  <a16:creationId xmlns:a16="http://schemas.microsoft.com/office/drawing/2014/main" id="{AC7F5DDD-BBD6-452D-9797-1DEA7896D894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8701;p75">
              <a:extLst>
                <a:ext uri="{FF2B5EF4-FFF2-40B4-BE49-F238E27FC236}">
                  <a16:creationId xmlns:a16="http://schemas.microsoft.com/office/drawing/2014/main" id="{7ADCFD72-635F-4EAC-8F47-364A3B8B4F12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8702;p75">
              <a:extLst>
                <a:ext uri="{FF2B5EF4-FFF2-40B4-BE49-F238E27FC236}">
                  <a16:creationId xmlns:a16="http://schemas.microsoft.com/office/drawing/2014/main" id="{1141BBAA-8FCF-42E0-91A7-C510AA989E87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8703;p75">
              <a:extLst>
                <a:ext uri="{FF2B5EF4-FFF2-40B4-BE49-F238E27FC236}">
                  <a16:creationId xmlns:a16="http://schemas.microsoft.com/office/drawing/2014/main" id="{7605989C-7E4D-4377-880F-8CC58A8A82BA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8704;p75">
              <a:extLst>
                <a:ext uri="{FF2B5EF4-FFF2-40B4-BE49-F238E27FC236}">
                  <a16:creationId xmlns:a16="http://schemas.microsoft.com/office/drawing/2014/main" id="{B10F45D2-ED07-4590-B10D-A9C50823E1AC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8705;p75">
              <a:extLst>
                <a:ext uri="{FF2B5EF4-FFF2-40B4-BE49-F238E27FC236}">
                  <a16:creationId xmlns:a16="http://schemas.microsoft.com/office/drawing/2014/main" id="{A53B63D5-A9C1-4D83-90A7-27DDEFA6C420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8706;p75">
              <a:extLst>
                <a:ext uri="{FF2B5EF4-FFF2-40B4-BE49-F238E27FC236}">
                  <a16:creationId xmlns:a16="http://schemas.microsoft.com/office/drawing/2014/main" id="{D169DC91-5699-40D1-8EF6-36C1F46B2711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8707;p75">
              <a:extLst>
                <a:ext uri="{FF2B5EF4-FFF2-40B4-BE49-F238E27FC236}">
                  <a16:creationId xmlns:a16="http://schemas.microsoft.com/office/drawing/2014/main" id="{16D01129-85AC-4B21-AB16-B5D05575BFA9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8708;p75">
              <a:extLst>
                <a:ext uri="{FF2B5EF4-FFF2-40B4-BE49-F238E27FC236}">
                  <a16:creationId xmlns:a16="http://schemas.microsoft.com/office/drawing/2014/main" id="{2C831C84-1BD7-43E8-8378-F3B2A6CD69B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8709;p75">
              <a:extLst>
                <a:ext uri="{FF2B5EF4-FFF2-40B4-BE49-F238E27FC236}">
                  <a16:creationId xmlns:a16="http://schemas.microsoft.com/office/drawing/2014/main" id="{B3571BC8-5695-4098-8A93-491E80FB28D0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8710;p75">
              <a:extLst>
                <a:ext uri="{FF2B5EF4-FFF2-40B4-BE49-F238E27FC236}">
                  <a16:creationId xmlns:a16="http://schemas.microsoft.com/office/drawing/2014/main" id="{5D6FAFCD-106D-4AE8-85D8-E9E5AC42ADCC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8711;p75">
              <a:extLst>
                <a:ext uri="{FF2B5EF4-FFF2-40B4-BE49-F238E27FC236}">
                  <a16:creationId xmlns:a16="http://schemas.microsoft.com/office/drawing/2014/main" id="{899589C3-B49F-4545-B671-00A730FDE0BF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8712;p75">
              <a:extLst>
                <a:ext uri="{FF2B5EF4-FFF2-40B4-BE49-F238E27FC236}">
                  <a16:creationId xmlns:a16="http://schemas.microsoft.com/office/drawing/2014/main" id="{D7045B59-D9C6-4F79-A34A-9E85C16F0183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8713;p75">
              <a:extLst>
                <a:ext uri="{FF2B5EF4-FFF2-40B4-BE49-F238E27FC236}">
                  <a16:creationId xmlns:a16="http://schemas.microsoft.com/office/drawing/2014/main" id="{567ED4C7-B6FF-42FF-90C0-2AF02B967F60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8714;p75">
              <a:extLst>
                <a:ext uri="{FF2B5EF4-FFF2-40B4-BE49-F238E27FC236}">
                  <a16:creationId xmlns:a16="http://schemas.microsoft.com/office/drawing/2014/main" id="{51DDF8D4-29A4-4235-B989-A3CBEDA77FBD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8715;p75">
              <a:extLst>
                <a:ext uri="{FF2B5EF4-FFF2-40B4-BE49-F238E27FC236}">
                  <a16:creationId xmlns:a16="http://schemas.microsoft.com/office/drawing/2014/main" id="{1E0E9461-58BB-410F-AFD2-A3B656B8F114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8716;p75">
              <a:extLst>
                <a:ext uri="{FF2B5EF4-FFF2-40B4-BE49-F238E27FC236}">
                  <a16:creationId xmlns:a16="http://schemas.microsoft.com/office/drawing/2014/main" id="{9148458D-BF2B-4BAF-989F-6D608C0DC1AA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8717;p75">
              <a:extLst>
                <a:ext uri="{FF2B5EF4-FFF2-40B4-BE49-F238E27FC236}">
                  <a16:creationId xmlns:a16="http://schemas.microsoft.com/office/drawing/2014/main" id="{0F214409-E50F-4BDB-80BC-28719E7A85F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8718;p75">
              <a:extLst>
                <a:ext uri="{FF2B5EF4-FFF2-40B4-BE49-F238E27FC236}">
                  <a16:creationId xmlns:a16="http://schemas.microsoft.com/office/drawing/2014/main" id="{899E37A1-E78F-402A-8E66-FEE62BC534C8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8719;p75">
              <a:extLst>
                <a:ext uri="{FF2B5EF4-FFF2-40B4-BE49-F238E27FC236}">
                  <a16:creationId xmlns:a16="http://schemas.microsoft.com/office/drawing/2014/main" id="{7044CFBC-B0D2-4B7B-A86C-3D6F3CD5C78E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8720;p75">
              <a:extLst>
                <a:ext uri="{FF2B5EF4-FFF2-40B4-BE49-F238E27FC236}">
                  <a16:creationId xmlns:a16="http://schemas.microsoft.com/office/drawing/2014/main" id="{54358668-4BB4-4F72-9454-4C75C5579708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8721;p75">
              <a:extLst>
                <a:ext uri="{FF2B5EF4-FFF2-40B4-BE49-F238E27FC236}">
                  <a16:creationId xmlns:a16="http://schemas.microsoft.com/office/drawing/2014/main" id="{F50D04F3-43FE-41AF-BA3F-D00ED7500B61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8722;p75">
              <a:extLst>
                <a:ext uri="{FF2B5EF4-FFF2-40B4-BE49-F238E27FC236}">
                  <a16:creationId xmlns:a16="http://schemas.microsoft.com/office/drawing/2014/main" id="{432B9765-8E62-4221-89AF-9B20FFBC00AE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8723;p75">
              <a:extLst>
                <a:ext uri="{FF2B5EF4-FFF2-40B4-BE49-F238E27FC236}">
                  <a16:creationId xmlns:a16="http://schemas.microsoft.com/office/drawing/2014/main" id="{EECBAEAE-8C03-49DC-A2CA-D5EB2AEDD730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8724;p75">
              <a:extLst>
                <a:ext uri="{FF2B5EF4-FFF2-40B4-BE49-F238E27FC236}">
                  <a16:creationId xmlns:a16="http://schemas.microsoft.com/office/drawing/2014/main" id="{A83EBFEB-EA3F-46A4-94B9-F77051EFE2D5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8725;p75">
              <a:extLst>
                <a:ext uri="{FF2B5EF4-FFF2-40B4-BE49-F238E27FC236}">
                  <a16:creationId xmlns:a16="http://schemas.microsoft.com/office/drawing/2014/main" id="{F4A34D6A-F7DC-43C4-A840-14431EEDE64D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8726;p75">
              <a:extLst>
                <a:ext uri="{FF2B5EF4-FFF2-40B4-BE49-F238E27FC236}">
                  <a16:creationId xmlns:a16="http://schemas.microsoft.com/office/drawing/2014/main" id="{12996BCB-C0E4-4830-B780-CBE3C20E2A4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8727;p75">
              <a:extLst>
                <a:ext uri="{FF2B5EF4-FFF2-40B4-BE49-F238E27FC236}">
                  <a16:creationId xmlns:a16="http://schemas.microsoft.com/office/drawing/2014/main" id="{68DD6886-FD88-4593-BCED-2F0940954AF0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8728;p75">
              <a:extLst>
                <a:ext uri="{FF2B5EF4-FFF2-40B4-BE49-F238E27FC236}">
                  <a16:creationId xmlns:a16="http://schemas.microsoft.com/office/drawing/2014/main" id="{E907420C-A68A-499E-AC11-C779E69F7AEB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8729;p75">
              <a:extLst>
                <a:ext uri="{FF2B5EF4-FFF2-40B4-BE49-F238E27FC236}">
                  <a16:creationId xmlns:a16="http://schemas.microsoft.com/office/drawing/2014/main" id="{2FD94BAD-EC1C-44BF-BF97-E008215ED3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8730;p75">
              <a:extLst>
                <a:ext uri="{FF2B5EF4-FFF2-40B4-BE49-F238E27FC236}">
                  <a16:creationId xmlns:a16="http://schemas.microsoft.com/office/drawing/2014/main" id="{380216A2-19B5-4977-B3B0-67C050874669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8731;p75">
              <a:extLst>
                <a:ext uri="{FF2B5EF4-FFF2-40B4-BE49-F238E27FC236}">
                  <a16:creationId xmlns:a16="http://schemas.microsoft.com/office/drawing/2014/main" id="{B244181D-6BD3-40FB-A862-E8F274BE764A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8732;p75">
              <a:extLst>
                <a:ext uri="{FF2B5EF4-FFF2-40B4-BE49-F238E27FC236}">
                  <a16:creationId xmlns:a16="http://schemas.microsoft.com/office/drawing/2014/main" id="{5B149D7F-2830-4880-AE80-CBBA57FA97DA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8733;p75">
              <a:extLst>
                <a:ext uri="{FF2B5EF4-FFF2-40B4-BE49-F238E27FC236}">
                  <a16:creationId xmlns:a16="http://schemas.microsoft.com/office/drawing/2014/main" id="{131A0DA5-45BF-4F08-AFE9-FB00B60DB3C7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8734;p75">
              <a:extLst>
                <a:ext uri="{FF2B5EF4-FFF2-40B4-BE49-F238E27FC236}">
                  <a16:creationId xmlns:a16="http://schemas.microsoft.com/office/drawing/2014/main" id="{EF478D15-15E1-46EE-A3CB-1607A764B79A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8735;p75">
              <a:extLst>
                <a:ext uri="{FF2B5EF4-FFF2-40B4-BE49-F238E27FC236}">
                  <a16:creationId xmlns:a16="http://schemas.microsoft.com/office/drawing/2014/main" id="{A4BE883A-CFD9-4AF5-B75F-D74FD46EB5D8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8736;p75">
              <a:extLst>
                <a:ext uri="{FF2B5EF4-FFF2-40B4-BE49-F238E27FC236}">
                  <a16:creationId xmlns:a16="http://schemas.microsoft.com/office/drawing/2014/main" id="{164D01CE-CE07-4261-99C9-6567E32844D6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8737;p75">
              <a:extLst>
                <a:ext uri="{FF2B5EF4-FFF2-40B4-BE49-F238E27FC236}">
                  <a16:creationId xmlns:a16="http://schemas.microsoft.com/office/drawing/2014/main" id="{9C9A8DA9-D645-4EB0-8C75-438E7CFF89A2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8738;p75">
              <a:extLst>
                <a:ext uri="{FF2B5EF4-FFF2-40B4-BE49-F238E27FC236}">
                  <a16:creationId xmlns:a16="http://schemas.microsoft.com/office/drawing/2014/main" id="{CE4823C6-DCA5-42AA-A0F6-0CD45086CA1C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8739;p75">
              <a:extLst>
                <a:ext uri="{FF2B5EF4-FFF2-40B4-BE49-F238E27FC236}">
                  <a16:creationId xmlns:a16="http://schemas.microsoft.com/office/drawing/2014/main" id="{CAE38445-3DF3-4BD8-8CEE-F169DEC6D769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8740;p75">
              <a:extLst>
                <a:ext uri="{FF2B5EF4-FFF2-40B4-BE49-F238E27FC236}">
                  <a16:creationId xmlns:a16="http://schemas.microsoft.com/office/drawing/2014/main" id="{51D20D7E-154B-437D-B431-0D775BD1CF6A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8741;p75">
              <a:extLst>
                <a:ext uri="{FF2B5EF4-FFF2-40B4-BE49-F238E27FC236}">
                  <a16:creationId xmlns:a16="http://schemas.microsoft.com/office/drawing/2014/main" id="{447A8B68-02C1-47B5-B19C-9B3D2D4D52B2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8742;p75">
              <a:extLst>
                <a:ext uri="{FF2B5EF4-FFF2-40B4-BE49-F238E27FC236}">
                  <a16:creationId xmlns:a16="http://schemas.microsoft.com/office/drawing/2014/main" id="{6CB20C48-F6B5-4A63-B455-2C62F37408DD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8743;p75">
              <a:extLst>
                <a:ext uri="{FF2B5EF4-FFF2-40B4-BE49-F238E27FC236}">
                  <a16:creationId xmlns:a16="http://schemas.microsoft.com/office/drawing/2014/main" id="{0A802769-E961-43BF-8506-C80DFB49944E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8744;p75">
              <a:extLst>
                <a:ext uri="{FF2B5EF4-FFF2-40B4-BE49-F238E27FC236}">
                  <a16:creationId xmlns:a16="http://schemas.microsoft.com/office/drawing/2014/main" id="{5653F712-90F2-4F94-8F4C-5358B5E71AFA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8745;p75">
              <a:extLst>
                <a:ext uri="{FF2B5EF4-FFF2-40B4-BE49-F238E27FC236}">
                  <a16:creationId xmlns:a16="http://schemas.microsoft.com/office/drawing/2014/main" id="{7DE78052-0047-459D-9F19-5779A77B78CC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8746;p75">
              <a:extLst>
                <a:ext uri="{FF2B5EF4-FFF2-40B4-BE49-F238E27FC236}">
                  <a16:creationId xmlns:a16="http://schemas.microsoft.com/office/drawing/2014/main" id="{BA187CDD-B97D-4F53-83C6-E95E231B73B4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8747;p75">
              <a:extLst>
                <a:ext uri="{FF2B5EF4-FFF2-40B4-BE49-F238E27FC236}">
                  <a16:creationId xmlns:a16="http://schemas.microsoft.com/office/drawing/2014/main" id="{083D7584-C12C-4DFC-A768-F493D156C79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8748;p75">
              <a:extLst>
                <a:ext uri="{FF2B5EF4-FFF2-40B4-BE49-F238E27FC236}">
                  <a16:creationId xmlns:a16="http://schemas.microsoft.com/office/drawing/2014/main" id="{B0B95E2F-CDDB-4E66-9B3A-335CF84F8ACA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8749;p75">
              <a:extLst>
                <a:ext uri="{FF2B5EF4-FFF2-40B4-BE49-F238E27FC236}">
                  <a16:creationId xmlns:a16="http://schemas.microsoft.com/office/drawing/2014/main" id="{A459C379-E413-472C-8068-6C5AD70AEFB0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8750;p75">
              <a:extLst>
                <a:ext uri="{FF2B5EF4-FFF2-40B4-BE49-F238E27FC236}">
                  <a16:creationId xmlns:a16="http://schemas.microsoft.com/office/drawing/2014/main" id="{176341D1-FD8C-416C-9920-1505E0BA4D4F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8751;p75">
              <a:extLst>
                <a:ext uri="{FF2B5EF4-FFF2-40B4-BE49-F238E27FC236}">
                  <a16:creationId xmlns:a16="http://schemas.microsoft.com/office/drawing/2014/main" id="{BF6E3DEB-F3DA-4CA4-B6BC-9FB75D5922AE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8752;p75">
              <a:extLst>
                <a:ext uri="{FF2B5EF4-FFF2-40B4-BE49-F238E27FC236}">
                  <a16:creationId xmlns:a16="http://schemas.microsoft.com/office/drawing/2014/main" id="{2C897088-A192-4C43-8ABC-39895C675367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8753;p75">
              <a:extLst>
                <a:ext uri="{FF2B5EF4-FFF2-40B4-BE49-F238E27FC236}">
                  <a16:creationId xmlns:a16="http://schemas.microsoft.com/office/drawing/2014/main" id="{AED934E7-C5AD-40BE-80EC-14F4941B10BE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8754;p75">
              <a:extLst>
                <a:ext uri="{FF2B5EF4-FFF2-40B4-BE49-F238E27FC236}">
                  <a16:creationId xmlns:a16="http://schemas.microsoft.com/office/drawing/2014/main" id="{C3E43E9B-0FC4-4806-A51C-42A2D2B5E793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8755;p75">
              <a:extLst>
                <a:ext uri="{FF2B5EF4-FFF2-40B4-BE49-F238E27FC236}">
                  <a16:creationId xmlns:a16="http://schemas.microsoft.com/office/drawing/2014/main" id="{D577D5C0-181F-451D-8C02-27B5FAA48E19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8756;p75">
              <a:extLst>
                <a:ext uri="{FF2B5EF4-FFF2-40B4-BE49-F238E27FC236}">
                  <a16:creationId xmlns:a16="http://schemas.microsoft.com/office/drawing/2014/main" id="{7F1A7D38-0771-438A-B63E-C4BC76BE5AC3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8757;p75">
              <a:extLst>
                <a:ext uri="{FF2B5EF4-FFF2-40B4-BE49-F238E27FC236}">
                  <a16:creationId xmlns:a16="http://schemas.microsoft.com/office/drawing/2014/main" id="{E5BEA265-A51A-4FC3-81AB-0072A0663D23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8758;p75">
              <a:extLst>
                <a:ext uri="{FF2B5EF4-FFF2-40B4-BE49-F238E27FC236}">
                  <a16:creationId xmlns:a16="http://schemas.microsoft.com/office/drawing/2014/main" id="{C456A5EB-FA9B-4E81-88ED-2CC21523227B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8759;p75">
              <a:extLst>
                <a:ext uri="{FF2B5EF4-FFF2-40B4-BE49-F238E27FC236}">
                  <a16:creationId xmlns:a16="http://schemas.microsoft.com/office/drawing/2014/main" id="{0BB063E3-8CDC-483E-A85A-511CA5B0647C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8760;p75">
              <a:extLst>
                <a:ext uri="{FF2B5EF4-FFF2-40B4-BE49-F238E27FC236}">
                  <a16:creationId xmlns:a16="http://schemas.microsoft.com/office/drawing/2014/main" id="{7E7BD1B1-5BA3-4BEA-B191-7FCC62C32D13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8761;p75">
              <a:extLst>
                <a:ext uri="{FF2B5EF4-FFF2-40B4-BE49-F238E27FC236}">
                  <a16:creationId xmlns:a16="http://schemas.microsoft.com/office/drawing/2014/main" id="{ED10E8A8-11A4-44B0-9843-33792BAE1C87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8762;p75">
              <a:extLst>
                <a:ext uri="{FF2B5EF4-FFF2-40B4-BE49-F238E27FC236}">
                  <a16:creationId xmlns:a16="http://schemas.microsoft.com/office/drawing/2014/main" id="{4CDACE3F-8FDC-4A05-9C90-63E8835DB037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8763;p75">
              <a:extLst>
                <a:ext uri="{FF2B5EF4-FFF2-40B4-BE49-F238E27FC236}">
                  <a16:creationId xmlns:a16="http://schemas.microsoft.com/office/drawing/2014/main" id="{52AC3C6E-2150-4A52-B7BE-44543E6E78A1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8764;p75">
              <a:extLst>
                <a:ext uri="{FF2B5EF4-FFF2-40B4-BE49-F238E27FC236}">
                  <a16:creationId xmlns:a16="http://schemas.microsoft.com/office/drawing/2014/main" id="{4F6BAC15-7A03-4D3A-8C2A-31B81D0D8656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8765;p75">
              <a:extLst>
                <a:ext uri="{FF2B5EF4-FFF2-40B4-BE49-F238E27FC236}">
                  <a16:creationId xmlns:a16="http://schemas.microsoft.com/office/drawing/2014/main" id="{DAE53524-0A6B-482D-BB9A-46DE62E9321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8766;p75">
              <a:extLst>
                <a:ext uri="{FF2B5EF4-FFF2-40B4-BE49-F238E27FC236}">
                  <a16:creationId xmlns:a16="http://schemas.microsoft.com/office/drawing/2014/main" id="{2A5B4C07-4765-4FDD-8DEC-9A375991CD5E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8767;p75">
              <a:extLst>
                <a:ext uri="{FF2B5EF4-FFF2-40B4-BE49-F238E27FC236}">
                  <a16:creationId xmlns:a16="http://schemas.microsoft.com/office/drawing/2014/main" id="{AE9F593F-FC05-43EA-8874-7422780AA8AB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8768;p75">
              <a:extLst>
                <a:ext uri="{FF2B5EF4-FFF2-40B4-BE49-F238E27FC236}">
                  <a16:creationId xmlns:a16="http://schemas.microsoft.com/office/drawing/2014/main" id="{E1D2B5A9-504A-4673-A4EE-9D94D0498A7A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8769;p75">
              <a:extLst>
                <a:ext uri="{FF2B5EF4-FFF2-40B4-BE49-F238E27FC236}">
                  <a16:creationId xmlns:a16="http://schemas.microsoft.com/office/drawing/2014/main" id="{6C88FC6F-4F30-47F8-B844-8CD818F950C9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8770;p75">
              <a:extLst>
                <a:ext uri="{FF2B5EF4-FFF2-40B4-BE49-F238E27FC236}">
                  <a16:creationId xmlns:a16="http://schemas.microsoft.com/office/drawing/2014/main" id="{58118FCD-ED20-43AF-A10B-6EA2D652BA95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8771;p75">
              <a:extLst>
                <a:ext uri="{FF2B5EF4-FFF2-40B4-BE49-F238E27FC236}">
                  <a16:creationId xmlns:a16="http://schemas.microsoft.com/office/drawing/2014/main" id="{8A576F5C-614D-46A2-947D-D063BE7F16C9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8772;p75">
              <a:extLst>
                <a:ext uri="{FF2B5EF4-FFF2-40B4-BE49-F238E27FC236}">
                  <a16:creationId xmlns:a16="http://schemas.microsoft.com/office/drawing/2014/main" id="{E3AA425F-1F84-407C-A97D-2333E8BF4710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8773;p75">
              <a:extLst>
                <a:ext uri="{FF2B5EF4-FFF2-40B4-BE49-F238E27FC236}">
                  <a16:creationId xmlns:a16="http://schemas.microsoft.com/office/drawing/2014/main" id="{A687CE14-009F-4870-AD16-C13DA337F485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8774;p75">
              <a:extLst>
                <a:ext uri="{FF2B5EF4-FFF2-40B4-BE49-F238E27FC236}">
                  <a16:creationId xmlns:a16="http://schemas.microsoft.com/office/drawing/2014/main" id="{4C8CC0FB-D120-4187-9368-BBE61EE77F71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8775;p75">
              <a:extLst>
                <a:ext uri="{FF2B5EF4-FFF2-40B4-BE49-F238E27FC236}">
                  <a16:creationId xmlns:a16="http://schemas.microsoft.com/office/drawing/2014/main" id="{B42FA7DD-9C7F-46FD-829C-6E643840006E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8776;p75">
              <a:extLst>
                <a:ext uri="{FF2B5EF4-FFF2-40B4-BE49-F238E27FC236}">
                  <a16:creationId xmlns:a16="http://schemas.microsoft.com/office/drawing/2014/main" id="{5760AD27-7E9F-4030-B8CB-2A1C0EED3878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8777;p75">
              <a:extLst>
                <a:ext uri="{FF2B5EF4-FFF2-40B4-BE49-F238E27FC236}">
                  <a16:creationId xmlns:a16="http://schemas.microsoft.com/office/drawing/2014/main" id="{72062CCD-300D-4DB9-9AD2-5F741FC3F95F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8778;p75">
              <a:extLst>
                <a:ext uri="{FF2B5EF4-FFF2-40B4-BE49-F238E27FC236}">
                  <a16:creationId xmlns:a16="http://schemas.microsoft.com/office/drawing/2014/main" id="{F3A8C876-9D79-4FC4-9394-99F7F5532FBF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8779;p75">
              <a:extLst>
                <a:ext uri="{FF2B5EF4-FFF2-40B4-BE49-F238E27FC236}">
                  <a16:creationId xmlns:a16="http://schemas.microsoft.com/office/drawing/2014/main" id="{56511802-2D40-4A61-B19A-952A50438703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8780;p75">
              <a:extLst>
                <a:ext uri="{FF2B5EF4-FFF2-40B4-BE49-F238E27FC236}">
                  <a16:creationId xmlns:a16="http://schemas.microsoft.com/office/drawing/2014/main" id="{F4B6BCC6-55DF-4757-8D5E-F0395A8D27C3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8781;p75">
              <a:extLst>
                <a:ext uri="{FF2B5EF4-FFF2-40B4-BE49-F238E27FC236}">
                  <a16:creationId xmlns:a16="http://schemas.microsoft.com/office/drawing/2014/main" id="{23172998-B4FE-4813-9678-36112230B936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8782;p75">
              <a:extLst>
                <a:ext uri="{FF2B5EF4-FFF2-40B4-BE49-F238E27FC236}">
                  <a16:creationId xmlns:a16="http://schemas.microsoft.com/office/drawing/2014/main" id="{54FB2AD9-2AE1-4B28-A55E-EF497A69AB39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8783;p75">
              <a:extLst>
                <a:ext uri="{FF2B5EF4-FFF2-40B4-BE49-F238E27FC236}">
                  <a16:creationId xmlns:a16="http://schemas.microsoft.com/office/drawing/2014/main" id="{89BC1FE0-C037-4FBB-A150-C85238F61717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8784;p75">
              <a:extLst>
                <a:ext uri="{FF2B5EF4-FFF2-40B4-BE49-F238E27FC236}">
                  <a16:creationId xmlns:a16="http://schemas.microsoft.com/office/drawing/2014/main" id="{E56FD1B9-6F58-4F03-807C-5C27F6ABEA89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8785;p75">
              <a:extLst>
                <a:ext uri="{FF2B5EF4-FFF2-40B4-BE49-F238E27FC236}">
                  <a16:creationId xmlns:a16="http://schemas.microsoft.com/office/drawing/2014/main" id="{BDCFFC89-2D61-4DEA-9B99-04E17E876678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8786;p75">
              <a:extLst>
                <a:ext uri="{FF2B5EF4-FFF2-40B4-BE49-F238E27FC236}">
                  <a16:creationId xmlns:a16="http://schemas.microsoft.com/office/drawing/2014/main" id="{1FCA26D3-3506-4325-9FAD-5D6D3E8F5E83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8787;p75">
              <a:extLst>
                <a:ext uri="{FF2B5EF4-FFF2-40B4-BE49-F238E27FC236}">
                  <a16:creationId xmlns:a16="http://schemas.microsoft.com/office/drawing/2014/main" id="{63687C62-D044-46C1-83E4-B3DD44BF59B8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8788;p75">
              <a:extLst>
                <a:ext uri="{FF2B5EF4-FFF2-40B4-BE49-F238E27FC236}">
                  <a16:creationId xmlns:a16="http://schemas.microsoft.com/office/drawing/2014/main" id="{C49480C7-8AB8-4585-B13B-FE412640C228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8789;p75">
              <a:extLst>
                <a:ext uri="{FF2B5EF4-FFF2-40B4-BE49-F238E27FC236}">
                  <a16:creationId xmlns:a16="http://schemas.microsoft.com/office/drawing/2014/main" id="{4A942029-ADB5-4241-A896-088BEF9DAB57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8790;p75">
              <a:extLst>
                <a:ext uri="{FF2B5EF4-FFF2-40B4-BE49-F238E27FC236}">
                  <a16:creationId xmlns:a16="http://schemas.microsoft.com/office/drawing/2014/main" id="{6533F8A0-A2F5-439E-A6DC-755A509C4616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8791;p75">
              <a:extLst>
                <a:ext uri="{FF2B5EF4-FFF2-40B4-BE49-F238E27FC236}">
                  <a16:creationId xmlns:a16="http://schemas.microsoft.com/office/drawing/2014/main" id="{4A711516-02C5-48FC-87E0-522AFE317506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8792;p75">
              <a:extLst>
                <a:ext uri="{FF2B5EF4-FFF2-40B4-BE49-F238E27FC236}">
                  <a16:creationId xmlns:a16="http://schemas.microsoft.com/office/drawing/2014/main" id="{BB53C83C-263A-4004-8F58-D9AD3A5C7FD9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8793;p75">
              <a:extLst>
                <a:ext uri="{FF2B5EF4-FFF2-40B4-BE49-F238E27FC236}">
                  <a16:creationId xmlns:a16="http://schemas.microsoft.com/office/drawing/2014/main" id="{D8EA91E5-DCE9-4247-92D9-A0DD38E46751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8794;p75">
              <a:extLst>
                <a:ext uri="{FF2B5EF4-FFF2-40B4-BE49-F238E27FC236}">
                  <a16:creationId xmlns:a16="http://schemas.microsoft.com/office/drawing/2014/main" id="{6AF9D63C-C145-47F0-B25F-0FE8B5917DE6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8795;p75">
              <a:extLst>
                <a:ext uri="{FF2B5EF4-FFF2-40B4-BE49-F238E27FC236}">
                  <a16:creationId xmlns:a16="http://schemas.microsoft.com/office/drawing/2014/main" id="{806840AB-0BE9-44F2-AC25-97D96D74202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8796;p75">
              <a:extLst>
                <a:ext uri="{FF2B5EF4-FFF2-40B4-BE49-F238E27FC236}">
                  <a16:creationId xmlns:a16="http://schemas.microsoft.com/office/drawing/2014/main" id="{68AA8865-D32A-4C02-8F7A-76FAC63ACED7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8797;p75">
              <a:extLst>
                <a:ext uri="{FF2B5EF4-FFF2-40B4-BE49-F238E27FC236}">
                  <a16:creationId xmlns:a16="http://schemas.microsoft.com/office/drawing/2014/main" id="{5EB4BA54-C01F-46FB-8BCE-683F06DDC0CF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8798;p75">
              <a:extLst>
                <a:ext uri="{FF2B5EF4-FFF2-40B4-BE49-F238E27FC236}">
                  <a16:creationId xmlns:a16="http://schemas.microsoft.com/office/drawing/2014/main" id="{BFDA860D-835F-4761-85D9-713B23F61E7B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8799;p75">
              <a:extLst>
                <a:ext uri="{FF2B5EF4-FFF2-40B4-BE49-F238E27FC236}">
                  <a16:creationId xmlns:a16="http://schemas.microsoft.com/office/drawing/2014/main" id="{C1D1C5FF-B783-4730-A74A-ED77A64760A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8800;p75">
              <a:extLst>
                <a:ext uri="{FF2B5EF4-FFF2-40B4-BE49-F238E27FC236}">
                  <a16:creationId xmlns:a16="http://schemas.microsoft.com/office/drawing/2014/main" id="{64C6A1ED-451D-4030-B2E5-160FAFA522B7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8801;p75">
              <a:extLst>
                <a:ext uri="{FF2B5EF4-FFF2-40B4-BE49-F238E27FC236}">
                  <a16:creationId xmlns:a16="http://schemas.microsoft.com/office/drawing/2014/main" id="{47B35703-E843-4B99-8CFA-D2745E3392D0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8802;p75">
              <a:extLst>
                <a:ext uri="{FF2B5EF4-FFF2-40B4-BE49-F238E27FC236}">
                  <a16:creationId xmlns:a16="http://schemas.microsoft.com/office/drawing/2014/main" id="{3308A4B3-1838-4F30-A4F2-044FE556E12E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8803;p75">
              <a:extLst>
                <a:ext uri="{FF2B5EF4-FFF2-40B4-BE49-F238E27FC236}">
                  <a16:creationId xmlns:a16="http://schemas.microsoft.com/office/drawing/2014/main" id="{4243EFBC-0C0C-49C3-B855-DB07E201F95F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8804;p75">
              <a:extLst>
                <a:ext uri="{FF2B5EF4-FFF2-40B4-BE49-F238E27FC236}">
                  <a16:creationId xmlns:a16="http://schemas.microsoft.com/office/drawing/2014/main" id="{6C626749-072F-41EF-AF59-D202FEFDF991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8805;p75">
              <a:extLst>
                <a:ext uri="{FF2B5EF4-FFF2-40B4-BE49-F238E27FC236}">
                  <a16:creationId xmlns:a16="http://schemas.microsoft.com/office/drawing/2014/main" id="{95242334-9579-4852-B79B-6B99167D3053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8806;p75">
              <a:extLst>
                <a:ext uri="{FF2B5EF4-FFF2-40B4-BE49-F238E27FC236}">
                  <a16:creationId xmlns:a16="http://schemas.microsoft.com/office/drawing/2014/main" id="{FCEE4695-7CB0-4CA6-840F-B77ADF826B8F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8807;p75">
              <a:extLst>
                <a:ext uri="{FF2B5EF4-FFF2-40B4-BE49-F238E27FC236}">
                  <a16:creationId xmlns:a16="http://schemas.microsoft.com/office/drawing/2014/main" id="{A82645B3-9482-40BF-9F1B-12569E6CE6EE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8808;p75">
              <a:extLst>
                <a:ext uri="{FF2B5EF4-FFF2-40B4-BE49-F238E27FC236}">
                  <a16:creationId xmlns:a16="http://schemas.microsoft.com/office/drawing/2014/main" id="{D78841BF-8492-4955-A9C5-4723EAD6C47D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8809;p75">
              <a:extLst>
                <a:ext uri="{FF2B5EF4-FFF2-40B4-BE49-F238E27FC236}">
                  <a16:creationId xmlns:a16="http://schemas.microsoft.com/office/drawing/2014/main" id="{6EFED15D-B2E0-4709-B5ED-2040433F5FA0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8810;p75">
              <a:extLst>
                <a:ext uri="{FF2B5EF4-FFF2-40B4-BE49-F238E27FC236}">
                  <a16:creationId xmlns:a16="http://schemas.microsoft.com/office/drawing/2014/main" id="{32158C18-E7B7-450A-A25F-C29728138297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8811;p75">
              <a:extLst>
                <a:ext uri="{FF2B5EF4-FFF2-40B4-BE49-F238E27FC236}">
                  <a16:creationId xmlns:a16="http://schemas.microsoft.com/office/drawing/2014/main" id="{47A0C5D3-58EE-4801-8B21-93EAA7FE7C18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8812;p75">
              <a:extLst>
                <a:ext uri="{FF2B5EF4-FFF2-40B4-BE49-F238E27FC236}">
                  <a16:creationId xmlns:a16="http://schemas.microsoft.com/office/drawing/2014/main" id="{AAFD8297-7FBB-4D52-9525-E29C1551BA1D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8813;p75">
              <a:extLst>
                <a:ext uri="{FF2B5EF4-FFF2-40B4-BE49-F238E27FC236}">
                  <a16:creationId xmlns:a16="http://schemas.microsoft.com/office/drawing/2014/main" id="{953E2360-09D7-4AE4-A200-389D176537A5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8814;p75">
              <a:extLst>
                <a:ext uri="{FF2B5EF4-FFF2-40B4-BE49-F238E27FC236}">
                  <a16:creationId xmlns:a16="http://schemas.microsoft.com/office/drawing/2014/main" id="{9387F6F7-092C-44C7-ADB5-EE03ADACEA06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8815;p75">
              <a:extLst>
                <a:ext uri="{FF2B5EF4-FFF2-40B4-BE49-F238E27FC236}">
                  <a16:creationId xmlns:a16="http://schemas.microsoft.com/office/drawing/2014/main" id="{682590B5-26E5-4371-B6DC-EBB00092BF25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8816;p75">
              <a:extLst>
                <a:ext uri="{FF2B5EF4-FFF2-40B4-BE49-F238E27FC236}">
                  <a16:creationId xmlns:a16="http://schemas.microsoft.com/office/drawing/2014/main" id="{BEC73D86-5943-44E6-BCA4-598B93EF6D0E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8817;p75">
              <a:extLst>
                <a:ext uri="{FF2B5EF4-FFF2-40B4-BE49-F238E27FC236}">
                  <a16:creationId xmlns:a16="http://schemas.microsoft.com/office/drawing/2014/main" id="{32A27175-2CA0-4017-8AEF-EC48416D6A36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8818;p75">
              <a:extLst>
                <a:ext uri="{FF2B5EF4-FFF2-40B4-BE49-F238E27FC236}">
                  <a16:creationId xmlns:a16="http://schemas.microsoft.com/office/drawing/2014/main" id="{4C24831C-4EB7-422D-AF08-459FF04D2D78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8819;p75">
              <a:extLst>
                <a:ext uri="{FF2B5EF4-FFF2-40B4-BE49-F238E27FC236}">
                  <a16:creationId xmlns:a16="http://schemas.microsoft.com/office/drawing/2014/main" id="{0EE06A76-1BC6-4718-8982-FB39D3403810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8820;p75">
              <a:extLst>
                <a:ext uri="{FF2B5EF4-FFF2-40B4-BE49-F238E27FC236}">
                  <a16:creationId xmlns:a16="http://schemas.microsoft.com/office/drawing/2014/main" id="{8AF14928-38AF-446E-8AFB-F650655A853D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8821;p75">
              <a:extLst>
                <a:ext uri="{FF2B5EF4-FFF2-40B4-BE49-F238E27FC236}">
                  <a16:creationId xmlns:a16="http://schemas.microsoft.com/office/drawing/2014/main" id="{8EC1E3A1-9055-476A-B5F6-F5DE468B8D69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8822;p75">
              <a:extLst>
                <a:ext uri="{FF2B5EF4-FFF2-40B4-BE49-F238E27FC236}">
                  <a16:creationId xmlns:a16="http://schemas.microsoft.com/office/drawing/2014/main" id="{17D3F412-4364-429C-8164-5F457726D971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8823;p75">
              <a:extLst>
                <a:ext uri="{FF2B5EF4-FFF2-40B4-BE49-F238E27FC236}">
                  <a16:creationId xmlns:a16="http://schemas.microsoft.com/office/drawing/2014/main" id="{BBFBBC19-4DBC-46A8-B753-BE2EB090AB63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8824;p75">
              <a:extLst>
                <a:ext uri="{FF2B5EF4-FFF2-40B4-BE49-F238E27FC236}">
                  <a16:creationId xmlns:a16="http://schemas.microsoft.com/office/drawing/2014/main" id="{23C67BE3-EF50-440A-89E9-304130DF3243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8825;p75">
              <a:extLst>
                <a:ext uri="{FF2B5EF4-FFF2-40B4-BE49-F238E27FC236}">
                  <a16:creationId xmlns:a16="http://schemas.microsoft.com/office/drawing/2014/main" id="{4489C348-DB24-4B12-9940-AC3AC24D2EC0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8826;p75">
              <a:extLst>
                <a:ext uri="{FF2B5EF4-FFF2-40B4-BE49-F238E27FC236}">
                  <a16:creationId xmlns:a16="http://schemas.microsoft.com/office/drawing/2014/main" id="{7EF8CE6B-2199-4515-BE89-C5F9F5D10AA0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8827;p75">
              <a:extLst>
                <a:ext uri="{FF2B5EF4-FFF2-40B4-BE49-F238E27FC236}">
                  <a16:creationId xmlns:a16="http://schemas.microsoft.com/office/drawing/2014/main" id="{1B527383-98E0-410C-8FC5-F29F8CE0F15E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8828;p75">
              <a:extLst>
                <a:ext uri="{FF2B5EF4-FFF2-40B4-BE49-F238E27FC236}">
                  <a16:creationId xmlns:a16="http://schemas.microsoft.com/office/drawing/2014/main" id="{E5BEE13F-9B4F-465E-A615-B28C5E453CD1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8829;p75">
              <a:extLst>
                <a:ext uri="{FF2B5EF4-FFF2-40B4-BE49-F238E27FC236}">
                  <a16:creationId xmlns:a16="http://schemas.microsoft.com/office/drawing/2014/main" id="{8B16D64D-4ADE-4B00-9355-FF76C91044E5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8830;p75">
              <a:extLst>
                <a:ext uri="{FF2B5EF4-FFF2-40B4-BE49-F238E27FC236}">
                  <a16:creationId xmlns:a16="http://schemas.microsoft.com/office/drawing/2014/main" id="{57DDF79F-C47B-4BB2-A685-143376621EB8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8831;p75">
              <a:extLst>
                <a:ext uri="{FF2B5EF4-FFF2-40B4-BE49-F238E27FC236}">
                  <a16:creationId xmlns:a16="http://schemas.microsoft.com/office/drawing/2014/main" id="{32E1C504-5F1D-4FA3-8E4D-134B2CA69F22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8832;p75">
              <a:extLst>
                <a:ext uri="{FF2B5EF4-FFF2-40B4-BE49-F238E27FC236}">
                  <a16:creationId xmlns:a16="http://schemas.microsoft.com/office/drawing/2014/main" id="{D4016167-D1BF-45C2-9F04-B73F66199907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8833;p75">
              <a:extLst>
                <a:ext uri="{FF2B5EF4-FFF2-40B4-BE49-F238E27FC236}">
                  <a16:creationId xmlns:a16="http://schemas.microsoft.com/office/drawing/2014/main" id="{F8EDC9B6-60A2-48DD-B2A3-0C717A6E82F6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8834;p75">
              <a:extLst>
                <a:ext uri="{FF2B5EF4-FFF2-40B4-BE49-F238E27FC236}">
                  <a16:creationId xmlns:a16="http://schemas.microsoft.com/office/drawing/2014/main" id="{76050286-3AE8-46D9-8CD9-0D6BAB11FFCA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8835;p75">
              <a:extLst>
                <a:ext uri="{FF2B5EF4-FFF2-40B4-BE49-F238E27FC236}">
                  <a16:creationId xmlns:a16="http://schemas.microsoft.com/office/drawing/2014/main" id="{350FB6F8-9BC0-4F10-BC52-10F8B88ADF2C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8836;p75">
              <a:extLst>
                <a:ext uri="{FF2B5EF4-FFF2-40B4-BE49-F238E27FC236}">
                  <a16:creationId xmlns:a16="http://schemas.microsoft.com/office/drawing/2014/main" id="{797AD2CD-7470-4DA5-9D65-FE5B9B3ACC49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8837;p75">
              <a:extLst>
                <a:ext uri="{FF2B5EF4-FFF2-40B4-BE49-F238E27FC236}">
                  <a16:creationId xmlns:a16="http://schemas.microsoft.com/office/drawing/2014/main" id="{5070A679-5B1D-4B50-89E4-3777CC056E8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8838;p75">
              <a:extLst>
                <a:ext uri="{FF2B5EF4-FFF2-40B4-BE49-F238E27FC236}">
                  <a16:creationId xmlns:a16="http://schemas.microsoft.com/office/drawing/2014/main" id="{501EA2C0-F69F-4E53-8E48-11321FE6A7EF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8839;p75">
              <a:extLst>
                <a:ext uri="{FF2B5EF4-FFF2-40B4-BE49-F238E27FC236}">
                  <a16:creationId xmlns:a16="http://schemas.microsoft.com/office/drawing/2014/main" id="{AABF8314-10B4-43AF-A804-69EFF33A2076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8840;p75">
              <a:extLst>
                <a:ext uri="{FF2B5EF4-FFF2-40B4-BE49-F238E27FC236}">
                  <a16:creationId xmlns:a16="http://schemas.microsoft.com/office/drawing/2014/main" id="{13D8A878-45A6-4484-A4E6-8CB3C65576B3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8841;p75">
              <a:extLst>
                <a:ext uri="{FF2B5EF4-FFF2-40B4-BE49-F238E27FC236}">
                  <a16:creationId xmlns:a16="http://schemas.microsoft.com/office/drawing/2014/main" id="{7B5B92F0-6D78-4B66-8D2A-4ED64BCB5460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8842;p75">
              <a:extLst>
                <a:ext uri="{FF2B5EF4-FFF2-40B4-BE49-F238E27FC236}">
                  <a16:creationId xmlns:a16="http://schemas.microsoft.com/office/drawing/2014/main" id="{695EAF4D-6189-4D6D-9330-59919E37E9D9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8843;p75">
              <a:extLst>
                <a:ext uri="{FF2B5EF4-FFF2-40B4-BE49-F238E27FC236}">
                  <a16:creationId xmlns:a16="http://schemas.microsoft.com/office/drawing/2014/main" id="{E4219065-88D9-48C9-A9A4-70B20343A8C4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8844;p75">
              <a:extLst>
                <a:ext uri="{FF2B5EF4-FFF2-40B4-BE49-F238E27FC236}">
                  <a16:creationId xmlns:a16="http://schemas.microsoft.com/office/drawing/2014/main" id="{5BBA428F-BE1F-4C1D-99E0-AB22480A3F7B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8845;p75">
              <a:extLst>
                <a:ext uri="{FF2B5EF4-FFF2-40B4-BE49-F238E27FC236}">
                  <a16:creationId xmlns:a16="http://schemas.microsoft.com/office/drawing/2014/main" id="{577B0D99-B766-49DE-852B-4F6610F624F7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8846;p75">
              <a:extLst>
                <a:ext uri="{FF2B5EF4-FFF2-40B4-BE49-F238E27FC236}">
                  <a16:creationId xmlns:a16="http://schemas.microsoft.com/office/drawing/2014/main" id="{AFB2C9D9-7C67-4107-A1D7-2FB1F3DD43A6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8847;p75">
              <a:extLst>
                <a:ext uri="{FF2B5EF4-FFF2-40B4-BE49-F238E27FC236}">
                  <a16:creationId xmlns:a16="http://schemas.microsoft.com/office/drawing/2014/main" id="{3F9354C1-D8A0-4C3E-B0AD-CE7B25CAC73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8848;p75">
              <a:extLst>
                <a:ext uri="{FF2B5EF4-FFF2-40B4-BE49-F238E27FC236}">
                  <a16:creationId xmlns:a16="http://schemas.microsoft.com/office/drawing/2014/main" id="{B4596382-88A4-418B-944F-4419D44317A8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8849;p75">
              <a:extLst>
                <a:ext uri="{FF2B5EF4-FFF2-40B4-BE49-F238E27FC236}">
                  <a16:creationId xmlns:a16="http://schemas.microsoft.com/office/drawing/2014/main" id="{467E1855-88B1-447D-A018-73DDC0EF4508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8850;p75">
              <a:extLst>
                <a:ext uri="{FF2B5EF4-FFF2-40B4-BE49-F238E27FC236}">
                  <a16:creationId xmlns:a16="http://schemas.microsoft.com/office/drawing/2014/main" id="{181B9748-0940-4EA1-A2C9-29FF65720E6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8851;p75">
              <a:extLst>
                <a:ext uri="{FF2B5EF4-FFF2-40B4-BE49-F238E27FC236}">
                  <a16:creationId xmlns:a16="http://schemas.microsoft.com/office/drawing/2014/main" id="{6CCD7B30-C1A5-472A-AF4B-8F7A1566B766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8852;p75">
              <a:extLst>
                <a:ext uri="{FF2B5EF4-FFF2-40B4-BE49-F238E27FC236}">
                  <a16:creationId xmlns:a16="http://schemas.microsoft.com/office/drawing/2014/main" id="{E9C421A7-C04C-4078-9596-19DC882F89ED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8853;p75">
              <a:extLst>
                <a:ext uri="{FF2B5EF4-FFF2-40B4-BE49-F238E27FC236}">
                  <a16:creationId xmlns:a16="http://schemas.microsoft.com/office/drawing/2014/main" id="{2E85A85F-88DA-4F8C-9F38-61B853ECDF6D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8854;p75">
              <a:extLst>
                <a:ext uri="{FF2B5EF4-FFF2-40B4-BE49-F238E27FC236}">
                  <a16:creationId xmlns:a16="http://schemas.microsoft.com/office/drawing/2014/main" id="{E1802C18-5D8A-46F8-A282-8151DFA0EDFE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8855;p75">
              <a:extLst>
                <a:ext uri="{FF2B5EF4-FFF2-40B4-BE49-F238E27FC236}">
                  <a16:creationId xmlns:a16="http://schemas.microsoft.com/office/drawing/2014/main" id="{5B3B5B0E-40F6-4231-8EA9-8C35C7FCEE6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8856;p75">
              <a:extLst>
                <a:ext uri="{FF2B5EF4-FFF2-40B4-BE49-F238E27FC236}">
                  <a16:creationId xmlns:a16="http://schemas.microsoft.com/office/drawing/2014/main" id="{99693BBB-4830-41EC-A541-94F6716E8C1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8857;p75">
              <a:extLst>
                <a:ext uri="{FF2B5EF4-FFF2-40B4-BE49-F238E27FC236}">
                  <a16:creationId xmlns:a16="http://schemas.microsoft.com/office/drawing/2014/main" id="{AFABFA96-1BC9-4A85-9BF5-8759546392E4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8858;p75">
              <a:extLst>
                <a:ext uri="{FF2B5EF4-FFF2-40B4-BE49-F238E27FC236}">
                  <a16:creationId xmlns:a16="http://schemas.microsoft.com/office/drawing/2014/main" id="{95CFFB60-BF79-46F6-9BFB-A4D4191B0D23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8859;p75">
              <a:extLst>
                <a:ext uri="{FF2B5EF4-FFF2-40B4-BE49-F238E27FC236}">
                  <a16:creationId xmlns:a16="http://schemas.microsoft.com/office/drawing/2014/main" id="{CEE79C20-882A-40E3-85A9-E7467217F358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8860;p75">
              <a:extLst>
                <a:ext uri="{FF2B5EF4-FFF2-40B4-BE49-F238E27FC236}">
                  <a16:creationId xmlns:a16="http://schemas.microsoft.com/office/drawing/2014/main" id="{45424DA0-B2AE-47F7-9B6A-BAFE30CC77A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8861;p75">
              <a:extLst>
                <a:ext uri="{FF2B5EF4-FFF2-40B4-BE49-F238E27FC236}">
                  <a16:creationId xmlns:a16="http://schemas.microsoft.com/office/drawing/2014/main" id="{53FA0259-004E-4298-902E-CD7C1D2A5C2D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8862;p75">
              <a:extLst>
                <a:ext uri="{FF2B5EF4-FFF2-40B4-BE49-F238E27FC236}">
                  <a16:creationId xmlns:a16="http://schemas.microsoft.com/office/drawing/2014/main" id="{62AB1711-F38C-46EA-9DCD-3C0DAE66077C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8863;p75">
              <a:extLst>
                <a:ext uri="{FF2B5EF4-FFF2-40B4-BE49-F238E27FC236}">
                  <a16:creationId xmlns:a16="http://schemas.microsoft.com/office/drawing/2014/main" id="{F65C99E5-794F-4F09-996B-4E2364729EAB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8864;p75">
              <a:extLst>
                <a:ext uri="{FF2B5EF4-FFF2-40B4-BE49-F238E27FC236}">
                  <a16:creationId xmlns:a16="http://schemas.microsoft.com/office/drawing/2014/main" id="{B043D893-7F24-4D99-A822-60D4F9D0F247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8865;p75">
              <a:extLst>
                <a:ext uri="{FF2B5EF4-FFF2-40B4-BE49-F238E27FC236}">
                  <a16:creationId xmlns:a16="http://schemas.microsoft.com/office/drawing/2014/main" id="{BBC2E7FD-FB7A-46F7-A0D9-FA44CD9E802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8866;p75">
              <a:extLst>
                <a:ext uri="{FF2B5EF4-FFF2-40B4-BE49-F238E27FC236}">
                  <a16:creationId xmlns:a16="http://schemas.microsoft.com/office/drawing/2014/main" id="{8F9F9C0C-0F81-414E-83BA-3227B714845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8867;p75">
              <a:extLst>
                <a:ext uri="{FF2B5EF4-FFF2-40B4-BE49-F238E27FC236}">
                  <a16:creationId xmlns:a16="http://schemas.microsoft.com/office/drawing/2014/main" id="{C211E99C-5AF8-4441-B18F-278A3708CD4D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8868;p75">
              <a:extLst>
                <a:ext uri="{FF2B5EF4-FFF2-40B4-BE49-F238E27FC236}">
                  <a16:creationId xmlns:a16="http://schemas.microsoft.com/office/drawing/2014/main" id="{63632292-36A0-4E2E-B40E-496E433DAD99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8869;p75">
              <a:extLst>
                <a:ext uri="{FF2B5EF4-FFF2-40B4-BE49-F238E27FC236}">
                  <a16:creationId xmlns:a16="http://schemas.microsoft.com/office/drawing/2014/main" id="{80D9BF3A-07F0-48D3-B12A-1BB5234D3301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8870;p75">
              <a:extLst>
                <a:ext uri="{FF2B5EF4-FFF2-40B4-BE49-F238E27FC236}">
                  <a16:creationId xmlns:a16="http://schemas.microsoft.com/office/drawing/2014/main" id="{1393AB87-6A2F-44C8-9DCF-9000B54A76C9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8871;p75">
              <a:extLst>
                <a:ext uri="{FF2B5EF4-FFF2-40B4-BE49-F238E27FC236}">
                  <a16:creationId xmlns:a16="http://schemas.microsoft.com/office/drawing/2014/main" id="{D0427286-756B-4F19-AA57-B008A9D8C706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8872;p75">
              <a:extLst>
                <a:ext uri="{FF2B5EF4-FFF2-40B4-BE49-F238E27FC236}">
                  <a16:creationId xmlns:a16="http://schemas.microsoft.com/office/drawing/2014/main" id="{259E78F3-3C98-4C97-9E9B-571F2BC0BE01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8873;p75">
              <a:extLst>
                <a:ext uri="{FF2B5EF4-FFF2-40B4-BE49-F238E27FC236}">
                  <a16:creationId xmlns:a16="http://schemas.microsoft.com/office/drawing/2014/main" id="{A45BF008-E324-494F-9743-B0AA8DBC9CBB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8874;p75">
              <a:extLst>
                <a:ext uri="{FF2B5EF4-FFF2-40B4-BE49-F238E27FC236}">
                  <a16:creationId xmlns:a16="http://schemas.microsoft.com/office/drawing/2014/main" id="{1790A62C-6B03-4138-B7EF-0388166339C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8875;p75">
              <a:extLst>
                <a:ext uri="{FF2B5EF4-FFF2-40B4-BE49-F238E27FC236}">
                  <a16:creationId xmlns:a16="http://schemas.microsoft.com/office/drawing/2014/main" id="{532171CC-1761-47DE-B5E6-B29394DBB21B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8876;p75">
              <a:extLst>
                <a:ext uri="{FF2B5EF4-FFF2-40B4-BE49-F238E27FC236}">
                  <a16:creationId xmlns:a16="http://schemas.microsoft.com/office/drawing/2014/main" id="{64FE9B12-4081-4062-B432-EDEAD4E8F696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8877;p75">
              <a:extLst>
                <a:ext uri="{FF2B5EF4-FFF2-40B4-BE49-F238E27FC236}">
                  <a16:creationId xmlns:a16="http://schemas.microsoft.com/office/drawing/2014/main" id="{A4DB133D-0CD5-43E1-BFDB-ED99C8B3403E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8878;p75">
              <a:extLst>
                <a:ext uri="{FF2B5EF4-FFF2-40B4-BE49-F238E27FC236}">
                  <a16:creationId xmlns:a16="http://schemas.microsoft.com/office/drawing/2014/main" id="{EF9B5531-9F86-4978-B466-20875DA3C3FC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8879;p75">
              <a:extLst>
                <a:ext uri="{FF2B5EF4-FFF2-40B4-BE49-F238E27FC236}">
                  <a16:creationId xmlns:a16="http://schemas.microsoft.com/office/drawing/2014/main" id="{108E77B9-4686-4186-8B46-9AD4E1D6D8C7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8880;p75">
              <a:extLst>
                <a:ext uri="{FF2B5EF4-FFF2-40B4-BE49-F238E27FC236}">
                  <a16:creationId xmlns:a16="http://schemas.microsoft.com/office/drawing/2014/main" id="{C9115402-8C73-40D9-84E5-E790B49F46AF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8881;p75">
              <a:extLst>
                <a:ext uri="{FF2B5EF4-FFF2-40B4-BE49-F238E27FC236}">
                  <a16:creationId xmlns:a16="http://schemas.microsoft.com/office/drawing/2014/main" id="{23BDD6D0-3B56-4ACF-8EC6-0E9ABC450FF8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8882;p75">
              <a:extLst>
                <a:ext uri="{FF2B5EF4-FFF2-40B4-BE49-F238E27FC236}">
                  <a16:creationId xmlns:a16="http://schemas.microsoft.com/office/drawing/2014/main" id="{FEDEE04D-1C20-400A-BF38-B4A23448C991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8883;p75">
              <a:extLst>
                <a:ext uri="{FF2B5EF4-FFF2-40B4-BE49-F238E27FC236}">
                  <a16:creationId xmlns:a16="http://schemas.microsoft.com/office/drawing/2014/main" id="{7A9D8720-30B6-433B-80CA-AD2EAF4B3049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8884;p75">
              <a:extLst>
                <a:ext uri="{FF2B5EF4-FFF2-40B4-BE49-F238E27FC236}">
                  <a16:creationId xmlns:a16="http://schemas.microsoft.com/office/drawing/2014/main" id="{F880CE44-DAEA-4776-8469-62D7B24D7513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8885;p75">
              <a:extLst>
                <a:ext uri="{FF2B5EF4-FFF2-40B4-BE49-F238E27FC236}">
                  <a16:creationId xmlns:a16="http://schemas.microsoft.com/office/drawing/2014/main" id="{5DF8EB33-97D8-4B58-BF74-9678DD9A879C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8886;p75">
              <a:extLst>
                <a:ext uri="{FF2B5EF4-FFF2-40B4-BE49-F238E27FC236}">
                  <a16:creationId xmlns:a16="http://schemas.microsoft.com/office/drawing/2014/main" id="{437EC732-A792-4CA0-9FAE-17EC261FA640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8887;p75">
              <a:extLst>
                <a:ext uri="{FF2B5EF4-FFF2-40B4-BE49-F238E27FC236}">
                  <a16:creationId xmlns:a16="http://schemas.microsoft.com/office/drawing/2014/main" id="{1585858D-6A74-4623-8B07-3E857A336B6E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8888;p75">
              <a:extLst>
                <a:ext uri="{FF2B5EF4-FFF2-40B4-BE49-F238E27FC236}">
                  <a16:creationId xmlns:a16="http://schemas.microsoft.com/office/drawing/2014/main" id="{1D73C1EF-6B5F-49C4-B4A1-244E23FF9538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8889;p75">
              <a:extLst>
                <a:ext uri="{FF2B5EF4-FFF2-40B4-BE49-F238E27FC236}">
                  <a16:creationId xmlns:a16="http://schemas.microsoft.com/office/drawing/2014/main" id="{A9E28CFE-FB9F-4A3B-B0E7-09F7DF360BF5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8890;p75">
              <a:extLst>
                <a:ext uri="{FF2B5EF4-FFF2-40B4-BE49-F238E27FC236}">
                  <a16:creationId xmlns:a16="http://schemas.microsoft.com/office/drawing/2014/main" id="{F64905FC-F429-4366-9C00-FF33022EE5CF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8891;p75">
              <a:extLst>
                <a:ext uri="{FF2B5EF4-FFF2-40B4-BE49-F238E27FC236}">
                  <a16:creationId xmlns:a16="http://schemas.microsoft.com/office/drawing/2014/main" id="{5F2A645A-11A8-4DD9-94FB-A18A6850A7C4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8892;p75">
              <a:extLst>
                <a:ext uri="{FF2B5EF4-FFF2-40B4-BE49-F238E27FC236}">
                  <a16:creationId xmlns:a16="http://schemas.microsoft.com/office/drawing/2014/main" id="{C54F9C2F-0CF1-4890-ACD9-8A1A4FE2A643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8893;p75">
              <a:extLst>
                <a:ext uri="{FF2B5EF4-FFF2-40B4-BE49-F238E27FC236}">
                  <a16:creationId xmlns:a16="http://schemas.microsoft.com/office/drawing/2014/main" id="{35BD6ED4-3FFC-43E0-8192-CAED1ECD0E54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8894;p75">
              <a:extLst>
                <a:ext uri="{FF2B5EF4-FFF2-40B4-BE49-F238E27FC236}">
                  <a16:creationId xmlns:a16="http://schemas.microsoft.com/office/drawing/2014/main" id="{4DD31D2E-E810-49DA-92CE-F87FE8E3512D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8895;p75">
              <a:extLst>
                <a:ext uri="{FF2B5EF4-FFF2-40B4-BE49-F238E27FC236}">
                  <a16:creationId xmlns:a16="http://schemas.microsoft.com/office/drawing/2014/main" id="{49D08E40-6CD0-4299-8F61-EC4332FD06D0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8896;p75">
              <a:extLst>
                <a:ext uri="{FF2B5EF4-FFF2-40B4-BE49-F238E27FC236}">
                  <a16:creationId xmlns:a16="http://schemas.microsoft.com/office/drawing/2014/main" id="{9111D0DE-0088-485D-A3FE-4DDDD057E373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8897;p75">
              <a:extLst>
                <a:ext uri="{FF2B5EF4-FFF2-40B4-BE49-F238E27FC236}">
                  <a16:creationId xmlns:a16="http://schemas.microsoft.com/office/drawing/2014/main" id="{DD00186F-6AB7-4B2A-A0D2-7D2A20FF771E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8898;p75">
              <a:extLst>
                <a:ext uri="{FF2B5EF4-FFF2-40B4-BE49-F238E27FC236}">
                  <a16:creationId xmlns:a16="http://schemas.microsoft.com/office/drawing/2014/main" id="{F350E268-48B1-48BF-A0A6-9C9F18D03F5F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8899;p75">
              <a:extLst>
                <a:ext uri="{FF2B5EF4-FFF2-40B4-BE49-F238E27FC236}">
                  <a16:creationId xmlns:a16="http://schemas.microsoft.com/office/drawing/2014/main" id="{97F71653-4603-491E-8C4D-FA893FD25DFE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8900;p75">
              <a:extLst>
                <a:ext uri="{FF2B5EF4-FFF2-40B4-BE49-F238E27FC236}">
                  <a16:creationId xmlns:a16="http://schemas.microsoft.com/office/drawing/2014/main" id="{39B82BDC-A0E7-4013-9B61-17914309D8EB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8901;p75">
              <a:extLst>
                <a:ext uri="{FF2B5EF4-FFF2-40B4-BE49-F238E27FC236}">
                  <a16:creationId xmlns:a16="http://schemas.microsoft.com/office/drawing/2014/main" id="{22782556-AB2A-412D-BAF1-FECAABF517C7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8902;p75">
              <a:extLst>
                <a:ext uri="{FF2B5EF4-FFF2-40B4-BE49-F238E27FC236}">
                  <a16:creationId xmlns:a16="http://schemas.microsoft.com/office/drawing/2014/main" id="{1500590D-92FC-465E-809C-4CF242BD792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8903;p75">
              <a:extLst>
                <a:ext uri="{FF2B5EF4-FFF2-40B4-BE49-F238E27FC236}">
                  <a16:creationId xmlns:a16="http://schemas.microsoft.com/office/drawing/2014/main" id="{512112E6-52B2-434C-81BB-705FDBF7194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8904;p75">
              <a:extLst>
                <a:ext uri="{FF2B5EF4-FFF2-40B4-BE49-F238E27FC236}">
                  <a16:creationId xmlns:a16="http://schemas.microsoft.com/office/drawing/2014/main" id="{32875155-B940-4320-829F-FF9B6B730F70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8905;p75">
              <a:extLst>
                <a:ext uri="{FF2B5EF4-FFF2-40B4-BE49-F238E27FC236}">
                  <a16:creationId xmlns:a16="http://schemas.microsoft.com/office/drawing/2014/main" id="{CEECC332-809A-4387-94B6-EF2868AC228E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8906;p75">
              <a:extLst>
                <a:ext uri="{FF2B5EF4-FFF2-40B4-BE49-F238E27FC236}">
                  <a16:creationId xmlns:a16="http://schemas.microsoft.com/office/drawing/2014/main" id="{3C677C7F-156D-47DE-99EC-FE3C3847744B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8907;p75">
              <a:extLst>
                <a:ext uri="{FF2B5EF4-FFF2-40B4-BE49-F238E27FC236}">
                  <a16:creationId xmlns:a16="http://schemas.microsoft.com/office/drawing/2014/main" id="{C4C49CDB-AC61-4D8B-AA56-AF2E2E4877D0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8908;p75">
              <a:extLst>
                <a:ext uri="{FF2B5EF4-FFF2-40B4-BE49-F238E27FC236}">
                  <a16:creationId xmlns:a16="http://schemas.microsoft.com/office/drawing/2014/main" id="{DA2DADE7-29AB-41CE-9520-5553A13CFE9C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8909;p75">
              <a:extLst>
                <a:ext uri="{FF2B5EF4-FFF2-40B4-BE49-F238E27FC236}">
                  <a16:creationId xmlns:a16="http://schemas.microsoft.com/office/drawing/2014/main" id="{01519BDB-C350-4DEC-95F2-91B9EA46865F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8910;p75">
              <a:extLst>
                <a:ext uri="{FF2B5EF4-FFF2-40B4-BE49-F238E27FC236}">
                  <a16:creationId xmlns:a16="http://schemas.microsoft.com/office/drawing/2014/main" id="{79F2DBB3-3A5E-4517-A59A-9B117D93A046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8911;p75">
              <a:extLst>
                <a:ext uri="{FF2B5EF4-FFF2-40B4-BE49-F238E27FC236}">
                  <a16:creationId xmlns:a16="http://schemas.microsoft.com/office/drawing/2014/main" id="{46E20460-ED6B-46FF-B75C-2FA193318808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8912;p75">
              <a:extLst>
                <a:ext uri="{FF2B5EF4-FFF2-40B4-BE49-F238E27FC236}">
                  <a16:creationId xmlns:a16="http://schemas.microsoft.com/office/drawing/2014/main" id="{296F5A04-66F0-4C73-93AE-B8B846D243AF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8913;p75">
              <a:extLst>
                <a:ext uri="{FF2B5EF4-FFF2-40B4-BE49-F238E27FC236}">
                  <a16:creationId xmlns:a16="http://schemas.microsoft.com/office/drawing/2014/main" id="{8C423D7C-FA04-4E0F-B636-EA12D7D779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8914;p75">
              <a:extLst>
                <a:ext uri="{FF2B5EF4-FFF2-40B4-BE49-F238E27FC236}">
                  <a16:creationId xmlns:a16="http://schemas.microsoft.com/office/drawing/2014/main" id="{484AC0D9-602D-47E2-A8D1-C735A4FD770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8915;p75">
              <a:extLst>
                <a:ext uri="{FF2B5EF4-FFF2-40B4-BE49-F238E27FC236}">
                  <a16:creationId xmlns:a16="http://schemas.microsoft.com/office/drawing/2014/main" id="{CE8AAFAB-8DFD-4A3E-B436-AC9325C14BB2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8916;p75">
              <a:extLst>
                <a:ext uri="{FF2B5EF4-FFF2-40B4-BE49-F238E27FC236}">
                  <a16:creationId xmlns:a16="http://schemas.microsoft.com/office/drawing/2014/main" id="{F8A10431-4EAE-4B63-8CFF-B5CC653FBA6C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8917;p75">
              <a:extLst>
                <a:ext uri="{FF2B5EF4-FFF2-40B4-BE49-F238E27FC236}">
                  <a16:creationId xmlns:a16="http://schemas.microsoft.com/office/drawing/2014/main" id="{9A5A159C-DF11-475C-8034-C9CCB06B395A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8918;p75">
              <a:extLst>
                <a:ext uri="{FF2B5EF4-FFF2-40B4-BE49-F238E27FC236}">
                  <a16:creationId xmlns:a16="http://schemas.microsoft.com/office/drawing/2014/main" id="{7FB47E5C-1593-424C-90D6-7C0E1517300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8919;p75">
              <a:extLst>
                <a:ext uri="{FF2B5EF4-FFF2-40B4-BE49-F238E27FC236}">
                  <a16:creationId xmlns:a16="http://schemas.microsoft.com/office/drawing/2014/main" id="{54C318F4-6686-4AF1-866E-197E554568F5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8920;p75">
              <a:extLst>
                <a:ext uri="{FF2B5EF4-FFF2-40B4-BE49-F238E27FC236}">
                  <a16:creationId xmlns:a16="http://schemas.microsoft.com/office/drawing/2014/main" id="{448F4323-89CE-49D0-A80B-9930B916FE97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8921;p75">
              <a:extLst>
                <a:ext uri="{FF2B5EF4-FFF2-40B4-BE49-F238E27FC236}">
                  <a16:creationId xmlns:a16="http://schemas.microsoft.com/office/drawing/2014/main" id="{9E7EDECE-FCE3-426B-8C76-5E92C1CD314C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8922;p75">
              <a:extLst>
                <a:ext uri="{FF2B5EF4-FFF2-40B4-BE49-F238E27FC236}">
                  <a16:creationId xmlns:a16="http://schemas.microsoft.com/office/drawing/2014/main" id="{5DAFAC88-9A06-483A-9C05-7E3EF852CF36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8923;p75">
              <a:extLst>
                <a:ext uri="{FF2B5EF4-FFF2-40B4-BE49-F238E27FC236}">
                  <a16:creationId xmlns:a16="http://schemas.microsoft.com/office/drawing/2014/main" id="{12CF0EBA-506E-47DC-89F9-4843E5AE0DF4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8924;p75">
              <a:extLst>
                <a:ext uri="{FF2B5EF4-FFF2-40B4-BE49-F238E27FC236}">
                  <a16:creationId xmlns:a16="http://schemas.microsoft.com/office/drawing/2014/main" id="{5A5516AE-0F90-482B-8634-257F1E439224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8925;p75">
              <a:extLst>
                <a:ext uri="{FF2B5EF4-FFF2-40B4-BE49-F238E27FC236}">
                  <a16:creationId xmlns:a16="http://schemas.microsoft.com/office/drawing/2014/main" id="{04B489A8-8B7E-4337-80A7-EFA74EC00262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8926;p75">
              <a:extLst>
                <a:ext uri="{FF2B5EF4-FFF2-40B4-BE49-F238E27FC236}">
                  <a16:creationId xmlns:a16="http://schemas.microsoft.com/office/drawing/2014/main" id="{7F5DB4DA-B43F-41D6-8F37-F8F072D11710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8927;p75">
              <a:extLst>
                <a:ext uri="{FF2B5EF4-FFF2-40B4-BE49-F238E27FC236}">
                  <a16:creationId xmlns:a16="http://schemas.microsoft.com/office/drawing/2014/main" id="{F4B84E93-31B4-44E8-A699-EC45B460D488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8928;p75">
              <a:extLst>
                <a:ext uri="{FF2B5EF4-FFF2-40B4-BE49-F238E27FC236}">
                  <a16:creationId xmlns:a16="http://schemas.microsoft.com/office/drawing/2014/main" id="{3558F915-A14D-4F49-B56A-6D3C9582C6E7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8929;p75">
              <a:extLst>
                <a:ext uri="{FF2B5EF4-FFF2-40B4-BE49-F238E27FC236}">
                  <a16:creationId xmlns:a16="http://schemas.microsoft.com/office/drawing/2014/main" id="{FBB3EDAC-17BA-4C49-8776-113C0E2424C3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8930;p75">
              <a:extLst>
                <a:ext uri="{FF2B5EF4-FFF2-40B4-BE49-F238E27FC236}">
                  <a16:creationId xmlns:a16="http://schemas.microsoft.com/office/drawing/2014/main" id="{8F735EB3-BD11-4B6A-9C43-0EC5597E712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8931;p75">
              <a:extLst>
                <a:ext uri="{FF2B5EF4-FFF2-40B4-BE49-F238E27FC236}">
                  <a16:creationId xmlns:a16="http://schemas.microsoft.com/office/drawing/2014/main" id="{875DF84E-6ED1-4945-A4BF-07D865D5A93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8932;p75">
              <a:extLst>
                <a:ext uri="{FF2B5EF4-FFF2-40B4-BE49-F238E27FC236}">
                  <a16:creationId xmlns:a16="http://schemas.microsoft.com/office/drawing/2014/main" id="{6080AB28-2FE7-4F3D-96AC-677300B9F95A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8933;p75">
              <a:extLst>
                <a:ext uri="{FF2B5EF4-FFF2-40B4-BE49-F238E27FC236}">
                  <a16:creationId xmlns:a16="http://schemas.microsoft.com/office/drawing/2014/main" id="{CE705FEE-9CDC-4956-B08C-302FC89DE6C1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8934;p75">
              <a:extLst>
                <a:ext uri="{FF2B5EF4-FFF2-40B4-BE49-F238E27FC236}">
                  <a16:creationId xmlns:a16="http://schemas.microsoft.com/office/drawing/2014/main" id="{3D06CCD4-62F6-41E9-87A7-3D8BDB1E118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8935;p75">
              <a:extLst>
                <a:ext uri="{FF2B5EF4-FFF2-40B4-BE49-F238E27FC236}">
                  <a16:creationId xmlns:a16="http://schemas.microsoft.com/office/drawing/2014/main" id="{0DD813BF-6B77-46F0-997A-C9A39C986B4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8936;p75">
              <a:extLst>
                <a:ext uri="{FF2B5EF4-FFF2-40B4-BE49-F238E27FC236}">
                  <a16:creationId xmlns:a16="http://schemas.microsoft.com/office/drawing/2014/main" id="{38AFAB60-4B40-489A-956B-8C11CB00D66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8937;p75">
              <a:extLst>
                <a:ext uri="{FF2B5EF4-FFF2-40B4-BE49-F238E27FC236}">
                  <a16:creationId xmlns:a16="http://schemas.microsoft.com/office/drawing/2014/main" id="{14EBF5E5-D971-4ABF-B6DC-5C0688AA19F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8938;p75">
              <a:extLst>
                <a:ext uri="{FF2B5EF4-FFF2-40B4-BE49-F238E27FC236}">
                  <a16:creationId xmlns:a16="http://schemas.microsoft.com/office/drawing/2014/main" id="{612DE492-8DA8-4D94-B689-436AE2C16F4C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8939;p75">
              <a:extLst>
                <a:ext uri="{FF2B5EF4-FFF2-40B4-BE49-F238E27FC236}">
                  <a16:creationId xmlns:a16="http://schemas.microsoft.com/office/drawing/2014/main" id="{22C1995D-05D3-4AFF-8479-DE8675B2F63A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8940;p75">
              <a:extLst>
                <a:ext uri="{FF2B5EF4-FFF2-40B4-BE49-F238E27FC236}">
                  <a16:creationId xmlns:a16="http://schemas.microsoft.com/office/drawing/2014/main" id="{11982CCC-EA9A-4150-9C55-1402A977490F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8941;p75">
              <a:extLst>
                <a:ext uri="{FF2B5EF4-FFF2-40B4-BE49-F238E27FC236}">
                  <a16:creationId xmlns:a16="http://schemas.microsoft.com/office/drawing/2014/main" id="{EB498519-2A8F-4C1B-8B9C-6C8D0944799F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8942;p75">
              <a:extLst>
                <a:ext uri="{FF2B5EF4-FFF2-40B4-BE49-F238E27FC236}">
                  <a16:creationId xmlns:a16="http://schemas.microsoft.com/office/drawing/2014/main" id="{21B00D50-45E7-413D-908C-EB3EAEE372F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8943;p75">
              <a:extLst>
                <a:ext uri="{FF2B5EF4-FFF2-40B4-BE49-F238E27FC236}">
                  <a16:creationId xmlns:a16="http://schemas.microsoft.com/office/drawing/2014/main" id="{0F43DA12-6C24-4948-8DE2-B8A48D330065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8944;p75">
              <a:extLst>
                <a:ext uri="{FF2B5EF4-FFF2-40B4-BE49-F238E27FC236}">
                  <a16:creationId xmlns:a16="http://schemas.microsoft.com/office/drawing/2014/main" id="{D5382855-22D8-4F74-91F4-F661C220564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8945;p75">
              <a:extLst>
                <a:ext uri="{FF2B5EF4-FFF2-40B4-BE49-F238E27FC236}">
                  <a16:creationId xmlns:a16="http://schemas.microsoft.com/office/drawing/2014/main" id="{E0130BE5-689D-4229-8C11-55DB2AD395FE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8946;p75">
              <a:extLst>
                <a:ext uri="{FF2B5EF4-FFF2-40B4-BE49-F238E27FC236}">
                  <a16:creationId xmlns:a16="http://schemas.microsoft.com/office/drawing/2014/main" id="{B030C814-A068-4B28-8CE7-162DCBFF3DD2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8947;p75">
              <a:extLst>
                <a:ext uri="{FF2B5EF4-FFF2-40B4-BE49-F238E27FC236}">
                  <a16:creationId xmlns:a16="http://schemas.microsoft.com/office/drawing/2014/main" id="{17A228E0-E92E-414F-985E-C785D67D4F2F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8948;p75">
              <a:extLst>
                <a:ext uri="{FF2B5EF4-FFF2-40B4-BE49-F238E27FC236}">
                  <a16:creationId xmlns:a16="http://schemas.microsoft.com/office/drawing/2014/main" id="{23CFEEED-AC8B-4EEA-AEE2-53DB9187036A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8949;p75">
              <a:extLst>
                <a:ext uri="{FF2B5EF4-FFF2-40B4-BE49-F238E27FC236}">
                  <a16:creationId xmlns:a16="http://schemas.microsoft.com/office/drawing/2014/main" id="{422253FC-81E7-4EC8-9FD3-94BFED040666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8950;p75">
              <a:extLst>
                <a:ext uri="{FF2B5EF4-FFF2-40B4-BE49-F238E27FC236}">
                  <a16:creationId xmlns:a16="http://schemas.microsoft.com/office/drawing/2014/main" id="{5DB73BAF-CC13-4E17-A807-037E77647AD7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8951;p75">
              <a:extLst>
                <a:ext uri="{FF2B5EF4-FFF2-40B4-BE49-F238E27FC236}">
                  <a16:creationId xmlns:a16="http://schemas.microsoft.com/office/drawing/2014/main" id="{4EB5B04A-2413-4025-A200-6880D5C696CE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8952;p75">
              <a:extLst>
                <a:ext uri="{FF2B5EF4-FFF2-40B4-BE49-F238E27FC236}">
                  <a16:creationId xmlns:a16="http://schemas.microsoft.com/office/drawing/2014/main" id="{EB57E3B9-B070-4497-9827-4D7D8EFCC006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8953;p75">
              <a:extLst>
                <a:ext uri="{FF2B5EF4-FFF2-40B4-BE49-F238E27FC236}">
                  <a16:creationId xmlns:a16="http://schemas.microsoft.com/office/drawing/2014/main" id="{72819742-8284-4AED-9DB6-D9FF82F912A0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8954;p75">
              <a:extLst>
                <a:ext uri="{FF2B5EF4-FFF2-40B4-BE49-F238E27FC236}">
                  <a16:creationId xmlns:a16="http://schemas.microsoft.com/office/drawing/2014/main" id="{CD0896EC-6EED-435E-8999-F34FF53EBA3D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8955;p75">
              <a:extLst>
                <a:ext uri="{FF2B5EF4-FFF2-40B4-BE49-F238E27FC236}">
                  <a16:creationId xmlns:a16="http://schemas.microsoft.com/office/drawing/2014/main" id="{8B74E955-10A6-4B6F-B5F6-00CCC7A3EEBC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8956;p75">
              <a:extLst>
                <a:ext uri="{FF2B5EF4-FFF2-40B4-BE49-F238E27FC236}">
                  <a16:creationId xmlns:a16="http://schemas.microsoft.com/office/drawing/2014/main" id="{7ADD79F5-252B-4B6D-88F4-42741270CD53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8957;p75">
              <a:extLst>
                <a:ext uri="{FF2B5EF4-FFF2-40B4-BE49-F238E27FC236}">
                  <a16:creationId xmlns:a16="http://schemas.microsoft.com/office/drawing/2014/main" id="{F1E4B1E3-CE8D-4D62-88BF-620280A5C449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8958;p75">
              <a:extLst>
                <a:ext uri="{FF2B5EF4-FFF2-40B4-BE49-F238E27FC236}">
                  <a16:creationId xmlns:a16="http://schemas.microsoft.com/office/drawing/2014/main" id="{FAFF40D5-8970-49D7-BF0A-77155AB88043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8959;p75">
              <a:extLst>
                <a:ext uri="{FF2B5EF4-FFF2-40B4-BE49-F238E27FC236}">
                  <a16:creationId xmlns:a16="http://schemas.microsoft.com/office/drawing/2014/main" id="{10BD36AA-B748-4922-877A-2D28549A45F4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8960;p75">
              <a:extLst>
                <a:ext uri="{FF2B5EF4-FFF2-40B4-BE49-F238E27FC236}">
                  <a16:creationId xmlns:a16="http://schemas.microsoft.com/office/drawing/2014/main" id="{D77EC43E-3845-4A36-ABFD-E7F131F4A40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8961;p75">
              <a:extLst>
                <a:ext uri="{FF2B5EF4-FFF2-40B4-BE49-F238E27FC236}">
                  <a16:creationId xmlns:a16="http://schemas.microsoft.com/office/drawing/2014/main" id="{CA86840C-4E19-47C2-884D-FCFFA9ECBC76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8962;p75">
              <a:extLst>
                <a:ext uri="{FF2B5EF4-FFF2-40B4-BE49-F238E27FC236}">
                  <a16:creationId xmlns:a16="http://schemas.microsoft.com/office/drawing/2014/main" id="{908F0A39-7779-42F7-AFDC-8B8FD4CCBB90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8963;p75">
              <a:extLst>
                <a:ext uri="{FF2B5EF4-FFF2-40B4-BE49-F238E27FC236}">
                  <a16:creationId xmlns:a16="http://schemas.microsoft.com/office/drawing/2014/main" id="{F8E1E015-E3DD-410B-9001-50AF3951BACC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8964;p75">
              <a:extLst>
                <a:ext uri="{FF2B5EF4-FFF2-40B4-BE49-F238E27FC236}">
                  <a16:creationId xmlns:a16="http://schemas.microsoft.com/office/drawing/2014/main" id="{A923775D-95BF-41FD-BBD4-9100D6EB2233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8965;p75">
              <a:extLst>
                <a:ext uri="{FF2B5EF4-FFF2-40B4-BE49-F238E27FC236}">
                  <a16:creationId xmlns:a16="http://schemas.microsoft.com/office/drawing/2014/main" id="{E6F3B0D4-39BF-4411-B54B-9F71447EA595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8966;p75">
              <a:extLst>
                <a:ext uri="{FF2B5EF4-FFF2-40B4-BE49-F238E27FC236}">
                  <a16:creationId xmlns:a16="http://schemas.microsoft.com/office/drawing/2014/main" id="{B4D75147-F2AE-4666-8039-51ED40FFB44B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8967;p75">
              <a:extLst>
                <a:ext uri="{FF2B5EF4-FFF2-40B4-BE49-F238E27FC236}">
                  <a16:creationId xmlns:a16="http://schemas.microsoft.com/office/drawing/2014/main" id="{707B043A-5F8A-41A4-B196-73F10731368E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8968;p75">
              <a:extLst>
                <a:ext uri="{FF2B5EF4-FFF2-40B4-BE49-F238E27FC236}">
                  <a16:creationId xmlns:a16="http://schemas.microsoft.com/office/drawing/2014/main" id="{83631D03-2677-4996-BD3A-19F3BE945033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8969;p75">
              <a:extLst>
                <a:ext uri="{FF2B5EF4-FFF2-40B4-BE49-F238E27FC236}">
                  <a16:creationId xmlns:a16="http://schemas.microsoft.com/office/drawing/2014/main" id="{B7F8513D-C755-4F3E-A9B7-6D6E1DBD2401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8970;p75">
              <a:extLst>
                <a:ext uri="{FF2B5EF4-FFF2-40B4-BE49-F238E27FC236}">
                  <a16:creationId xmlns:a16="http://schemas.microsoft.com/office/drawing/2014/main" id="{A90A8E3D-2FEA-4998-874B-2EDD96A67DFD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8971;p75">
              <a:extLst>
                <a:ext uri="{FF2B5EF4-FFF2-40B4-BE49-F238E27FC236}">
                  <a16:creationId xmlns:a16="http://schemas.microsoft.com/office/drawing/2014/main" id="{4CD2410F-E941-45B6-8722-5C06C79DE40E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8972;p75">
              <a:extLst>
                <a:ext uri="{FF2B5EF4-FFF2-40B4-BE49-F238E27FC236}">
                  <a16:creationId xmlns:a16="http://schemas.microsoft.com/office/drawing/2014/main" id="{E5493DE0-6C57-4B2B-86B4-B84184818F56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8973;p75">
              <a:extLst>
                <a:ext uri="{FF2B5EF4-FFF2-40B4-BE49-F238E27FC236}">
                  <a16:creationId xmlns:a16="http://schemas.microsoft.com/office/drawing/2014/main" id="{1479F4DE-91D2-40FE-B658-797612D9D7A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8974;p75">
              <a:extLst>
                <a:ext uri="{FF2B5EF4-FFF2-40B4-BE49-F238E27FC236}">
                  <a16:creationId xmlns:a16="http://schemas.microsoft.com/office/drawing/2014/main" id="{331FA925-1887-4814-AD87-30217AFF1209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8975;p75">
              <a:extLst>
                <a:ext uri="{FF2B5EF4-FFF2-40B4-BE49-F238E27FC236}">
                  <a16:creationId xmlns:a16="http://schemas.microsoft.com/office/drawing/2014/main" id="{DB8833F2-7A89-489B-B550-62ED4F1DAAA5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8976;p75">
              <a:extLst>
                <a:ext uri="{FF2B5EF4-FFF2-40B4-BE49-F238E27FC236}">
                  <a16:creationId xmlns:a16="http://schemas.microsoft.com/office/drawing/2014/main" id="{5CC2DB3B-D739-4893-96EC-B721F8ABD69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8977;p75">
              <a:extLst>
                <a:ext uri="{FF2B5EF4-FFF2-40B4-BE49-F238E27FC236}">
                  <a16:creationId xmlns:a16="http://schemas.microsoft.com/office/drawing/2014/main" id="{D0D9FABF-901A-4E09-964C-B9F071D6F74E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8978;p75">
              <a:extLst>
                <a:ext uri="{FF2B5EF4-FFF2-40B4-BE49-F238E27FC236}">
                  <a16:creationId xmlns:a16="http://schemas.microsoft.com/office/drawing/2014/main" id="{596A75ED-9D9F-4DD8-B005-7E0677765A6D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8979;p75">
              <a:extLst>
                <a:ext uri="{FF2B5EF4-FFF2-40B4-BE49-F238E27FC236}">
                  <a16:creationId xmlns:a16="http://schemas.microsoft.com/office/drawing/2014/main" id="{BF45D11A-481B-48A2-A84E-BBB3A391527A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8980;p75">
              <a:extLst>
                <a:ext uri="{FF2B5EF4-FFF2-40B4-BE49-F238E27FC236}">
                  <a16:creationId xmlns:a16="http://schemas.microsoft.com/office/drawing/2014/main" id="{EB006584-83C0-4F3B-81ED-3730CF359B37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8981;p75">
              <a:extLst>
                <a:ext uri="{FF2B5EF4-FFF2-40B4-BE49-F238E27FC236}">
                  <a16:creationId xmlns:a16="http://schemas.microsoft.com/office/drawing/2014/main" id="{951AD312-6B40-4762-B66C-6C5D435CE554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8982;p75">
              <a:extLst>
                <a:ext uri="{FF2B5EF4-FFF2-40B4-BE49-F238E27FC236}">
                  <a16:creationId xmlns:a16="http://schemas.microsoft.com/office/drawing/2014/main" id="{29683628-0C74-4751-84E4-FA220111AF6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8983;p75">
              <a:extLst>
                <a:ext uri="{FF2B5EF4-FFF2-40B4-BE49-F238E27FC236}">
                  <a16:creationId xmlns:a16="http://schemas.microsoft.com/office/drawing/2014/main" id="{B4BE7B0F-4532-4AF2-8377-61227ED9D8C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8984;p75">
              <a:extLst>
                <a:ext uri="{FF2B5EF4-FFF2-40B4-BE49-F238E27FC236}">
                  <a16:creationId xmlns:a16="http://schemas.microsoft.com/office/drawing/2014/main" id="{E2B1143C-3775-4E3B-870B-F01F5B603BDE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8985;p75">
              <a:extLst>
                <a:ext uri="{FF2B5EF4-FFF2-40B4-BE49-F238E27FC236}">
                  <a16:creationId xmlns:a16="http://schemas.microsoft.com/office/drawing/2014/main" id="{B2543510-11A6-423E-9D1E-55AA3069460B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8986;p75">
              <a:extLst>
                <a:ext uri="{FF2B5EF4-FFF2-40B4-BE49-F238E27FC236}">
                  <a16:creationId xmlns:a16="http://schemas.microsoft.com/office/drawing/2014/main" id="{661B7A1B-2D14-4FC4-87DB-E28070D35DA4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8987;p75">
              <a:extLst>
                <a:ext uri="{FF2B5EF4-FFF2-40B4-BE49-F238E27FC236}">
                  <a16:creationId xmlns:a16="http://schemas.microsoft.com/office/drawing/2014/main" id="{27A3104B-EB95-44FB-B79D-AFEEABE7EDD5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8988;p75">
              <a:extLst>
                <a:ext uri="{FF2B5EF4-FFF2-40B4-BE49-F238E27FC236}">
                  <a16:creationId xmlns:a16="http://schemas.microsoft.com/office/drawing/2014/main" id="{3C792B1A-936F-46D8-B430-0DD76C69B3FA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8989;p75">
              <a:extLst>
                <a:ext uri="{FF2B5EF4-FFF2-40B4-BE49-F238E27FC236}">
                  <a16:creationId xmlns:a16="http://schemas.microsoft.com/office/drawing/2014/main" id="{87087515-FC44-482A-B5CA-DD02B58A80C6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8990;p75">
              <a:extLst>
                <a:ext uri="{FF2B5EF4-FFF2-40B4-BE49-F238E27FC236}">
                  <a16:creationId xmlns:a16="http://schemas.microsoft.com/office/drawing/2014/main" id="{C56762ED-D2FC-40DB-AFA5-8A3121D8B966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8991;p75">
              <a:extLst>
                <a:ext uri="{FF2B5EF4-FFF2-40B4-BE49-F238E27FC236}">
                  <a16:creationId xmlns:a16="http://schemas.microsoft.com/office/drawing/2014/main" id="{B48FC637-C7D3-4A56-B712-E2A2C5E3B567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8992;p75">
              <a:extLst>
                <a:ext uri="{FF2B5EF4-FFF2-40B4-BE49-F238E27FC236}">
                  <a16:creationId xmlns:a16="http://schemas.microsoft.com/office/drawing/2014/main" id="{26C8DE3F-8288-4B8A-ABD7-76513DA6D6E8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8993;p75">
              <a:extLst>
                <a:ext uri="{FF2B5EF4-FFF2-40B4-BE49-F238E27FC236}">
                  <a16:creationId xmlns:a16="http://schemas.microsoft.com/office/drawing/2014/main" id="{D1941B89-4D67-4363-8EE9-EDE092877627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8994;p75">
              <a:extLst>
                <a:ext uri="{FF2B5EF4-FFF2-40B4-BE49-F238E27FC236}">
                  <a16:creationId xmlns:a16="http://schemas.microsoft.com/office/drawing/2014/main" id="{01091312-5360-430D-BD09-2264946E6137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8995;p75">
              <a:extLst>
                <a:ext uri="{FF2B5EF4-FFF2-40B4-BE49-F238E27FC236}">
                  <a16:creationId xmlns:a16="http://schemas.microsoft.com/office/drawing/2014/main" id="{C137DD6B-396E-4E5C-9AB3-6CD08B4DF194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8996;p75">
              <a:extLst>
                <a:ext uri="{FF2B5EF4-FFF2-40B4-BE49-F238E27FC236}">
                  <a16:creationId xmlns:a16="http://schemas.microsoft.com/office/drawing/2014/main" id="{F0ADA42E-AE9D-4581-929B-1F771C9D083F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8997;p75">
              <a:extLst>
                <a:ext uri="{FF2B5EF4-FFF2-40B4-BE49-F238E27FC236}">
                  <a16:creationId xmlns:a16="http://schemas.microsoft.com/office/drawing/2014/main" id="{5119A9EC-75C4-47F9-9F93-4276F1F235DD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8998;p75">
              <a:extLst>
                <a:ext uri="{FF2B5EF4-FFF2-40B4-BE49-F238E27FC236}">
                  <a16:creationId xmlns:a16="http://schemas.microsoft.com/office/drawing/2014/main" id="{F9C1358B-2702-42A3-B13C-1A183FFDB633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8999;p75">
              <a:extLst>
                <a:ext uri="{FF2B5EF4-FFF2-40B4-BE49-F238E27FC236}">
                  <a16:creationId xmlns:a16="http://schemas.microsoft.com/office/drawing/2014/main" id="{E686634E-D5F8-47A6-A867-03F87EABEBD4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9000;p75">
              <a:extLst>
                <a:ext uri="{FF2B5EF4-FFF2-40B4-BE49-F238E27FC236}">
                  <a16:creationId xmlns:a16="http://schemas.microsoft.com/office/drawing/2014/main" id="{024B4D5E-17D8-423D-80D2-088175A0369A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9001;p75">
              <a:extLst>
                <a:ext uri="{FF2B5EF4-FFF2-40B4-BE49-F238E27FC236}">
                  <a16:creationId xmlns:a16="http://schemas.microsoft.com/office/drawing/2014/main" id="{7B754383-5947-4444-A222-7F3BA68298C0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9002;p75">
              <a:extLst>
                <a:ext uri="{FF2B5EF4-FFF2-40B4-BE49-F238E27FC236}">
                  <a16:creationId xmlns:a16="http://schemas.microsoft.com/office/drawing/2014/main" id="{D36EAD0F-F093-4A03-9D1A-09403FFD1C65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9003;p75">
              <a:extLst>
                <a:ext uri="{FF2B5EF4-FFF2-40B4-BE49-F238E27FC236}">
                  <a16:creationId xmlns:a16="http://schemas.microsoft.com/office/drawing/2014/main" id="{3CEB1FCF-EB84-4CE5-830B-2EB9C14FB698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9004;p75">
              <a:extLst>
                <a:ext uri="{FF2B5EF4-FFF2-40B4-BE49-F238E27FC236}">
                  <a16:creationId xmlns:a16="http://schemas.microsoft.com/office/drawing/2014/main" id="{9F1DDE38-3F0D-41ED-8336-0EC821D0EB85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9005;p75">
              <a:extLst>
                <a:ext uri="{FF2B5EF4-FFF2-40B4-BE49-F238E27FC236}">
                  <a16:creationId xmlns:a16="http://schemas.microsoft.com/office/drawing/2014/main" id="{CF0603DF-E496-4213-A049-62784FB51D50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9006;p75">
              <a:extLst>
                <a:ext uri="{FF2B5EF4-FFF2-40B4-BE49-F238E27FC236}">
                  <a16:creationId xmlns:a16="http://schemas.microsoft.com/office/drawing/2014/main" id="{A2385132-61B8-4D0C-9B31-F78038235147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9007;p75">
              <a:extLst>
                <a:ext uri="{FF2B5EF4-FFF2-40B4-BE49-F238E27FC236}">
                  <a16:creationId xmlns:a16="http://schemas.microsoft.com/office/drawing/2014/main" id="{0CA4FEA8-838E-4009-9A8F-C781AEE1EA3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9008;p75">
              <a:extLst>
                <a:ext uri="{FF2B5EF4-FFF2-40B4-BE49-F238E27FC236}">
                  <a16:creationId xmlns:a16="http://schemas.microsoft.com/office/drawing/2014/main" id="{EB5B6E81-5C58-42E9-B96E-6FDFF8A14ED0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9009;p75">
              <a:extLst>
                <a:ext uri="{FF2B5EF4-FFF2-40B4-BE49-F238E27FC236}">
                  <a16:creationId xmlns:a16="http://schemas.microsoft.com/office/drawing/2014/main" id="{2060BF29-CDFB-459A-9F2D-8FA58D11865C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9010;p75">
              <a:extLst>
                <a:ext uri="{FF2B5EF4-FFF2-40B4-BE49-F238E27FC236}">
                  <a16:creationId xmlns:a16="http://schemas.microsoft.com/office/drawing/2014/main" id="{E38F0EA2-097C-4EC5-9E7C-98336E7132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9011;p75">
              <a:extLst>
                <a:ext uri="{FF2B5EF4-FFF2-40B4-BE49-F238E27FC236}">
                  <a16:creationId xmlns:a16="http://schemas.microsoft.com/office/drawing/2014/main" id="{F68C6B4B-2033-4C75-ACF8-31B0B3063F9C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9012;p75">
              <a:extLst>
                <a:ext uri="{FF2B5EF4-FFF2-40B4-BE49-F238E27FC236}">
                  <a16:creationId xmlns:a16="http://schemas.microsoft.com/office/drawing/2014/main" id="{643B0472-C945-4F87-BC15-58425FC41B2B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9013;p75">
              <a:extLst>
                <a:ext uri="{FF2B5EF4-FFF2-40B4-BE49-F238E27FC236}">
                  <a16:creationId xmlns:a16="http://schemas.microsoft.com/office/drawing/2014/main" id="{AB142B20-CC59-469C-B9D6-5AE752D0CB07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9014;p75">
              <a:extLst>
                <a:ext uri="{FF2B5EF4-FFF2-40B4-BE49-F238E27FC236}">
                  <a16:creationId xmlns:a16="http://schemas.microsoft.com/office/drawing/2014/main" id="{A365A771-2024-4F2C-9E9B-92EB84489860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9015;p75">
              <a:extLst>
                <a:ext uri="{FF2B5EF4-FFF2-40B4-BE49-F238E27FC236}">
                  <a16:creationId xmlns:a16="http://schemas.microsoft.com/office/drawing/2014/main" id="{F42D84BF-13D4-4369-B863-278EAC259309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9016;p75">
              <a:extLst>
                <a:ext uri="{FF2B5EF4-FFF2-40B4-BE49-F238E27FC236}">
                  <a16:creationId xmlns:a16="http://schemas.microsoft.com/office/drawing/2014/main" id="{686206A1-3D02-4208-823F-1670AED2D285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9017;p75">
              <a:extLst>
                <a:ext uri="{FF2B5EF4-FFF2-40B4-BE49-F238E27FC236}">
                  <a16:creationId xmlns:a16="http://schemas.microsoft.com/office/drawing/2014/main" id="{5A2564DC-66C4-41B9-8557-5BACC353D47E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9018;p75">
              <a:extLst>
                <a:ext uri="{FF2B5EF4-FFF2-40B4-BE49-F238E27FC236}">
                  <a16:creationId xmlns:a16="http://schemas.microsoft.com/office/drawing/2014/main" id="{7779F17C-C2A3-4E95-BF03-39B79D9C754D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9019;p75">
              <a:extLst>
                <a:ext uri="{FF2B5EF4-FFF2-40B4-BE49-F238E27FC236}">
                  <a16:creationId xmlns:a16="http://schemas.microsoft.com/office/drawing/2014/main" id="{C4C7222E-E9B7-4D7D-A46D-B48E97DF99F5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9020;p75">
              <a:extLst>
                <a:ext uri="{FF2B5EF4-FFF2-40B4-BE49-F238E27FC236}">
                  <a16:creationId xmlns:a16="http://schemas.microsoft.com/office/drawing/2014/main" id="{6FA37207-7333-4BF5-AB86-C7D9DD2E190E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9021;p75">
              <a:extLst>
                <a:ext uri="{FF2B5EF4-FFF2-40B4-BE49-F238E27FC236}">
                  <a16:creationId xmlns:a16="http://schemas.microsoft.com/office/drawing/2014/main" id="{E8D7DE73-EA81-4ABB-A168-693B709ECFF6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9022;p75">
              <a:extLst>
                <a:ext uri="{FF2B5EF4-FFF2-40B4-BE49-F238E27FC236}">
                  <a16:creationId xmlns:a16="http://schemas.microsoft.com/office/drawing/2014/main" id="{34C1D275-B865-4CD7-A2F8-D55794DFD43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9023;p75">
              <a:extLst>
                <a:ext uri="{FF2B5EF4-FFF2-40B4-BE49-F238E27FC236}">
                  <a16:creationId xmlns:a16="http://schemas.microsoft.com/office/drawing/2014/main" id="{BDF412F5-D0CD-4F88-888F-03765DBBECA0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9024;p75">
              <a:extLst>
                <a:ext uri="{FF2B5EF4-FFF2-40B4-BE49-F238E27FC236}">
                  <a16:creationId xmlns:a16="http://schemas.microsoft.com/office/drawing/2014/main" id="{C52D6F99-CC4E-4E77-9E6E-4E0E56C6C989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9025;p75">
              <a:extLst>
                <a:ext uri="{FF2B5EF4-FFF2-40B4-BE49-F238E27FC236}">
                  <a16:creationId xmlns:a16="http://schemas.microsoft.com/office/drawing/2014/main" id="{EC34DD48-53A1-4681-AD9B-E01C733D010F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9026;p75">
              <a:extLst>
                <a:ext uri="{FF2B5EF4-FFF2-40B4-BE49-F238E27FC236}">
                  <a16:creationId xmlns:a16="http://schemas.microsoft.com/office/drawing/2014/main" id="{8D056551-308A-4B5C-ADB6-190A9302D994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9027;p75">
              <a:extLst>
                <a:ext uri="{FF2B5EF4-FFF2-40B4-BE49-F238E27FC236}">
                  <a16:creationId xmlns:a16="http://schemas.microsoft.com/office/drawing/2014/main" id="{CC999C9A-6F7B-4A1F-9912-3CB760289CE9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9028;p75">
              <a:extLst>
                <a:ext uri="{FF2B5EF4-FFF2-40B4-BE49-F238E27FC236}">
                  <a16:creationId xmlns:a16="http://schemas.microsoft.com/office/drawing/2014/main" id="{3BE8D3B4-4B6B-44FA-8F55-FE8A1D88038A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9029;p75">
              <a:extLst>
                <a:ext uri="{FF2B5EF4-FFF2-40B4-BE49-F238E27FC236}">
                  <a16:creationId xmlns:a16="http://schemas.microsoft.com/office/drawing/2014/main" id="{A4A2FC43-7634-4F89-B0ED-8C06457228A5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9030;p75">
              <a:extLst>
                <a:ext uri="{FF2B5EF4-FFF2-40B4-BE49-F238E27FC236}">
                  <a16:creationId xmlns:a16="http://schemas.microsoft.com/office/drawing/2014/main" id="{536AB01C-83D3-4C4E-B525-C4DB9CD83BC0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9031;p75">
              <a:extLst>
                <a:ext uri="{FF2B5EF4-FFF2-40B4-BE49-F238E27FC236}">
                  <a16:creationId xmlns:a16="http://schemas.microsoft.com/office/drawing/2014/main" id="{8C32D784-2A02-4602-82FA-EDEACC6DC13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9032;p75">
              <a:extLst>
                <a:ext uri="{FF2B5EF4-FFF2-40B4-BE49-F238E27FC236}">
                  <a16:creationId xmlns:a16="http://schemas.microsoft.com/office/drawing/2014/main" id="{EAAB9B25-2728-4CC2-A8C3-BBA8E03C4F9D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9033;p75">
              <a:extLst>
                <a:ext uri="{FF2B5EF4-FFF2-40B4-BE49-F238E27FC236}">
                  <a16:creationId xmlns:a16="http://schemas.microsoft.com/office/drawing/2014/main" id="{F3B6E44D-269C-4806-B233-3416E129C38A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9034;p75">
              <a:extLst>
                <a:ext uri="{FF2B5EF4-FFF2-40B4-BE49-F238E27FC236}">
                  <a16:creationId xmlns:a16="http://schemas.microsoft.com/office/drawing/2014/main" id="{C5D7231F-86B0-460C-BE70-9AFB08C38EE6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9035;p75">
              <a:extLst>
                <a:ext uri="{FF2B5EF4-FFF2-40B4-BE49-F238E27FC236}">
                  <a16:creationId xmlns:a16="http://schemas.microsoft.com/office/drawing/2014/main" id="{673AF15C-8F95-41FD-B6E8-270F607DC3B6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9036;p75">
              <a:extLst>
                <a:ext uri="{FF2B5EF4-FFF2-40B4-BE49-F238E27FC236}">
                  <a16:creationId xmlns:a16="http://schemas.microsoft.com/office/drawing/2014/main" id="{B7A732FB-F950-4D41-ABD0-0A2E26E1720D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9037;p75">
              <a:extLst>
                <a:ext uri="{FF2B5EF4-FFF2-40B4-BE49-F238E27FC236}">
                  <a16:creationId xmlns:a16="http://schemas.microsoft.com/office/drawing/2014/main" id="{71FECF7E-0BF0-4E92-A270-6A5B38BE9B81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9038;p75">
              <a:extLst>
                <a:ext uri="{FF2B5EF4-FFF2-40B4-BE49-F238E27FC236}">
                  <a16:creationId xmlns:a16="http://schemas.microsoft.com/office/drawing/2014/main" id="{903DA203-4669-4E41-AC40-F5EEA583043A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9039;p75">
              <a:extLst>
                <a:ext uri="{FF2B5EF4-FFF2-40B4-BE49-F238E27FC236}">
                  <a16:creationId xmlns:a16="http://schemas.microsoft.com/office/drawing/2014/main" id="{46373F5C-3CDF-43A8-980C-EACD0FC5FC3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9040;p75">
              <a:extLst>
                <a:ext uri="{FF2B5EF4-FFF2-40B4-BE49-F238E27FC236}">
                  <a16:creationId xmlns:a16="http://schemas.microsoft.com/office/drawing/2014/main" id="{A1B15EBC-EDC9-4C69-9AFF-C04AF53734A3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9041;p75">
              <a:extLst>
                <a:ext uri="{FF2B5EF4-FFF2-40B4-BE49-F238E27FC236}">
                  <a16:creationId xmlns:a16="http://schemas.microsoft.com/office/drawing/2014/main" id="{EF8A8F69-807D-49CF-94D9-0A611402FD0C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9042;p75">
              <a:extLst>
                <a:ext uri="{FF2B5EF4-FFF2-40B4-BE49-F238E27FC236}">
                  <a16:creationId xmlns:a16="http://schemas.microsoft.com/office/drawing/2014/main" id="{3DA627F5-3331-4150-BEAE-057DB4BDDA87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9043;p75">
              <a:extLst>
                <a:ext uri="{FF2B5EF4-FFF2-40B4-BE49-F238E27FC236}">
                  <a16:creationId xmlns:a16="http://schemas.microsoft.com/office/drawing/2014/main" id="{56E088EA-A725-4536-BE38-3AC61CA537D3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9044;p75">
              <a:extLst>
                <a:ext uri="{FF2B5EF4-FFF2-40B4-BE49-F238E27FC236}">
                  <a16:creationId xmlns:a16="http://schemas.microsoft.com/office/drawing/2014/main" id="{40AB5BDB-2D83-4319-8FC8-9DEE1CACC9B2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9045;p75">
              <a:extLst>
                <a:ext uri="{FF2B5EF4-FFF2-40B4-BE49-F238E27FC236}">
                  <a16:creationId xmlns:a16="http://schemas.microsoft.com/office/drawing/2014/main" id="{E77230E7-B95B-4232-A275-B43E741F723D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9046;p75">
              <a:extLst>
                <a:ext uri="{FF2B5EF4-FFF2-40B4-BE49-F238E27FC236}">
                  <a16:creationId xmlns:a16="http://schemas.microsoft.com/office/drawing/2014/main" id="{7D4859FE-3C00-4F4E-BEDB-14BB2C545F1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9047;p75">
              <a:extLst>
                <a:ext uri="{FF2B5EF4-FFF2-40B4-BE49-F238E27FC236}">
                  <a16:creationId xmlns:a16="http://schemas.microsoft.com/office/drawing/2014/main" id="{9EF578BE-F8C0-4AD9-AE06-7422F6D3F717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9048;p75">
              <a:extLst>
                <a:ext uri="{FF2B5EF4-FFF2-40B4-BE49-F238E27FC236}">
                  <a16:creationId xmlns:a16="http://schemas.microsoft.com/office/drawing/2014/main" id="{8D74D1DC-4304-442F-9A0C-BEFDCC54223D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9049;p75">
              <a:extLst>
                <a:ext uri="{FF2B5EF4-FFF2-40B4-BE49-F238E27FC236}">
                  <a16:creationId xmlns:a16="http://schemas.microsoft.com/office/drawing/2014/main" id="{AC82440A-7629-4DA3-9123-7DA781F83B35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9050;p75">
              <a:extLst>
                <a:ext uri="{FF2B5EF4-FFF2-40B4-BE49-F238E27FC236}">
                  <a16:creationId xmlns:a16="http://schemas.microsoft.com/office/drawing/2014/main" id="{F4144413-7AE7-4D23-A713-CF3BDB44932C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9051;p75">
              <a:extLst>
                <a:ext uri="{FF2B5EF4-FFF2-40B4-BE49-F238E27FC236}">
                  <a16:creationId xmlns:a16="http://schemas.microsoft.com/office/drawing/2014/main" id="{92928DBF-BB13-48E0-9ABF-27DD1A23DC81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9052;p75">
              <a:extLst>
                <a:ext uri="{FF2B5EF4-FFF2-40B4-BE49-F238E27FC236}">
                  <a16:creationId xmlns:a16="http://schemas.microsoft.com/office/drawing/2014/main" id="{AE8D7D75-4AD6-46AD-9771-540B230CC75B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9053;p75">
              <a:extLst>
                <a:ext uri="{FF2B5EF4-FFF2-40B4-BE49-F238E27FC236}">
                  <a16:creationId xmlns:a16="http://schemas.microsoft.com/office/drawing/2014/main" id="{8F3A6308-DADC-4159-B5F0-727A9EDC7BC5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9054;p75">
              <a:extLst>
                <a:ext uri="{FF2B5EF4-FFF2-40B4-BE49-F238E27FC236}">
                  <a16:creationId xmlns:a16="http://schemas.microsoft.com/office/drawing/2014/main" id="{4F48EA12-00B8-48C0-AA62-DF552B941C40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9055;p75">
              <a:extLst>
                <a:ext uri="{FF2B5EF4-FFF2-40B4-BE49-F238E27FC236}">
                  <a16:creationId xmlns:a16="http://schemas.microsoft.com/office/drawing/2014/main" id="{9D063D19-8C1E-415F-91A6-A3F41B307FB7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9056;p75">
              <a:extLst>
                <a:ext uri="{FF2B5EF4-FFF2-40B4-BE49-F238E27FC236}">
                  <a16:creationId xmlns:a16="http://schemas.microsoft.com/office/drawing/2014/main" id="{32E69B23-6DE5-49A5-81CB-F1FFA4DD00AD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9057;p75">
              <a:extLst>
                <a:ext uri="{FF2B5EF4-FFF2-40B4-BE49-F238E27FC236}">
                  <a16:creationId xmlns:a16="http://schemas.microsoft.com/office/drawing/2014/main" id="{6ABE51C9-98C8-4AE7-B857-0B97292F6474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9058;p75">
              <a:extLst>
                <a:ext uri="{FF2B5EF4-FFF2-40B4-BE49-F238E27FC236}">
                  <a16:creationId xmlns:a16="http://schemas.microsoft.com/office/drawing/2014/main" id="{58BA071B-081E-4665-9DC2-26D4FAC98F0C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9059;p75">
              <a:extLst>
                <a:ext uri="{FF2B5EF4-FFF2-40B4-BE49-F238E27FC236}">
                  <a16:creationId xmlns:a16="http://schemas.microsoft.com/office/drawing/2014/main" id="{F91124D4-0D4E-48BD-A4A5-9DF237EFB6CB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9060;p75">
              <a:extLst>
                <a:ext uri="{FF2B5EF4-FFF2-40B4-BE49-F238E27FC236}">
                  <a16:creationId xmlns:a16="http://schemas.microsoft.com/office/drawing/2014/main" id="{26E5C00C-D124-4528-B5DD-47B8EB1A753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9061;p75">
              <a:extLst>
                <a:ext uri="{FF2B5EF4-FFF2-40B4-BE49-F238E27FC236}">
                  <a16:creationId xmlns:a16="http://schemas.microsoft.com/office/drawing/2014/main" id="{B1BC233C-B2DA-4C8D-9E4C-8E547B84AE1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9062;p75">
              <a:extLst>
                <a:ext uri="{FF2B5EF4-FFF2-40B4-BE49-F238E27FC236}">
                  <a16:creationId xmlns:a16="http://schemas.microsoft.com/office/drawing/2014/main" id="{FB2518DC-0D6D-4038-A05C-56AB9ED6509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9063;p75">
              <a:extLst>
                <a:ext uri="{FF2B5EF4-FFF2-40B4-BE49-F238E27FC236}">
                  <a16:creationId xmlns:a16="http://schemas.microsoft.com/office/drawing/2014/main" id="{2AED759D-F870-4D63-ADBA-28D48FBF6DC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9064;p75">
              <a:extLst>
                <a:ext uri="{FF2B5EF4-FFF2-40B4-BE49-F238E27FC236}">
                  <a16:creationId xmlns:a16="http://schemas.microsoft.com/office/drawing/2014/main" id="{90FAE359-43FE-4CFE-96A0-0DF23354F824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9065;p75">
              <a:extLst>
                <a:ext uri="{FF2B5EF4-FFF2-40B4-BE49-F238E27FC236}">
                  <a16:creationId xmlns:a16="http://schemas.microsoft.com/office/drawing/2014/main" id="{396984F8-0930-4871-9F76-E036ADB80D63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9066;p75">
              <a:extLst>
                <a:ext uri="{FF2B5EF4-FFF2-40B4-BE49-F238E27FC236}">
                  <a16:creationId xmlns:a16="http://schemas.microsoft.com/office/drawing/2014/main" id="{D0AF3B43-4284-4C47-B83E-8E07C83E5CBB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9067;p75">
              <a:extLst>
                <a:ext uri="{FF2B5EF4-FFF2-40B4-BE49-F238E27FC236}">
                  <a16:creationId xmlns:a16="http://schemas.microsoft.com/office/drawing/2014/main" id="{288794A1-9DB7-4E05-849F-A8D4AAEC0549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9068;p75">
              <a:extLst>
                <a:ext uri="{FF2B5EF4-FFF2-40B4-BE49-F238E27FC236}">
                  <a16:creationId xmlns:a16="http://schemas.microsoft.com/office/drawing/2014/main" id="{1A910DFC-5B99-4740-B1E8-BC65F16AFA58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9069;p75">
              <a:extLst>
                <a:ext uri="{FF2B5EF4-FFF2-40B4-BE49-F238E27FC236}">
                  <a16:creationId xmlns:a16="http://schemas.microsoft.com/office/drawing/2014/main" id="{4DD10B12-C2C7-4E39-876E-DAE56DFA79A3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9070;p75">
              <a:extLst>
                <a:ext uri="{FF2B5EF4-FFF2-40B4-BE49-F238E27FC236}">
                  <a16:creationId xmlns:a16="http://schemas.microsoft.com/office/drawing/2014/main" id="{1C76F678-0A6D-4611-BE4E-010A07BAB993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9071;p75">
              <a:extLst>
                <a:ext uri="{FF2B5EF4-FFF2-40B4-BE49-F238E27FC236}">
                  <a16:creationId xmlns:a16="http://schemas.microsoft.com/office/drawing/2014/main" id="{F64EC4AB-B353-412B-80E1-C9B4606F5948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9072;p75">
              <a:extLst>
                <a:ext uri="{FF2B5EF4-FFF2-40B4-BE49-F238E27FC236}">
                  <a16:creationId xmlns:a16="http://schemas.microsoft.com/office/drawing/2014/main" id="{F0979FDA-3799-4001-B07A-9F76DAEE4520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9073;p75">
              <a:extLst>
                <a:ext uri="{FF2B5EF4-FFF2-40B4-BE49-F238E27FC236}">
                  <a16:creationId xmlns:a16="http://schemas.microsoft.com/office/drawing/2014/main" id="{C0681F3C-A150-4307-B698-8EAB018F61C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9074;p75">
              <a:extLst>
                <a:ext uri="{FF2B5EF4-FFF2-40B4-BE49-F238E27FC236}">
                  <a16:creationId xmlns:a16="http://schemas.microsoft.com/office/drawing/2014/main" id="{585CF9F0-0AF3-4435-A15C-BA3CF36BA244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9075;p75">
              <a:extLst>
                <a:ext uri="{FF2B5EF4-FFF2-40B4-BE49-F238E27FC236}">
                  <a16:creationId xmlns:a16="http://schemas.microsoft.com/office/drawing/2014/main" id="{DF3CC416-2075-4BE6-97C4-CD3D17F64373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9076;p75">
              <a:extLst>
                <a:ext uri="{FF2B5EF4-FFF2-40B4-BE49-F238E27FC236}">
                  <a16:creationId xmlns:a16="http://schemas.microsoft.com/office/drawing/2014/main" id="{0A0B7382-4A47-4FFA-8401-7F12ED360AA8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9077;p75">
              <a:extLst>
                <a:ext uri="{FF2B5EF4-FFF2-40B4-BE49-F238E27FC236}">
                  <a16:creationId xmlns:a16="http://schemas.microsoft.com/office/drawing/2014/main" id="{AC1F2210-F701-4F7C-B292-C2D5CE0958FA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9078;p75">
              <a:extLst>
                <a:ext uri="{FF2B5EF4-FFF2-40B4-BE49-F238E27FC236}">
                  <a16:creationId xmlns:a16="http://schemas.microsoft.com/office/drawing/2014/main" id="{9089C804-A91E-4E3C-AFB7-492489E37491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9079;p75">
              <a:extLst>
                <a:ext uri="{FF2B5EF4-FFF2-40B4-BE49-F238E27FC236}">
                  <a16:creationId xmlns:a16="http://schemas.microsoft.com/office/drawing/2014/main" id="{FD2331EC-41D3-4A9A-8EF1-4B88742F342F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9080;p75">
              <a:extLst>
                <a:ext uri="{FF2B5EF4-FFF2-40B4-BE49-F238E27FC236}">
                  <a16:creationId xmlns:a16="http://schemas.microsoft.com/office/drawing/2014/main" id="{81690017-8977-47BF-B1C1-06E7D9F8E225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9081;p75">
              <a:extLst>
                <a:ext uri="{FF2B5EF4-FFF2-40B4-BE49-F238E27FC236}">
                  <a16:creationId xmlns:a16="http://schemas.microsoft.com/office/drawing/2014/main" id="{B40272BC-A01A-4545-981E-68D7979770B8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9082;p75">
              <a:extLst>
                <a:ext uri="{FF2B5EF4-FFF2-40B4-BE49-F238E27FC236}">
                  <a16:creationId xmlns:a16="http://schemas.microsoft.com/office/drawing/2014/main" id="{109C9DBD-AD07-4F97-82BD-EF1D0B6411E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9083;p75">
              <a:extLst>
                <a:ext uri="{FF2B5EF4-FFF2-40B4-BE49-F238E27FC236}">
                  <a16:creationId xmlns:a16="http://schemas.microsoft.com/office/drawing/2014/main" id="{62C431A3-B766-4603-A8B4-E3ECB42FE175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9084;p75">
              <a:extLst>
                <a:ext uri="{FF2B5EF4-FFF2-40B4-BE49-F238E27FC236}">
                  <a16:creationId xmlns:a16="http://schemas.microsoft.com/office/drawing/2014/main" id="{CD88DA4A-34E0-42B9-B4BD-9314F0579BDD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9085;p75">
              <a:extLst>
                <a:ext uri="{FF2B5EF4-FFF2-40B4-BE49-F238E27FC236}">
                  <a16:creationId xmlns:a16="http://schemas.microsoft.com/office/drawing/2014/main" id="{E2716E51-A937-4CAB-9AE9-39DA4F93629F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9086;p75">
              <a:extLst>
                <a:ext uri="{FF2B5EF4-FFF2-40B4-BE49-F238E27FC236}">
                  <a16:creationId xmlns:a16="http://schemas.microsoft.com/office/drawing/2014/main" id="{79CBA37E-4D2C-4E27-B755-3B89FC006F67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9087;p75">
              <a:extLst>
                <a:ext uri="{FF2B5EF4-FFF2-40B4-BE49-F238E27FC236}">
                  <a16:creationId xmlns:a16="http://schemas.microsoft.com/office/drawing/2014/main" id="{4694D25B-C4DA-4BDB-BBAD-226AA2333AFC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9088;p75">
              <a:extLst>
                <a:ext uri="{FF2B5EF4-FFF2-40B4-BE49-F238E27FC236}">
                  <a16:creationId xmlns:a16="http://schemas.microsoft.com/office/drawing/2014/main" id="{0DCED78B-8FC7-4D91-B10A-EBD37AE502E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9089;p75">
              <a:extLst>
                <a:ext uri="{FF2B5EF4-FFF2-40B4-BE49-F238E27FC236}">
                  <a16:creationId xmlns:a16="http://schemas.microsoft.com/office/drawing/2014/main" id="{2CCC5904-677D-4E49-8A3D-3F42C8037B6F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9090;p75">
              <a:extLst>
                <a:ext uri="{FF2B5EF4-FFF2-40B4-BE49-F238E27FC236}">
                  <a16:creationId xmlns:a16="http://schemas.microsoft.com/office/drawing/2014/main" id="{5956467C-62A5-482D-B4A7-405DD1C8E5A9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9091;p75">
              <a:extLst>
                <a:ext uri="{FF2B5EF4-FFF2-40B4-BE49-F238E27FC236}">
                  <a16:creationId xmlns:a16="http://schemas.microsoft.com/office/drawing/2014/main" id="{F5BACE21-75D5-4019-BA0C-3BAEF3807FE7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9092;p75">
              <a:extLst>
                <a:ext uri="{FF2B5EF4-FFF2-40B4-BE49-F238E27FC236}">
                  <a16:creationId xmlns:a16="http://schemas.microsoft.com/office/drawing/2014/main" id="{E683803A-F76E-49F5-94AF-2C0467D9143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9093;p75">
              <a:extLst>
                <a:ext uri="{FF2B5EF4-FFF2-40B4-BE49-F238E27FC236}">
                  <a16:creationId xmlns:a16="http://schemas.microsoft.com/office/drawing/2014/main" id="{E6D7265B-72B8-43DA-A52B-87D8DD2F53E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9094;p75">
              <a:extLst>
                <a:ext uri="{FF2B5EF4-FFF2-40B4-BE49-F238E27FC236}">
                  <a16:creationId xmlns:a16="http://schemas.microsoft.com/office/drawing/2014/main" id="{7F749466-9DF0-4A25-850D-CBE42439C589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9095;p75">
              <a:extLst>
                <a:ext uri="{FF2B5EF4-FFF2-40B4-BE49-F238E27FC236}">
                  <a16:creationId xmlns:a16="http://schemas.microsoft.com/office/drawing/2014/main" id="{F91965D6-27C2-484D-B629-09AA112065E8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9096;p75">
              <a:extLst>
                <a:ext uri="{FF2B5EF4-FFF2-40B4-BE49-F238E27FC236}">
                  <a16:creationId xmlns:a16="http://schemas.microsoft.com/office/drawing/2014/main" id="{73658100-9216-4CC1-A454-A32D116238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9097;p75">
              <a:extLst>
                <a:ext uri="{FF2B5EF4-FFF2-40B4-BE49-F238E27FC236}">
                  <a16:creationId xmlns:a16="http://schemas.microsoft.com/office/drawing/2014/main" id="{2DA7DF57-8C1C-497C-AB80-0A30177C26A1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9098;p75">
              <a:extLst>
                <a:ext uri="{FF2B5EF4-FFF2-40B4-BE49-F238E27FC236}">
                  <a16:creationId xmlns:a16="http://schemas.microsoft.com/office/drawing/2014/main" id="{F31C5C34-076D-4F8B-974C-9132CF9647ED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9099;p75">
              <a:extLst>
                <a:ext uri="{FF2B5EF4-FFF2-40B4-BE49-F238E27FC236}">
                  <a16:creationId xmlns:a16="http://schemas.microsoft.com/office/drawing/2014/main" id="{371C0FBD-3835-4AAF-AFE4-B710A1F74267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9100;p75">
              <a:extLst>
                <a:ext uri="{FF2B5EF4-FFF2-40B4-BE49-F238E27FC236}">
                  <a16:creationId xmlns:a16="http://schemas.microsoft.com/office/drawing/2014/main" id="{E33ADDDC-1D51-48F3-A1E0-C777BCF5E5EB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9101;p75">
              <a:extLst>
                <a:ext uri="{FF2B5EF4-FFF2-40B4-BE49-F238E27FC236}">
                  <a16:creationId xmlns:a16="http://schemas.microsoft.com/office/drawing/2014/main" id="{1EA3EC42-8BFF-4D71-B25A-EA12A1748EDF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9102;p75">
              <a:extLst>
                <a:ext uri="{FF2B5EF4-FFF2-40B4-BE49-F238E27FC236}">
                  <a16:creationId xmlns:a16="http://schemas.microsoft.com/office/drawing/2014/main" id="{494F3CCA-6913-48AD-A781-BBA4914B3FBE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9103;p75">
              <a:extLst>
                <a:ext uri="{FF2B5EF4-FFF2-40B4-BE49-F238E27FC236}">
                  <a16:creationId xmlns:a16="http://schemas.microsoft.com/office/drawing/2014/main" id="{A3DB3651-947E-4197-B467-CDC7A10A5476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9104;p75">
              <a:extLst>
                <a:ext uri="{FF2B5EF4-FFF2-40B4-BE49-F238E27FC236}">
                  <a16:creationId xmlns:a16="http://schemas.microsoft.com/office/drawing/2014/main" id="{08D3A925-C580-40DA-B247-D2CEDAE11173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9105;p75">
              <a:extLst>
                <a:ext uri="{FF2B5EF4-FFF2-40B4-BE49-F238E27FC236}">
                  <a16:creationId xmlns:a16="http://schemas.microsoft.com/office/drawing/2014/main" id="{353E7D02-BB11-4738-8682-B79C7A18D449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9106;p75">
              <a:extLst>
                <a:ext uri="{FF2B5EF4-FFF2-40B4-BE49-F238E27FC236}">
                  <a16:creationId xmlns:a16="http://schemas.microsoft.com/office/drawing/2014/main" id="{EC508E64-8EF6-4BBD-9F09-E3E526BD29FF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9107;p75">
              <a:extLst>
                <a:ext uri="{FF2B5EF4-FFF2-40B4-BE49-F238E27FC236}">
                  <a16:creationId xmlns:a16="http://schemas.microsoft.com/office/drawing/2014/main" id="{489945A6-6F5E-49BD-A42D-566BDD158AE3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9108;p75">
              <a:extLst>
                <a:ext uri="{FF2B5EF4-FFF2-40B4-BE49-F238E27FC236}">
                  <a16:creationId xmlns:a16="http://schemas.microsoft.com/office/drawing/2014/main" id="{FB06DDAA-DFBE-4345-9989-623D35CA7752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9109;p75">
              <a:extLst>
                <a:ext uri="{FF2B5EF4-FFF2-40B4-BE49-F238E27FC236}">
                  <a16:creationId xmlns:a16="http://schemas.microsoft.com/office/drawing/2014/main" id="{4ED0C475-5CA2-4903-ACDF-6132D6137D95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9110;p75">
              <a:extLst>
                <a:ext uri="{FF2B5EF4-FFF2-40B4-BE49-F238E27FC236}">
                  <a16:creationId xmlns:a16="http://schemas.microsoft.com/office/drawing/2014/main" id="{7B2DF01A-2003-45EE-9BF3-20FACB241FA3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9111;p75">
              <a:extLst>
                <a:ext uri="{FF2B5EF4-FFF2-40B4-BE49-F238E27FC236}">
                  <a16:creationId xmlns:a16="http://schemas.microsoft.com/office/drawing/2014/main" id="{32037BA4-FE78-4D1B-B12E-A32DC08B26FF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9112;p75">
              <a:extLst>
                <a:ext uri="{FF2B5EF4-FFF2-40B4-BE49-F238E27FC236}">
                  <a16:creationId xmlns:a16="http://schemas.microsoft.com/office/drawing/2014/main" id="{B605375B-DE55-4221-A2F1-0C938B81B3D8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9113;p75">
              <a:extLst>
                <a:ext uri="{FF2B5EF4-FFF2-40B4-BE49-F238E27FC236}">
                  <a16:creationId xmlns:a16="http://schemas.microsoft.com/office/drawing/2014/main" id="{F31326A7-CE80-4E3A-96F8-088FD657C8D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9114;p75">
              <a:extLst>
                <a:ext uri="{FF2B5EF4-FFF2-40B4-BE49-F238E27FC236}">
                  <a16:creationId xmlns:a16="http://schemas.microsoft.com/office/drawing/2014/main" id="{048D73F7-9093-4EE9-B13B-68ECA915BF68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9115;p75">
              <a:extLst>
                <a:ext uri="{FF2B5EF4-FFF2-40B4-BE49-F238E27FC236}">
                  <a16:creationId xmlns:a16="http://schemas.microsoft.com/office/drawing/2014/main" id="{2ED36962-35D1-46B6-8BD4-4741DAD6FC59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9116;p75">
              <a:extLst>
                <a:ext uri="{FF2B5EF4-FFF2-40B4-BE49-F238E27FC236}">
                  <a16:creationId xmlns:a16="http://schemas.microsoft.com/office/drawing/2014/main" id="{99E7A6CE-D691-4F4E-8F1B-0F0923B2FE42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9117;p75">
              <a:extLst>
                <a:ext uri="{FF2B5EF4-FFF2-40B4-BE49-F238E27FC236}">
                  <a16:creationId xmlns:a16="http://schemas.microsoft.com/office/drawing/2014/main" id="{0120A670-D26F-4423-B9D5-6F56CA09C61E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9118;p75">
              <a:extLst>
                <a:ext uri="{FF2B5EF4-FFF2-40B4-BE49-F238E27FC236}">
                  <a16:creationId xmlns:a16="http://schemas.microsoft.com/office/drawing/2014/main" id="{DC2B6E36-2B15-40A5-8528-02099E3CA6AD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9119;p75">
              <a:extLst>
                <a:ext uri="{FF2B5EF4-FFF2-40B4-BE49-F238E27FC236}">
                  <a16:creationId xmlns:a16="http://schemas.microsoft.com/office/drawing/2014/main" id="{DE7309B7-0CB1-41BE-9F9F-91115C58A462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9120;p75">
              <a:extLst>
                <a:ext uri="{FF2B5EF4-FFF2-40B4-BE49-F238E27FC236}">
                  <a16:creationId xmlns:a16="http://schemas.microsoft.com/office/drawing/2014/main" id="{BAB26F21-D155-42DE-BC48-1C288522129B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9121;p75">
              <a:extLst>
                <a:ext uri="{FF2B5EF4-FFF2-40B4-BE49-F238E27FC236}">
                  <a16:creationId xmlns:a16="http://schemas.microsoft.com/office/drawing/2014/main" id="{EB414ACC-1626-4821-ADDF-3B51E7D47754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9122;p75">
              <a:extLst>
                <a:ext uri="{FF2B5EF4-FFF2-40B4-BE49-F238E27FC236}">
                  <a16:creationId xmlns:a16="http://schemas.microsoft.com/office/drawing/2014/main" id="{0FA8B1C4-335F-4C86-A374-8E2B6614F2DA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9123;p75">
              <a:extLst>
                <a:ext uri="{FF2B5EF4-FFF2-40B4-BE49-F238E27FC236}">
                  <a16:creationId xmlns:a16="http://schemas.microsoft.com/office/drawing/2014/main" id="{358D30BE-1BAE-48A7-9063-29A4F8F62D3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9124;p75">
              <a:extLst>
                <a:ext uri="{FF2B5EF4-FFF2-40B4-BE49-F238E27FC236}">
                  <a16:creationId xmlns:a16="http://schemas.microsoft.com/office/drawing/2014/main" id="{29B3B6E4-3307-4C4D-A21F-2F9641FAD2BE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9125;p75">
              <a:extLst>
                <a:ext uri="{FF2B5EF4-FFF2-40B4-BE49-F238E27FC236}">
                  <a16:creationId xmlns:a16="http://schemas.microsoft.com/office/drawing/2014/main" id="{7170441A-BA04-4597-B6AD-4179AAC7C821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9126;p75">
              <a:extLst>
                <a:ext uri="{FF2B5EF4-FFF2-40B4-BE49-F238E27FC236}">
                  <a16:creationId xmlns:a16="http://schemas.microsoft.com/office/drawing/2014/main" id="{D9FEDB48-9822-4CFA-94FD-E2351A111B2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9127;p75">
              <a:extLst>
                <a:ext uri="{FF2B5EF4-FFF2-40B4-BE49-F238E27FC236}">
                  <a16:creationId xmlns:a16="http://schemas.microsoft.com/office/drawing/2014/main" id="{DDC26BDB-86A9-4288-A772-C4F443F5EFEF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9128;p75">
              <a:extLst>
                <a:ext uri="{FF2B5EF4-FFF2-40B4-BE49-F238E27FC236}">
                  <a16:creationId xmlns:a16="http://schemas.microsoft.com/office/drawing/2014/main" id="{7241C5B4-472C-42E5-A1F8-CE44691DC8C8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9129;p75">
              <a:extLst>
                <a:ext uri="{FF2B5EF4-FFF2-40B4-BE49-F238E27FC236}">
                  <a16:creationId xmlns:a16="http://schemas.microsoft.com/office/drawing/2014/main" id="{E8EA8310-6D28-4C6C-9F83-E1380B6543B3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9130;p75">
              <a:extLst>
                <a:ext uri="{FF2B5EF4-FFF2-40B4-BE49-F238E27FC236}">
                  <a16:creationId xmlns:a16="http://schemas.microsoft.com/office/drawing/2014/main" id="{AEFC61A6-791F-461A-A377-DAD704AE61B6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9131;p75">
              <a:extLst>
                <a:ext uri="{FF2B5EF4-FFF2-40B4-BE49-F238E27FC236}">
                  <a16:creationId xmlns:a16="http://schemas.microsoft.com/office/drawing/2014/main" id="{B3E323D3-B121-4906-9A09-0CC3D014AD1C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9132;p75">
              <a:extLst>
                <a:ext uri="{FF2B5EF4-FFF2-40B4-BE49-F238E27FC236}">
                  <a16:creationId xmlns:a16="http://schemas.microsoft.com/office/drawing/2014/main" id="{2A69D00C-A1BC-48D9-830A-6ECB39A96817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9133;p75">
              <a:extLst>
                <a:ext uri="{FF2B5EF4-FFF2-40B4-BE49-F238E27FC236}">
                  <a16:creationId xmlns:a16="http://schemas.microsoft.com/office/drawing/2014/main" id="{62065C23-9F51-47CB-AD53-42781DE255D3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9134;p75">
              <a:extLst>
                <a:ext uri="{FF2B5EF4-FFF2-40B4-BE49-F238E27FC236}">
                  <a16:creationId xmlns:a16="http://schemas.microsoft.com/office/drawing/2014/main" id="{33953276-76BC-4D43-A6AD-567B9C109AD5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9135;p75">
              <a:extLst>
                <a:ext uri="{FF2B5EF4-FFF2-40B4-BE49-F238E27FC236}">
                  <a16:creationId xmlns:a16="http://schemas.microsoft.com/office/drawing/2014/main" id="{ECE766FB-51B9-4D84-9273-8BEE464ABAF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9136;p75">
              <a:extLst>
                <a:ext uri="{FF2B5EF4-FFF2-40B4-BE49-F238E27FC236}">
                  <a16:creationId xmlns:a16="http://schemas.microsoft.com/office/drawing/2014/main" id="{E319EE8D-F0AA-4B94-9B3A-1A0551BFA07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9137;p75">
              <a:extLst>
                <a:ext uri="{FF2B5EF4-FFF2-40B4-BE49-F238E27FC236}">
                  <a16:creationId xmlns:a16="http://schemas.microsoft.com/office/drawing/2014/main" id="{F1746F29-025C-477F-80CA-ED498E1CDE2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9138;p75">
              <a:extLst>
                <a:ext uri="{FF2B5EF4-FFF2-40B4-BE49-F238E27FC236}">
                  <a16:creationId xmlns:a16="http://schemas.microsoft.com/office/drawing/2014/main" id="{F013FF2C-1704-4CA2-917F-8782B6691033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9139;p75">
              <a:extLst>
                <a:ext uri="{FF2B5EF4-FFF2-40B4-BE49-F238E27FC236}">
                  <a16:creationId xmlns:a16="http://schemas.microsoft.com/office/drawing/2014/main" id="{C3FD0897-479F-4182-8F5A-BF8CB8412BC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9140;p75">
              <a:extLst>
                <a:ext uri="{FF2B5EF4-FFF2-40B4-BE49-F238E27FC236}">
                  <a16:creationId xmlns:a16="http://schemas.microsoft.com/office/drawing/2014/main" id="{536127A4-9031-4F48-AC6C-B33E999FE1F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9141;p75">
              <a:extLst>
                <a:ext uri="{FF2B5EF4-FFF2-40B4-BE49-F238E27FC236}">
                  <a16:creationId xmlns:a16="http://schemas.microsoft.com/office/drawing/2014/main" id="{4DBEACC1-6D7B-4138-8ACA-7F0540EAD84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9142;p75">
              <a:extLst>
                <a:ext uri="{FF2B5EF4-FFF2-40B4-BE49-F238E27FC236}">
                  <a16:creationId xmlns:a16="http://schemas.microsoft.com/office/drawing/2014/main" id="{E395C9B0-E67F-4106-AE5B-536FADD70350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9143;p75">
              <a:extLst>
                <a:ext uri="{FF2B5EF4-FFF2-40B4-BE49-F238E27FC236}">
                  <a16:creationId xmlns:a16="http://schemas.microsoft.com/office/drawing/2014/main" id="{1606CC15-5959-4447-A98B-07A6818DB972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9144;p75">
              <a:extLst>
                <a:ext uri="{FF2B5EF4-FFF2-40B4-BE49-F238E27FC236}">
                  <a16:creationId xmlns:a16="http://schemas.microsoft.com/office/drawing/2014/main" id="{65AF8BAB-B283-4A3A-AF7C-ED0FF9A78716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9145;p75">
              <a:extLst>
                <a:ext uri="{FF2B5EF4-FFF2-40B4-BE49-F238E27FC236}">
                  <a16:creationId xmlns:a16="http://schemas.microsoft.com/office/drawing/2014/main" id="{F989A5DF-B615-4863-941E-B7077E1292D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9146;p75">
              <a:extLst>
                <a:ext uri="{FF2B5EF4-FFF2-40B4-BE49-F238E27FC236}">
                  <a16:creationId xmlns:a16="http://schemas.microsoft.com/office/drawing/2014/main" id="{214975BC-96E0-4EA4-861D-8E7CFA66723B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9147;p75">
              <a:extLst>
                <a:ext uri="{FF2B5EF4-FFF2-40B4-BE49-F238E27FC236}">
                  <a16:creationId xmlns:a16="http://schemas.microsoft.com/office/drawing/2014/main" id="{5F0DADE8-12CF-4FC8-AEF0-C986E975015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9148;p75">
              <a:extLst>
                <a:ext uri="{FF2B5EF4-FFF2-40B4-BE49-F238E27FC236}">
                  <a16:creationId xmlns:a16="http://schemas.microsoft.com/office/drawing/2014/main" id="{65DA9CAE-F786-4B9A-B85C-3538640BC81B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9149;p75">
              <a:extLst>
                <a:ext uri="{FF2B5EF4-FFF2-40B4-BE49-F238E27FC236}">
                  <a16:creationId xmlns:a16="http://schemas.microsoft.com/office/drawing/2014/main" id="{88ACBE35-A5BD-4D2B-AF0A-29EB7C810B73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9150;p75">
              <a:extLst>
                <a:ext uri="{FF2B5EF4-FFF2-40B4-BE49-F238E27FC236}">
                  <a16:creationId xmlns:a16="http://schemas.microsoft.com/office/drawing/2014/main" id="{2988D16E-86EB-4F38-894D-5011CCE1C730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9151;p75">
              <a:extLst>
                <a:ext uri="{FF2B5EF4-FFF2-40B4-BE49-F238E27FC236}">
                  <a16:creationId xmlns:a16="http://schemas.microsoft.com/office/drawing/2014/main" id="{599642A2-7712-40B6-BB4D-ADCF46C9D2DB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9152;p75">
              <a:extLst>
                <a:ext uri="{FF2B5EF4-FFF2-40B4-BE49-F238E27FC236}">
                  <a16:creationId xmlns:a16="http://schemas.microsoft.com/office/drawing/2014/main" id="{67B049B4-D715-4005-A363-FC30DAC8BD5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9153;p75">
              <a:extLst>
                <a:ext uri="{FF2B5EF4-FFF2-40B4-BE49-F238E27FC236}">
                  <a16:creationId xmlns:a16="http://schemas.microsoft.com/office/drawing/2014/main" id="{283FC3FB-985B-477B-9FC6-CF0A6AFAB7C4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9154;p75">
              <a:extLst>
                <a:ext uri="{FF2B5EF4-FFF2-40B4-BE49-F238E27FC236}">
                  <a16:creationId xmlns:a16="http://schemas.microsoft.com/office/drawing/2014/main" id="{001E15D0-E825-41D4-952A-4E6447A34D1F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9155;p75">
              <a:extLst>
                <a:ext uri="{FF2B5EF4-FFF2-40B4-BE49-F238E27FC236}">
                  <a16:creationId xmlns:a16="http://schemas.microsoft.com/office/drawing/2014/main" id="{3C2BEAA3-D121-42DB-9F98-1B6524CD5E06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9156;p75">
              <a:extLst>
                <a:ext uri="{FF2B5EF4-FFF2-40B4-BE49-F238E27FC236}">
                  <a16:creationId xmlns:a16="http://schemas.microsoft.com/office/drawing/2014/main" id="{77072702-0DE2-48FF-BA6D-3938A3ADEAAC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9157;p75">
              <a:extLst>
                <a:ext uri="{FF2B5EF4-FFF2-40B4-BE49-F238E27FC236}">
                  <a16:creationId xmlns:a16="http://schemas.microsoft.com/office/drawing/2014/main" id="{EC369EE3-7F99-4E68-9714-4B2A25DD2BCD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9158;p75">
              <a:extLst>
                <a:ext uri="{FF2B5EF4-FFF2-40B4-BE49-F238E27FC236}">
                  <a16:creationId xmlns:a16="http://schemas.microsoft.com/office/drawing/2014/main" id="{7BD8D617-9C67-4766-96F9-1308D3791908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9159;p75">
              <a:extLst>
                <a:ext uri="{FF2B5EF4-FFF2-40B4-BE49-F238E27FC236}">
                  <a16:creationId xmlns:a16="http://schemas.microsoft.com/office/drawing/2014/main" id="{F24EA4D1-86A2-435E-86F5-DA58636CE9F9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9160;p75">
              <a:extLst>
                <a:ext uri="{FF2B5EF4-FFF2-40B4-BE49-F238E27FC236}">
                  <a16:creationId xmlns:a16="http://schemas.microsoft.com/office/drawing/2014/main" id="{268409D0-F050-482C-9A9C-B38C811DBA95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9161;p75">
              <a:extLst>
                <a:ext uri="{FF2B5EF4-FFF2-40B4-BE49-F238E27FC236}">
                  <a16:creationId xmlns:a16="http://schemas.microsoft.com/office/drawing/2014/main" id="{FA428062-8A5A-4F5C-AABA-2DBAD06C567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9162;p75">
              <a:extLst>
                <a:ext uri="{FF2B5EF4-FFF2-40B4-BE49-F238E27FC236}">
                  <a16:creationId xmlns:a16="http://schemas.microsoft.com/office/drawing/2014/main" id="{B24E3BDD-7E47-4E6D-B35E-5FAC91E768D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9163;p75">
              <a:extLst>
                <a:ext uri="{FF2B5EF4-FFF2-40B4-BE49-F238E27FC236}">
                  <a16:creationId xmlns:a16="http://schemas.microsoft.com/office/drawing/2014/main" id="{706EE223-BA71-470B-A767-10CCDCEE1B3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9164;p75">
              <a:extLst>
                <a:ext uri="{FF2B5EF4-FFF2-40B4-BE49-F238E27FC236}">
                  <a16:creationId xmlns:a16="http://schemas.microsoft.com/office/drawing/2014/main" id="{243B2800-C951-4DC9-8601-4940B6577A1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9165;p75">
              <a:extLst>
                <a:ext uri="{FF2B5EF4-FFF2-40B4-BE49-F238E27FC236}">
                  <a16:creationId xmlns:a16="http://schemas.microsoft.com/office/drawing/2014/main" id="{45321CF8-63C1-4BFE-BC97-4F0A83A30A28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9166;p75">
              <a:extLst>
                <a:ext uri="{FF2B5EF4-FFF2-40B4-BE49-F238E27FC236}">
                  <a16:creationId xmlns:a16="http://schemas.microsoft.com/office/drawing/2014/main" id="{D4DFF725-9668-4471-88FF-7F8008944821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9167;p75">
              <a:extLst>
                <a:ext uri="{FF2B5EF4-FFF2-40B4-BE49-F238E27FC236}">
                  <a16:creationId xmlns:a16="http://schemas.microsoft.com/office/drawing/2014/main" id="{5FBBDED7-CA87-4F69-B7F7-05B6C9D1A94F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9168;p75">
              <a:extLst>
                <a:ext uri="{FF2B5EF4-FFF2-40B4-BE49-F238E27FC236}">
                  <a16:creationId xmlns:a16="http://schemas.microsoft.com/office/drawing/2014/main" id="{DDCC6DC4-085E-468A-9984-09DE700597D7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9169;p75">
              <a:extLst>
                <a:ext uri="{FF2B5EF4-FFF2-40B4-BE49-F238E27FC236}">
                  <a16:creationId xmlns:a16="http://schemas.microsoft.com/office/drawing/2014/main" id="{E72573C0-347F-4D51-B402-1181EAFC27CD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9170;p75">
              <a:extLst>
                <a:ext uri="{FF2B5EF4-FFF2-40B4-BE49-F238E27FC236}">
                  <a16:creationId xmlns:a16="http://schemas.microsoft.com/office/drawing/2014/main" id="{1CC339F5-3390-4F47-9337-9107325052B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9171;p75">
              <a:extLst>
                <a:ext uri="{FF2B5EF4-FFF2-40B4-BE49-F238E27FC236}">
                  <a16:creationId xmlns:a16="http://schemas.microsoft.com/office/drawing/2014/main" id="{AAAECC13-705E-4BCD-8787-1D7D04F8CF63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9172;p75">
              <a:extLst>
                <a:ext uri="{FF2B5EF4-FFF2-40B4-BE49-F238E27FC236}">
                  <a16:creationId xmlns:a16="http://schemas.microsoft.com/office/drawing/2014/main" id="{A0439E9C-2009-461C-8DCF-BC55FF67989B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9173;p75">
              <a:extLst>
                <a:ext uri="{FF2B5EF4-FFF2-40B4-BE49-F238E27FC236}">
                  <a16:creationId xmlns:a16="http://schemas.microsoft.com/office/drawing/2014/main" id="{A01C5E6C-5BEE-47C0-A182-E34E8A368977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9174;p75">
              <a:extLst>
                <a:ext uri="{FF2B5EF4-FFF2-40B4-BE49-F238E27FC236}">
                  <a16:creationId xmlns:a16="http://schemas.microsoft.com/office/drawing/2014/main" id="{A865DC79-6132-42A6-A876-244551C25C42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9175;p75">
              <a:extLst>
                <a:ext uri="{FF2B5EF4-FFF2-40B4-BE49-F238E27FC236}">
                  <a16:creationId xmlns:a16="http://schemas.microsoft.com/office/drawing/2014/main" id="{AD37A0E7-C29E-4083-9C6A-E89906249BE6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9176;p75">
              <a:extLst>
                <a:ext uri="{FF2B5EF4-FFF2-40B4-BE49-F238E27FC236}">
                  <a16:creationId xmlns:a16="http://schemas.microsoft.com/office/drawing/2014/main" id="{62D063C1-BA99-47DE-AF63-B0F00EB86D95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9177;p75">
              <a:extLst>
                <a:ext uri="{FF2B5EF4-FFF2-40B4-BE49-F238E27FC236}">
                  <a16:creationId xmlns:a16="http://schemas.microsoft.com/office/drawing/2014/main" id="{36BE1709-802B-4CB2-A78E-08859D75E6B6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9178;p75">
              <a:extLst>
                <a:ext uri="{FF2B5EF4-FFF2-40B4-BE49-F238E27FC236}">
                  <a16:creationId xmlns:a16="http://schemas.microsoft.com/office/drawing/2014/main" id="{F627D62F-D2F5-4465-B9E9-0BE808A421E1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9179;p75">
              <a:extLst>
                <a:ext uri="{FF2B5EF4-FFF2-40B4-BE49-F238E27FC236}">
                  <a16:creationId xmlns:a16="http://schemas.microsoft.com/office/drawing/2014/main" id="{851A77EE-9C90-4813-ADFA-D2002D88D22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9180;p75">
              <a:extLst>
                <a:ext uri="{FF2B5EF4-FFF2-40B4-BE49-F238E27FC236}">
                  <a16:creationId xmlns:a16="http://schemas.microsoft.com/office/drawing/2014/main" id="{051F9E94-A823-4DB1-962E-3172A925596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9181;p75">
              <a:extLst>
                <a:ext uri="{FF2B5EF4-FFF2-40B4-BE49-F238E27FC236}">
                  <a16:creationId xmlns:a16="http://schemas.microsoft.com/office/drawing/2014/main" id="{B9B97EB5-337B-4EAB-B33D-649E8EB7F94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9182;p75">
              <a:extLst>
                <a:ext uri="{FF2B5EF4-FFF2-40B4-BE49-F238E27FC236}">
                  <a16:creationId xmlns:a16="http://schemas.microsoft.com/office/drawing/2014/main" id="{97B00B35-328F-44E8-86AF-5C85639D89A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9183;p75">
              <a:extLst>
                <a:ext uri="{FF2B5EF4-FFF2-40B4-BE49-F238E27FC236}">
                  <a16:creationId xmlns:a16="http://schemas.microsoft.com/office/drawing/2014/main" id="{63FFE134-9923-4A56-AECE-FB7AB87C798F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9184;p75">
              <a:extLst>
                <a:ext uri="{FF2B5EF4-FFF2-40B4-BE49-F238E27FC236}">
                  <a16:creationId xmlns:a16="http://schemas.microsoft.com/office/drawing/2014/main" id="{E2E5F5AE-AC03-473B-8D3B-37AC69FC66B6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9185;p75">
              <a:extLst>
                <a:ext uri="{FF2B5EF4-FFF2-40B4-BE49-F238E27FC236}">
                  <a16:creationId xmlns:a16="http://schemas.microsoft.com/office/drawing/2014/main" id="{9C2529DB-F575-4679-BF64-BF92E658432E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9186;p75">
              <a:extLst>
                <a:ext uri="{FF2B5EF4-FFF2-40B4-BE49-F238E27FC236}">
                  <a16:creationId xmlns:a16="http://schemas.microsoft.com/office/drawing/2014/main" id="{C4161A5F-C1B8-4FD4-804C-1CF8B1257DAB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9187;p75">
              <a:extLst>
                <a:ext uri="{FF2B5EF4-FFF2-40B4-BE49-F238E27FC236}">
                  <a16:creationId xmlns:a16="http://schemas.microsoft.com/office/drawing/2014/main" id="{1271739D-BA43-4299-910A-B02AD8C55BB0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9188;p75">
              <a:extLst>
                <a:ext uri="{FF2B5EF4-FFF2-40B4-BE49-F238E27FC236}">
                  <a16:creationId xmlns:a16="http://schemas.microsoft.com/office/drawing/2014/main" id="{914188D4-3D0E-481D-90F2-23554089621B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9189;p75">
              <a:extLst>
                <a:ext uri="{FF2B5EF4-FFF2-40B4-BE49-F238E27FC236}">
                  <a16:creationId xmlns:a16="http://schemas.microsoft.com/office/drawing/2014/main" id="{C278E48C-EBA5-4B84-8FCC-E6E7B2FAF8CD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9190;p75">
              <a:extLst>
                <a:ext uri="{FF2B5EF4-FFF2-40B4-BE49-F238E27FC236}">
                  <a16:creationId xmlns:a16="http://schemas.microsoft.com/office/drawing/2014/main" id="{9AB7BCF6-1545-49C1-BDB9-14735D8A39B9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9191;p75">
              <a:extLst>
                <a:ext uri="{FF2B5EF4-FFF2-40B4-BE49-F238E27FC236}">
                  <a16:creationId xmlns:a16="http://schemas.microsoft.com/office/drawing/2014/main" id="{39E34032-ACF7-489C-A1E1-040C505A0EA9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9192;p75">
              <a:extLst>
                <a:ext uri="{FF2B5EF4-FFF2-40B4-BE49-F238E27FC236}">
                  <a16:creationId xmlns:a16="http://schemas.microsoft.com/office/drawing/2014/main" id="{19B7D719-67D6-4774-A8FA-C8FEB189E514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9193;p75">
              <a:extLst>
                <a:ext uri="{FF2B5EF4-FFF2-40B4-BE49-F238E27FC236}">
                  <a16:creationId xmlns:a16="http://schemas.microsoft.com/office/drawing/2014/main" id="{862A7D55-3F40-488A-9C91-6D80737E0488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9194;p75">
              <a:extLst>
                <a:ext uri="{FF2B5EF4-FFF2-40B4-BE49-F238E27FC236}">
                  <a16:creationId xmlns:a16="http://schemas.microsoft.com/office/drawing/2014/main" id="{A1C84C2E-B846-476E-99DC-6740160CD55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9195;p75">
              <a:extLst>
                <a:ext uri="{FF2B5EF4-FFF2-40B4-BE49-F238E27FC236}">
                  <a16:creationId xmlns:a16="http://schemas.microsoft.com/office/drawing/2014/main" id="{BD54440E-CB38-476E-A3F6-AEC2874D933D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9196;p75">
              <a:extLst>
                <a:ext uri="{FF2B5EF4-FFF2-40B4-BE49-F238E27FC236}">
                  <a16:creationId xmlns:a16="http://schemas.microsoft.com/office/drawing/2014/main" id="{946136B5-3B4A-4AD2-9B64-139D9DD8AA51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9197;p75">
              <a:extLst>
                <a:ext uri="{FF2B5EF4-FFF2-40B4-BE49-F238E27FC236}">
                  <a16:creationId xmlns:a16="http://schemas.microsoft.com/office/drawing/2014/main" id="{234F1DFA-F81B-4405-BD76-D7DAD46EA19C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9198;p75">
              <a:extLst>
                <a:ext uri="{FF2B5EF4-FFF2-40B4-BE49-F238E27FC236}">
                  <a16:creationId xmlns:a16="http://schemas.microsoft.com/office/drawing/2014/main" id="{81B510F1-F762-42C0-BA08-0CCE8E6D185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9199;p75">
              <a:extLst>
                <a:ext uri="{FF2B5EF4-FFF2-40B4-BE49-F238E27FC236}">
                  <a16:creationId xmlns:a16="http://schemas.microsoft.com/office/drawing/2014/main" id="{57214BB5-DC9A-4ED0-B558-479DB5BFE51F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9200;p75">
              <a:extLst>
                <a:ext uri="{FF2B5EF4-FFF2-40B4-BE49-F238E27FC236}">
                  <a16:creationId xmlns:a16="http://schemas.microsoft.com/office/drawing/2014/main" id="{591EB52A-919F-4DE0-8E86-2E3F4EF406F6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9201;p75">
              <a:extLst>
                <a:ext uri="{FF2B5EF4-FFF2-40B4-BE49-F238E27FC236}">
                  <a16:creationId xmlns:a16="http://schemas.microsoft.com/office/drawing/2014/main" id="{4F3483FA-709F-4128-B16D-35021B3E309D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9202;p75">
              <a:extLst>
                <a:ext uri="{FF2B5EF4-FFF2-40B4-BE49-F238E27FC236}">
                  <a16:creationId xmlns:a16="http://schemas.microsoft.com/office/drawing/2014/main" id="{42189D4D-0BB0-47F0-9823-6A719DF4DDCD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9203;p75">
              <a:extLst>
                <a:ext uri="{FF2B5EF4-FFF2-40B4-BE49-F238E27FC236}">
                  <a16:creationId xmlns:a16="http://schemas.microsoft.com/office/drawing/2014/main" id="{E921D1FB-29A6-4CB3-85B2-5DACDEAE13EC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9204;p75">
              <a:extLst>
                <a:ext uri="{FF2B5EF4-FFF2-40B4-BE49-F238E27FC236}">
                  <a16:creationId xmlns:a16="http://schemas.microsoft.com/office/drawing/2014/main" id="{90D63717-9DB7-449A-B848-AB33B33086F6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9205;p75">
              <a:extLst>
                <a:ext uri="{FF2B5EF4-FFF2-40B4-BE49-F238E27FC236}">
                  <a16:creationId xmlns:a16="http://schemas.microsoft.com/office/drawing/2014/main" id="{D2A1B258-202B-4A94-A071-64F7EA823F40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9206;p75">
              <a:extLst>
                <a:ext uri="{FF2B5EF4-FFF2-40B4-BE49-F238E27FC236}">
                  <a16:creationId xmlns:a16="http://schemas.microsoft.com/office/drawing/2014/main" id="{46793563-D24C-457C-9440-F978620D07F9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9207;p75">
              <a:extLst>
                <a:ext uri="{FF2B5EF4-FFF2-40B4-BE49-F238E27FC236}">
                  <a16:creationId xmlns:a16="http://schemas.microsoft.com/office/drawing/2014/main" id="{59D3FA01-5B40-4B87-B8CE-A70143DB9B5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9208;p75">
              <a:extLst>
                <a:ext uri="{FF2B5EF4-FFF2-40B4-BE49-F238E27FC236}">
                  <a16:creationId xmlns:a16="http://schemas.microsoft.com/office/drawing/2014/main" id="{D668E4D0-06F7-40F4-87F4-B91F5EA7BE6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9209;p75">
              <a:extLst>
                <a:ext uri="{FF2B5EF4-FFF2-40B4-BE49-F238E27FC236}">
                  <a16:creationId xmlns:a16="http://schemas.microsoft.com/office/drawing/2014/main" id="{0E978E2E-0DCA-4B89-9EA6-6D685F23D9B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9210;p75">
              <a:extLst>
                <a:ext uri="{FF2B5EF4-FFF2-40B4-BE49-F238E27FC236}">
                  <a16:creationId xmlns:a16="http://schemas.microsoft.com/office/drawing/2014/main" id="{46998026-6D8A-48DA-ABD6-DE256D0A2F5E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9211;p75">
              <a:extLst>
                <a:ext uri="{FF2B5EF4-FFF2-40B4-BE49-F238E27FC236}">
                  <a16:creationId xmlns:a16="http://schemas.microsoft.com/office/drawing/2014/main" id="{C40490CF-D029-4983-85F0-16B4B6E0E910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9212;p75">
              <a:extLst>
                <a:ext uri="{FF2B5EF4-FFF2-40B4-BE49-F238E27FC236}">
                  <a16:creationId xmlns:a16="http://schemas.microsoft.com/office/drawing/2014/main" id="{231DA3B8-F75B-4900-B7FE-085AE1410497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9213;p75">
              <a:extLst>
                <a:ext uri="{FF2B5EF4-FFF2-40B4-BE49-F238E27FC236}">
                  <a16:creationId xmlns:a16="http://schemas.microsoft.com/office/drawing/2014/main" id="{B5A3FA72-018B-4355-82EB-7CC137D4020C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9214;p75">
              <a:extLst>
                <a:ext uri="{FF2B5EF4-FFF2-40B4-BE49-F238E27FC236}">
                  <a16:creationId xmlns:a16="http://schemas.microsoft.com/office/drawing/2014/main" id="{BAD08B8E-FD40-4EE6-B721-768F771DB336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9215;p75">
              <a:extLst>
                <a:ext uri="{FF2B5EF4-FFF2-40B4-BE49-F238E27FC236}">
                  <a16:creationId xmlns:a16="http://schemas.microsoft.com/office/drawing/2014/main" id="{4FE2E29C-370B-482B-A23D-1A9FB71E7650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9216;p75">
              <a:extLst>
                <a:ext uri="{FF2B5EF4-FFF2-40B4-BE49-F238E27FC236}">
                  <a16:creationId xmlns:a16="http://schemas.microsoft.com/office/drawing/2014/main" id="{C01D5629-FA88-4DA0-8F9E-898370C4FC20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9217;p75">
              <a:extLst>
                <a:ext uri="{FF2B5EF4-FFF2-40B4-BE49-F238E27FC236}">
                  <a16:creationId xmlns:a16="http://schemas.microsoft.com/office/drawing/2014/main" id="{2563DB52-E103-49E1-B276-A0C9B060F814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9218;p75">
              <a:extLst>
                <a:ext uri="{FF2B5EF4-FFF2-40B4-BE49-F238E27FC236}">
                  <a16:creationId xmlns:a16="http://schemas.microsoft.com/office/drawing/2014/main" id="{286346D9-4F88-4A66-BA77-50C057DD77EA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9219;p75">
              <a:extLst>
                <a:ext uri="{FF2B5EF4-FFF2-40B4-BE49-F238E27FC236}">
                  <a16:creationId xmlns:a16="http://schemas.microsoft.com/office/drawing/2014/main" id="{4283EBD9-97D7-4EC0-AE4B-012F6B023B5F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9220;p75">
              <a:extLst>
                <a:ext uri="{FF2B5EF4-FFF2-40B4-BE49-F238E27FC236}">
                  <a16:creationId xmlns:a16="http://schemas.microsoft.com/office/drawing/2014/main" id="{4B5FB58E-7DFD-45B7-BB7D-42B8F115E1F2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9221;p75">
              <a:extLst>
                <a:ext uri="{FF2B5EF4-FFF2-40B4-BE49-F238E27FC236}">
                  <a16:creationId xmlns:a16="http://schemas.microsoft.com/office/drawing/2014/main" id="{DA6B146D-4522-4E56-947D-9C4092D12A56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9222;p75">
              <a:extLst>
                <a:ext uri="{FF2B5EF4-FFF2-40B4-BE49-F238E27FC236}">
                  <a16:creationId xmlns:a16="http://schemas.microsoft.com/office/drawing/2014/main" id="{D74F64A3-D3A7-49AF-97C5-507770C9F266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9223;p75">
              <a:extLst>
                <a:ext uri="{FF2B5EF4-FFF2-40B4-BE49-F238E27FC236}">
                  <a16:creationId xmlns:a16="http://schemas.microsoft.com/office/drawing/2014/main" id="{30B0EED7-C745-49BE-B9BA-B1B20A2D3523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9224;p75">
              <a:extLst>
                <a:ext uri="{FF2B5EF4-FFF2-40B4-BE49-F238E27FC236}">
                  <a16:creationId xmlns:a16="http://schemas.microsoft.com/office/drawing/2014/main" id="{C0BA5723-4F31-4589-B79A-CFD2D2C18AB0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9225;p75">
              <a:extLst>
                <a:ext uri="{FF2B5EF4-FFF2-40B4-BE49-F238E27FC236}">
                  <a16:creationId xmlns:a16="http://schemas.microsoft.com/office/drawing/2014/main" id="{2929EA8B-EDA4-4F85-B8B5-D06FD9CE29EE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9226;p75">
              <a:extLst>
                <a:ext uri="{FF2B5EF4-FFF2-40B4-BE49-F238E27FC236}">
                  <a16:creationId xmlns:a16="http://schemas.microsoft.com/office/drawing/2014/main" id="{10261F01-C752-4432-A8B7-FCC02B5F533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9227;p75">
              <a:extLst>
                <a:ext uri="{FF2B5EF4-FFF2-40B4-BE49-F238E27FC236}">
                  <a16:creationId xmlns:a16="http://schemas.microsoft.com/office/drawing/2014/main" id="{BD20263B-D676-4293-98E4-FCD9811CEC56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9228;p75">
              <a:extLst>
                <a:ext uri="{FF2B5EF4-FFF2-40B4-BE49-F238E27FC236}">
                  <a16:creationId xmlns:a16="http://schemas.microsoft.com/office/drawing/2014/main" id="{E14F924C-75AC-4466-BEA7-4BA77D52534C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9229;p75">
              <a:extLst>
                <a:ext uri="{FF2B5EF4-FFF2-40B4-BE49-F238E27FC236}">
                  <a16:creationId xmlns:a16="http://schemas.microsoft.com/office/drawing/2014/main" id="{5688310A-4E55-4AC5-A29A-2FAAD944CBB9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9230;p75">
              <a:extLst>
                <a:ext uri="{FF2B5EF4-FFF2-40B4-BE49-F238E27FC236}">
                  <a16:creationId xmlns:a16="http://schemas.microsoft.com/office/drawing/2014/main" id="{252C3144-36E8-4DAB-AFC3-5FE572065C51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9231;p75">
              <a:extLst>
                <a:ext uri="{FF2B5EF4-FFF2-40B4-BE49-F238E27FC236}">
                  <a16:creationId xmlns:a16="http://schemas.microsoft.com/office/drawing/2014/main" id="{4B2A208B-F640-42C5-8BEF-EF91C4164F54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9232;p75">
              <a:extLst>
                <a:ext uri="{FF2B5EF4-FFF2-40B4-BE49-F238E27FC236}">
                  <a16:creationId xmlns:a16="http://schemas.microsoft.com/office/drawing/2014/main" id="{F1B3B660-4EAA-461A-BC2A-A67E1F11AB3A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9233;p75">
              <a:extLst>
                <a:ext uri="{FF2B5EF4-FFF2-40B4-BE49-F238E27FC236}">
                  <a16:creationId xmlns:a16="http://schemas.microsoft.com/office/drawing/2014/main" id="{64D2F66E-994B-4BCD-A73F-60CA33655BDE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9234;p75">
              <a:extLst>
                <a:ext uri="{FF2B5EF4-FFF2-40B4-BE49-F238E27FC236}">
                  <a16:creationId xmlns:a16="http://schemas.microsoft.com/office/drawing/2014/main" id="{E4B43246-7D9A-475C-8B1E-1C4B5EFD468B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9235;p75">
              <a:extLst>
                <a:ext uri="{FF2B5EF4-FFF2-40B4-BE49-F238E27FC236}">
                  <a16:creationId xmlns:a16="http://schemas.microsoft.com/office/drawing/2014/main" id="{0858568E-4A2B-4FBE-B553-E00D8E69E72E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9236;p75">
              <a:extLst>
                <a:ext uri="{FF2B5EF4-FFF2-40B4-BE49-F238E27FC236}">
                  <a16:creationId xmlns:a16="http://schemas.microsoft.com/office/drawing/2014/main" id="{3D86EF95-2A2B-46C1-B493-3F5F7A438D95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9237;p75">
              <a:extLst>
                <a:ext uri="{FF2B5EF4-FFF2-40B4-BE49-F238E27FC236}">
                  <a16:creationId xmlns:a16="http://schemas.microsoft.com/office/drawing/2014/main" id="{69866016-BA6A-40BD-9472-9B86259B3D6F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9238;p75">
              <a:extLst>
                <a:ext uri="{FF2B5EF4-FFF2-40B4-BE49-F238E27FC236}">
                  <a16:creationId xmlns:a16="http://schemas.microsoft.com/office/drawing/2014/main" id="{A8833982-BAC1-4BE3-A5C1-E76D99C21DA1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9239;p75">
              <a:extLst>
                <a:ext uri="{FF2B5EF4-FFF2-40B4-BE49-F238E27FC236}">
                  <a16:creationId xmlns:a16="http://schemas.microsoft.com/office/drawing/2014/main" id="{2A1304F0-7E45-47AF-8EA6-62267EE02DA0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9240;p75">
              <a:extLst>
                <a:ext uri="{FF2B5EF4-FFF2-40B4-BE49-F238E27FC236}">
                  <a16:creationId xmlns:a16="http://schemas.microsoft.com/office/drawing/2014/main" id="{AD5B10AC-4E10-4805-91DC-D4BAA1C5ABFF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9241;p75">
              <a:extLst>
                <a:ext uri="{FF2B5EF4-FFF2-40B4-BE49-F238E27FC236}">
                  <a16:creationId xmlns:a16="http://schemas.microsoft.com/office/drawing/2014/main" id="{2C3BC965-0290-457F-8988-2C22D2AFFBF2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9242;p75">
              <a:extLst>
                <a:ext uri="{FF2B5EF4-FFF2-40B4-BE49-F238E27FC236}">
                  <a16:creationId xmlns:a16="http://schemas.microsoft.com/office/drawing/2014/main" id="{2B63E1D7-F416-494A-862C-A27B3B4B219D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9243;p75">
              <a:extLst>
                <a:ext uri="{FF2B5EF4-FFF2-40B4-BE49-F238E27FC236}">
                  <a16:creationId xmlns:a16="http://schemas.microsoft.com/office/drawing/2014/main" id="{0B21B91C-0970-4645-B33E-8D9A0AB775E7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9244;p75">
              <a:extLst>
                <a:ext uri="{FF2B5EF4-FFF2-40B4-BE49-F238E27FC236}">
                  <a16:creationId xmlns:a16="http://schemas.microsoft.com/office/drawing/2014/main" id="{2511D8E4-52AF-4BC5-AB4E-D8BAFCBF19AE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9245;p75">
              <a:extLst>
                <a:ext uri="{FF2B5EF4-FFF2-40B4-BE49-F238E27FC236}">
                  <a16:creationId xmlns:a16="http://schemas.microsoft.com/office/drawing/2014/main" id="{35CD3519-B508-4F92-B02C-0A969B39D8AC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9246;p75">
              <a:extLst>
                <a:ext uri="{FF2B5EF4-FFF2-40B4-BE49-F238E27FC236}">
                  <a16:creationId xmlns:a16="http://schemas.microsoft.com/office/drawing/2014/main" id="{316F95C2-AF88-4D9F-B930-DED0D57DC040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9247;p75">
              <a:extLst>
                <a:ext uri="{FF2B5EF4-FFF2-40B4-BE49-F238E27FC236}">
                  <a16:creationId xmlns:a16="http://schemas.microsoft.com/office/drawing/2014/main" id="{6F1869C8-6CCD-40AB-AA48-21E09FCD5972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9248;p75">
              <a:extLst>
                <a:ext uri="{FF2B5EF4-FFF2-40B4-BE49-F238E27FC236}">
                  <a16:creationId xmlns:a16="http://schemas.microsoft.com/office/drawing/2014/main" id="{EF3D7DBF-4354-49E8-9DFE-2EEA6A655623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9249;p75">
              <a:extLst>
                <a:ext uri="{FF2B5EF4-FFF2-40B4-BE49-F238E27FC236}">
                  <a16:creationId xmlns:a16="http://schemas.microsoft.com/office/drawing/2014/main" id="{D828BEE0-B11E-4053-8466-5089EFFAA652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9250;p75">
              <a:extLst>
                <a:ext uri="{FF2B5EF4-FFF2-40B4-BE49-F238E27FC236}">
                  <a16:creationId xmlns:a16="http://schemas.microsoft.com/office/drawing/2014/main" id="{8E26455B-CB09-48C1-800D-AF135E5622AF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9251;p75">
              <a:extLst>
                <a:ext uri="{FF2B5EF4-FFF2-40B4-BE49-F238E27FC236}">
                  <a16:creationId xmlns:a16="http://schemas.microsoft.com/office/drawing/2014/main" id="{F827B1CD-FA9B-46F2-A4D9-37278B878139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9252;p75">
              <a:extLst>
                <a:ext uri="{FF2B5EF4-FFF2-40B4-BE49-F238E27FC236}">
                  <a16:creationId xmlns:a16="http://schemas.microsoft.com/office/drawing/2014/main" id="{ACCC1165-2A8B-4482-A46F-41049C55D880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9253;p75">
              <a:extLst>
                <a:ext uri="{FF2B5EF4-FFF2-40B4-BE49-F238E27FC236}">
                  <a16:creationId xmlns:a16="http://schemas.microsoft.com/office/drawing/2014/main" id="{4A5ACA90-5D67-44BA-8604-949C7D75F1E0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9254;p75">
              <a:extLst>
                <a:ext uri="{FF2B5EF4-FFF2-40B4-BE49-F238E27FC236}">
                  <a16:creationId xmlns:a16="http://schemas.microsoft.com/office/drawing/2014/main" id="{8508D322-3940-442D-9137-A6365D9C63F8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9255;p75">
              <a:extLst>
                <a:ext uri="{FF2B5EF4-FFF2-40B4-BE49-F238E27FC236}">
                  <a16:creationId xmlns:a16="http://schemas.microsoft.com/office/drawing/2014/main" id="{4BBF1907-4D91-4CBC-B55B-102231F7534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9256;p75">
              <a:extLst>
                <a:ext uri="{FF2B5EF4-FFF2-40B4-BE49-F238E27FC236}">
                  <a16:creationId xmlns:a16="http://schemas.microsoft.com/office/drawing/2014/main" id="{7D4DF52E-E813-4A75-94FA-7AEE2CD9D236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9257;p75">
              <a:extLst>
                <a:ext uri="{FF2B5EF4-FFF2-40B4-BE49-F238E27FC236}">
                  <a16:creationId xmlns:a16="http://schemas.microsoft.com/office/drawing/2014/main" id="{4519837C-72A3-455B-8313-9C4182B3A3D1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9258;p75">
              <a:extLst>
                <a:ext uri="{FF2B5EF4-FFF2-40B4-BE49-F238E27FC236}">
                  <a16:creationId xmlns:a16="http://schemas.microsoft.com/office/drawing/2014/main" id="{A8ECFFAF-9EC5-47B0-9E4E-F1A48A6EFCBA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9259;p75">
              <a:extLst>
                <a:ext uri="{FF2B5EF4-FFF2-40B4-BE49-F238E27FC236}">
                  <a16:creationId xmlns:a16="http://schemas.microsoft.com/office/drawing/2014/main" id="{DF67CA34-0909-441A-8D55-9030B73770DF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9260;p75">
              <a:extLst>
                <a:ext uri="{FF2B5EF4-FFF2-40B4-BE49-F238E27FC236}">
                  <a16:creationId xmlns:a16="http://schemas.microsoft.com/office/drawing/2014/main" id="{3EF1F38D-34D5-4C3B-9241-DFC0B24802B0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9261;p75">
              <a:extLst>
                <a:ext uri="{FF2B5EF4-FFF2-40B4-BE49-F238E27FC236}">
                  <a16:creationId xmlns:a16="http://schemas.microsoft.com/office/drawing/2014/main" id="{6B6F6AF5-CA6B-4998-B993-FB0280410788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9262;p75">
              <a:extLst>
                <a:ext uri="{FF2B5EF4-FFF2-40B4-BE49-F238E27FC236}">
                  <a16:creationId xmlns:a16="http://schemas.microsoft.com/office/drawing/2014/main" id="{1A62258D-2CF0-446D-A73D-90F4FD95D8E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9263;p75">
              <a:extLst>
                <a:ext uri="{FF2B5EF4-FFF2-40B4-BE49-F238E27FC236}">
                  <a16:creationId xmlns:a16="http://schemas.microsoft.com/office/drawing/2014/main" id="{08FE2B1E-9117-418E-8F66-8171AEB0BC5C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9264;p75">
              <a:extLst>
                <a:ext uri="{FF2B5EF4-FFF2-40B4-BE49-F238E27FC236}">
                  <a16:creationId xmlns:a16="http://schemas.microsoft.com/office/drawing/2014/main" id="{CD886DA1-2D52-4180-B24E-67026ED3D95E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9265;p75">
              <a:extLst>
                <a:ext uri="{FF2B5EF4-FFF2-40B4-BE49-F238E27FC236}">
                  <a16:creationId xmlns:a16="http://schemas.microsoft.com/office/drawing/2014/main" id="{C4332D88-69B4-4FC1-A158-0BBE0F0FB866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9266;p75">
              <a:extLst>
                <a:ext uri="{FF2B5EF4-FFF2-40B4-BE49-F238E27FC236}">
                  <a16:creationId xmlns:a16="http://schemas.microsoft.com/office/drawing/2014/main" id="{BBA60A6E-1D3A-4413-8509-379D50278C38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9267;p75">
              <a:extLst>
                <a:ext uri="{FF2B5EF4-FFF2-40B4-BE49-F238E27FC236}">
                  <a16:creationId xmlns:a16="http://schemas.microsoft.com/office/drawing/2014/main" id="{C350E8A9-7E3A-4B4D-855D-0A525BDB30A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9268;p75">
              <a:extLst>
                <a:ext uri="{FF2B5EF4-FFF2-40B4-BE49-F238E27FC236}">
                  <a16:creationId xmlns:a16="http://schemas.microsoft.com/office/drawing/2014/main" id="{6740E33A-4BF4-41F5-9631-4C23645E4C14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9269;p75">
              <a:extLst>
                <a:ext uri="{FF2B5EF4-FFF2-40B4-BE49-F238E27FC236}">
                  <a16:creationId xmlns:a16="http://schemas.microsoft.com/office/drawing/2014/main" id="{9D3E92C5-5BFC-4A15-AF25-5B28253098A4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9270;p75">
              <a:extLst>
                <a:ext uri="{FF2B5EF4-FFF2-40B4-BE49-F238E27FC236}">
                  <a16:creationId xmlns:a16="http://schemas.microsoft.com/office/drawing/2014/main" id="{60974192-E406-4C9B-B736-53D63D7E6D5D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9271;p75">
              <a:extLst>
                <a:ext uri="{FF2B5EF4-FFF2-40B4-BE49-F238E27FC236}">
                  <a16:creationId xmlns:a16="http://schemas.microsoft.com/office/drawing/2014/main" id="{FAEF1894-D8F3-47F8-BA35-9A2BA7D81D76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9272;p75">
              <a:extLst>
                <a:ext uri="{FF2B5EF4-FFF2-40B4-BE49-F238E27FC236}">
                  <a16:creationId xmlns:a16="http://schemas.microsoft.com/office/drawing/2014/main" id="{8314957E-5113-4F81-AFE5-BDCD79617E5C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9273;p75">
              <a:extLst>
                <a:ext uri="{FF2B5EF4-FFF2-40B4-BE49-F238E27FC236}">
                  <a16:creationId xmlns:a16="http://schemas.microsoft.com/office/drawing/2014/main" id="{051BED4F-3908-4B27-AA9D-3FFB983E67DC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9274;p75">
              <a:extLst>
                <a:ext uri="{FF2B5EF4-FFF2-40B4-BE49-F238E27FC236}">
                  <a16:creationId xmlns:a16="http://schemas.microsoft.com/office/drawing/2014/main" id="{F0789581-DDC1-4DBD-B054-1F34941CCAA5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9275;p75">
              <a:extLst>
                <a:ext uri="{FF2B5EF4-FFF2-40B4-BE49-F238E27FC236}">
                  <a16:creationId xmlns:a16="http://schemas.microsoft.com/office/drawing/2014/main" id="{28DA8FBB-3E05-47F5-99EA-3BCDADA64DA8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9276;p75">
              <a:extLst>
                <a:ext uri="{FF2B5EF4-FFF2-40B4-BE49-F238E27FC236}">
                  <a16:creationId xmlns:a16="http://schemas.microsoft.com/office/drawing/2014/main" id="{437298AE-1D27-4CCE-9BF2-9E98AADA2595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9277;p75">
              <a:extLst>
                <a:ext uri="{FF2B5EF4-FFF2-40B4-BE49-F238E27FC236}">
                  <a16:creationId xmlns:a16="http://schemas.microsoft.com/office/drawing/2014/main" id="{BB13AF86-3A91-40BC-9502-478F0ECC7D24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9278;p75">
              <a:extLst>
                <a:ext uri="{FF2B5EF4-FFF2-40B4-BE49-F238E27FC236}">
                  <a16:creationId xmlns:a16="http://schemas.microsoft.com/office/drawing/2014/main" id="{20860B06-B3A6-4E20-A364-F745AD688823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9279;p75">
              <a:extLst>
                <a:ext uri="{FF2B5EF4-FFF2-40B4-BE49-F238E27FC236}">
                  <a16:creationId xmlns:a16="http://schemas.microsoft.com/office/drawing/2014/main" id="{C7D6ED1F-8817-4F14-8EBC-72177C851D55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9280;p75">
              <a:extLst>
                <a:ext uri="{FF2B5EF4-FFF2-40B4-BE49-F238E27FC236}">
                  <a16:creationId xmlns:a16="http://schemas.microsoft.com/office/drawing/2014/main" id="{73EA79D6-CBB7-418D-A87F-13C00D52DF8B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9281;p75">
              <a:extLst>
                <a:ext uri="{FF2B5EF4-FFF2-40B4-BE49-F238E27FC236}">
                  <a16:creationId xmlns:a16="http://schemas.microsoft.com/office/drawing/2014/main" id="{A7A586D8-A80B-459B-B749-8409FACD2E76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9282;p75">
              <a:extLst>
                <a:ext uri="{FF2B5EF4-FFF2-40B4-BE49-F238E27FC236}">
                  <a16:creationId xmlns:a16="http://schemas.microsoft.com/office/drawing/2014/main" id="{875FA48C-2007-40F0-B0EF-9329D46B49EF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9283;p75">
              <a:extLst>
                <a:ext uri="{FF2B5EF4-FFF2-40B4-BE49-F238E27FC236}">
                  <a16:creationId xmlns:a16="http://schemas.microsoft.com/office/drawing/2014/main" id="{52EA9A2D-0523-4D86-AD75-8823FD28A9A5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9284;p75">
              <a:extLst>
                <a:ext uri="{FF2B5EF4-FFF2-40B4-BE49-F238E27FC236}">
                  <a16:creationId xmlns:a16="http://schemas.microsoft.com/office/drawing/2014/main" id="{C30189B9-0488-433F-84D4-2AB9B162DC0A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9285;p75">
              <a:extLst>
                <a:ext uri="{FF2B5EF4-FFF2-40B4-BE49-F238E27FC236}">
                  <a16:creationId xmlns:a16="http://schemas.microsoft.com/office/drawing/2014/main" id="{A577E6A3-1F55-4321-81A4-80C94A00CCF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9286;p75">
              <a:extLst>
                <a:ext uri="{FF2B5EF4-FFF2-40B4-BE49-F238E27FC236}">
                  <a16:creationId xmlns:a16="http://schemas.microsoft.com/office/drawing/2014/main" id="{0A41DC2F-540A-47F3-BF22-07B237BFCEAC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9287;p75">
              <a:extLst>
                <a:ext uri="{FF2B5EF4-FFF2-40B4-BE49-F238E27FC236}">
                  <a16:creationId xmlns:a16="http://schemas.microsoft.com/office/drawing/2014/main" id="{C7976EE6-28C4-4644-8C7C-AF0BA44F6A2D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9288;p75">
              <a:extLst>
                <a:ext uri="{FF2B5EF4-FFF2-40B4-BE49-F238E27FC236}">
                  <a16:creationId xmlns:a16="http://schemas.microsoft.com/office/drawing/2014/main" id="{B96E50AC-55D2-4ECB-B133-41B21D497F29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9289;p75">
              <a:extLst>
                <a:ext uri="{FF2B5EF4-FFF2-40B4-BE49-F238E27FC236}">
                  <a16:creationId xmlns:a16="http://schemas.microsoft.com/office/drawing/2014/main" id="{3CB99624-0A18-4633-A90C-8ECD36E3DF0C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9290;p75">
              <a:extLst>
                <a:ext uri="{FF2B5EF4-FFF2-40B4-BE49-F238E27FC236}">
                  <a16:creationId xmlns:a16="http://schemas.microsoft.com/office/drawing/2014/main" id="{F849589C-481F-4722-9794-A6628749CB60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9291;p75">
              <a:extLst>
                <a:ext uri="{FF2B5EF4-FFF2-40B4-BE49-F238E27FC236}">
                  <a16:creationId xmlns:a16="http://schemas.microsoft.com/office/drawing/2014/main" id="{E5534C59-44DB-4BD2-BD34-06358EAE82D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9292;p75">
              <a:extLst>
                <a:ext uri="{FF2B5EF4-FFF2-40B4-BE49-F238E27FC236}">
                  <a16:creationId xmlns:a16="http://schemas.microsoft.com/office/drawing/2014/main" id="{EE13FBA1-DB72-4DB0-BC05-CBFF55C9CCF6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9293;p75">
              <a:extLst>
                <a:ext uri="{FF2B5EF4-FFF2-40B4-BE49-F238E27FC236}">
                  <a16:creationId xmlns:a16="http://schemas.microsoft.com/office/drawing/2014/main" id="{9DB96768-942E-46F6-8E4B-0DB81C634E90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9294;p75">
              <a:extLst>
                <a:ext uri="{FF2B5EF4-FFF2-40B4-BE49-F238E27FC236}">
                  <a16:creationId xmlns:a16="http://schemas.microsoft.com/office/drawing/2014/main" id="{6A5120BE-6E5E-4781-8EFC-A654E6FC4A2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9295;p75">
              <a:extLst>
                <a:ext uri="{FF2B5EF4-FFF2-40B4-BE49-F238E27FC236}">
                  <a16:creationId xmlns:a16="http://schemas.microsoft.com/office/drawing/2014/main" id="{9DB5AC88-6D10-4B5A-8B72-D4CD8F08A7A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9296;p75">
              <a:extLst>
                <a:ext uri="{FF2B5EF4-FFF2-40B4-BE49-F238E27FC236}">
                  <a16:creationId xmlns:a16="http://schemas.microsoft.com/office/drawing/2014/main" id="{E08D68C4-FC50-49E0-905A-3D2D2E9171DA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9297;p75">
              <a:extLst>
                <a:ext uri="{FF2B5EF4-FFF2-40B4-BE49-F238E27FC236}">
                  <a16:creationId xmlns:a16="http://schemas.microsoft.com/office/drawing/2014/main" id="{A7E93179-4D8C-4913-BEBA-743B2DBF1555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9298;p75">
              <a:extLst>
                <a:ext uri="{FF2B5EF4-FFF2-40B4-BE49-F238E27FC236}">
                  <a16:creationId xmlns:a16="http://schemas.microsoft.com/office/drawing/2014/main" id="{7D9DF3F9-74EE-4359-B266-72B9FF0C741F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9299;p75">
              <a:extLst>
                <a:ext uri="{FF2B5EF4-FFF2-40B4-BE49-F238E27FC236}">
                  <a16:creationId xmlns:a16="http://schemas.microsoft.com/office/drawing/2014/main" id="{AFA75112-1FCC-493E-B0FB-569EC42B111D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9300;p75">
              <a:extLst>
                <a:ext uri="{FF2B5EF4-FFF2-40B4-BE49-F238E27FC236}">
                  <a16:creationId xmlns:a16="http://schemas.microsoft.com/office/drawing/2014/main" id="{A1213494-1BAB-454E-91F7-A079949E100A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9301;p75">
              <a:extLst>
                <a:ext uri="{FF2B5EF4-FFF2-40B4-BE49-F238E27FC236}">
                  <a16:creationId xmlns:a16="http://schemas.microsoft.com/office/drawing/2014/main" id="{676261A4-5E85-4EC1-88CD-B3FC16483813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9302;p75">
              <a:extLst>
                <a:ext uri="{FF2B5EF4-FFF2-40B4-BE49-F238E27FC236}">
                  <a16:creationId xmlns:a16="http://schemas.microsoft.com/office/drawing/2014/main" id="{6EC52B24-45E6-4A6B-BFD8-804311D96D9D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9303;p75">
              <a:extLst>
                <a:ext uri="{FF2B5EF4-FFF2-40B4-BE49-F238E27FC236}">
                  <a16:creationId xmlns:a16="http://schemas.microsoft.com/office/drawing/2014/main" id="{60713D2D-9047-44E5-8061-954BBAE38811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9304;p75">
              <a:extLst>
                <a:ext uri="{FF2B5EF4-FFF2-40B4-BE49-F238E27FC236}">
                  <a16:creationId xmlns:a16="http://schemas.microsoft.com/office/drawing/2014/main" id="{FC9C3F7E-8167-4106-8926-984B8619A037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9305;p75">
              <a:extLst>
                <a:ext uri="{FF2B5EF4-FFF2-40B4-BE49-F238E27FC236}">
                  <a16:creationId xmlns:a16="http://schemas.microsoft.com/office/drawing/2014/main" id="{FAE4A053-270C-444B-9813-C227916F302C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9306;p75">
              <a:extLst>
                <a:ext uri="{FF2B5EF4-FFF2-40B4-BE49-F238E27FC236}">
                  <a16:creationId xmlns:a16="http://schemas.microsoft.com/office/drawing/2014/main" id="{4580A63A-62A6-4846-A7A8-DE71396CC342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9307;p75">
              <a:extLst>
                <a:ext uri="{FF2B5EF4-FFF2-40B4-BE49-F238E27FC236}">
                  <a16:creationId xmlns:a16="http://schemas.microsoft.com/office/drawing/2014/main" id="{6FAAED89-E23A-4A95-B7D6-41DFECC2E126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9308;p75">
              <a:extLst>
                <a:ext uri="{FF2B5EF4-FFF2-40B4-BE49-F238E27FC236}">
                  <a16:creationId xmlns:a16="http://schemas.microsoft.com/office/drawing/2014/main" id="{44D66C2F-1DA1-42D9-9836-C81834B6097D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9309;p75">
              <a:extLst>
                <a:ext uri="{FF2B5EF4-FFF2-40B4-BE49-F238E27FC236}">
                  <a16:creationId xmlns:a16="http://schemas.microsoft.com/office/drawing/2014/main" id="{C90CA868-8369-4516-88D3-150C1D243CCB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9310;p75">
              <a:extLst>
                <a:ext uri="{FF2B5EF4-FFF2-40B4-BE49-F238E27FC236}">
                  <a16:creationId xmlns:a16="http://schemas.microsoft.com/office/drawing/2014/main" id="{A011A54E-77BD-48CD-89E4-D6332D6E0461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9311;p75">
              <a:extLst>
                <a:ext uri="{FF2B5EF4-FFF2-40B4-BE49-F238E27FC236}">
                  <a16:creationId xmlns:a16="http://schemas.microsoft.com/office/drawing/2014/main" id="{2DD400C1-7CA0-4CF8-A113-A6534C9AFD5D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9312;p75">
              <a:extLst>
                <a:ext uri="{FF2B5EF4-FFF2-40B4-BE49-F238E27FC236}">
                  <a16:creationId xmlns:a16="http://schemas.microsoft.com/office/drawing/2014/main" id="{698C3054-974D-4B2C-91D4-D98B3D6836A2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9313;p75">
              <a:extLst>
                <a:ext uri="{FF2B5EF4-FFF2-40B4-BE49-F238E27FC236}">
                  <a16:creationId xmlns:a16="http://schemas.microsoft.com/office/drawing/2014/main" id="{E2FF20D4-2775-4C19-854E-B6A96D0C6C31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9314;p75">
              <a:extLst>
                <a:ext uri="{FF2B5EF4-FFF2-40B4-BE49-F238E27FC236}">
                  <a16:creationId xmlns:a16="http://schemas.microsoft.com/office/drawing/2014/main" id="{E138D674-3E74-437B-8CFA-EA9E7022BA54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9315;p75">
              <a:extLst>
                <a:ext uri="{FF2B5EF4-FFF2-40B4-BE49-F238E27FC236}">
                  <a16:creationId xmlns:a16="http://schemas.microsoft.com/office/drawing/2014/main" id="{A6FBA03B-6C0D-48C1-BF36-347F5D41A8E1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9316;p75">
              <a:extLst>
                <a:ext uri="{FF2B5EF4-FFF2-40B4-BE49-F238E27FC236}">
                  <a16:creationId xmlns:a16="http://schemas.microsoft.com/office/drawing/2014/main" id="{97C59A89-960F-41C5-AAD5-FC090CCEDF3F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9317;p75">
              <a:extLst>
                <a:ext uri="{FF2B5EF4-FFF2-40B4-BE49-F238E27FC236}">
                  <a16:creationId xmlns:a16="http://schemas.microsoft.com/office/drawing/2014/main" id="{9DEDF04A-48EF-4056-85EC-C4B9851AADB4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9318;p75">
              <a:extLst>
                <a:ext uri="{FF2B5EF4-FFF2-40B4-BE49-F238E27FC236}">
                  <a16:creationId xmlns:a16="http://schemas.microsoft.com/office/drawing/2014/main" id="{ECA3D000-800A-49B6-BDC9-11AD38CC2FF6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9319;p75">
              <a:extLst>
                <a:ext uri="{FF2B5EF4-FFF2-40B4-BE49-F238E27FC236}">
                  <a16:creationId xmlns:a16="http://schemas.microsoft.com/office/drawing/2014/main" id="{23CC5E09-EF21-491F-9048-990D7318D8B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9320;p75">
              <a:extLst>
                <a:ext uri="{FF2B5EF4-FFF2-40B4-BE49-F238E27FC236}">
                  <a16:creationId xmlns:a16="http://schemas.microsoft.com/office/drawing/2014/main" id="{AD1D5A31-5A5E-4ABA-BF19-050E098563A2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9321;p75">
              <a:extLst>
                <a:ext uri="{FF2B5EF4-FFF2-40B4-BE49-F238E27FC236}">
                  <a16:creationId xmlns:a16="http://schemas.microsoft.com/office/drawing/2014/main" id="{89A1A100-4091-4FCE-97C1-3CB5D21EE3D1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9322;p75">
              <a:extLst>
                <a:ext uri="{FF2B5EF4-FFF2-40B4-BE49-F238E27FC236}">
                  <a16:creationId xmlns:a16="http://schemas.microsoft.com/office/drawing/2014/main" id="{89FAB3FA-A420-46BE-84A6-CEA7A53721C0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9323;p75">
              <a:extLst>
                <a:ext uri="{FF2B5EF4-FFF2-40B4-BE49-F238E27FC236}">
                  <a16:creationId xmlns:a16="http://schemas.microsoft.com/office/drawing/2014/main" id="{8CD9BADC-598F-45C2-831C-9BE384DA52BF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9324;p75">
              <a:extLst>
                <a:ext uri="{FF2B5EF4-FFF2-40B4-BE49-F238E27FC236}">
                  <a16:creationId xmlns:a16="http://schemas.microsoft.com/office/drawing/2014/main" id="{17CA507C-8023-4DA6-A7EE-014B0F85B340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9325;p75">
              <a:extLst>
                <a:ext uri="{FF2B5EF4-FFF2-40B4-BE49-F238E27FC236}">
                  <a16:creationId xmlns:a16="http://schemas.microsoft.com/office/drawing/2014/main" id="{8760A4BD-D1A5-4DE6-B218-85DC916CBD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9326;p75">
              <a:extLst>
                <a:ext uri="{FF2B5EF4-FFF2-40B4-BE49-F238E27FC236}">
                  <a16:creationId xmlns:a16="http://schemas.microsoft.com/office/drawing/2014/main" id="{817EF3E4-13A9-465C-96E8-64E0D2477C35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9327;p75">
              <a:extLst>
                <a:ext uri="{FF2B5EF4-FFF2-40B4-BE49-F238E27FC236}">
                  <a16:creationId xmlns:a16="http://schemas.microsoft.com/office/drawing/2014/main" id="{650CEB8B-D04B-4070-AC6F-386776A22A50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9328;p75">
              <a:extLst>
                <a:ext uri="{FF2B5EF4-FFF2-40B4-BE49-F238E27FC236}">
                  <a16:creationId xmlns:a16="http://schemas.microsoft.com/office/drawing/2014/main" id="{CA2FAFE3-04ED-4A7D-8C53-25FE6559A53F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9329;p75">
              <a:extLst>
                <a:ext uri="{FF2B5EF4-FFF2-40B4-BE49-F238E27FC236}">
                  <a16:creationId xmlns:a16="http://schemas.microsoft.com/office/drawing/2014/main" id="{14219F1B-0917-414E-968A-042CBF70400D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9330;p75">
              <a:extLst>
                <a:ext uri="{FF2B5EF4-FFF2-40B4-BE49-F238E27FC236}">
                  <a16:creationId xmlns:a16="http://schemas.microsoft.com/office/drawing/2014/main" id="{F7DB2B13-76B0-44FD-82BA-693FC163C8FE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9331;p75">
              <a:extLst>
                <a:ext uri="{FF2B5EF4-FFF2-40B4-BE49-F238E27FC236}">
                  <a16:creationId xmlns:a16="http://schemas.microsoft.com/office/drawing/2014/main" id="{F2068F35-FA48-4FDF-AA48-3882401697BA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9332;p75">
              <a:extLst>
                <a:ext uri="{FF2B5EF4-FFF2-40B4-BE49-F238E27FC236}">
                  <a16:creationId xmlns:a16="http://schemas.microsoft.com/office/drawing/2014/main" id="{C5CB5B91-E1AE-4D5F-ABBC-6AF313EBC70E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9333;p75">
              <a:extLst>
                <a:ext uri="{FF2B5EF4-FFF2-40B4-BE49-F238E27FC236}">
                  <a16:creationId xmlns:a16="http://schemas.microsoft.com/office/drawing/2014/main" id="{A73F631C-D5A0-4F8C-B80A-3DE85810D8A4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9334;p75">
              <a:extLst>
                <a:ext uri="{FF2B5EF4-FFF2-40B4-BE49-F238E27FC236}">
                  <a16:creationId xmlns:a16="http://schemas.microsoft.com/office/drawing/2014/main" id="{7495AA55-BDE2-4BFC-B0ED-4E45A2209CB2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9335;p75">
              <a:extLst>
                <a:ext uri="{FF2B5EF4-FFF2-40B4-BE49-F238E27FC236}">
                  <a16:creationId xmlns:a16="http://schemas.microsoft.com/office/drawing/2014/main" id="{2C8EFF3A-E7F5-422F-A9EF-56EA67406F1F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9336;p75">
              <a:extLst>
                <a:ext uri="{FF2B5EF4-FFF2-40B4-BE49-F238E27FC236}">
                  <a16:creationId xmlns:a16="http://schemas.microsoft.com/office/drawing/2014/main" id="{D993A588-E8B0-45A2-8CD6-BCFD395A0B39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9337;p75">
              <a:extLst>
                <a:ext uri="{FF2B5EF4-FFF2-40B4-BE49-F238E27FC236}">
                  <a16:creationId xmlns:a16="http://schemas.microsoft.com/office/drawing/2014/main" id="{6AACFE30-B099-462C-BA85-AE340FDD9D3D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9338;p75">
              <a:extLst>
                <a:ext uri="{FF2B5EF4-FFF2-40B4-BE49-F238E27FC236}">
                  <a16:creationId xmlns:a16="http://schemas.microsoft.com/office/drawing/2014/main" id="{7663E82F-63C6-4C43-82F7-3CEEEDBB6F62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9339;p75">
              <a:extLst>
                <a:ext uri="{FF2B5EF4-FFF2-40B4-BE49-F238E27FC236}">
                  <a16:creationId xmlns:a16="http://schemas.microsoft.com/office/drawing/2014/main" id="{C3D1CBDA-90CE-401C-8CDC-BBD7BA4B4964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9340;p75">
              <a:extLst>
                <a:ext uri="{FF2B5EF4-FFF2-40B4-BE49-F238E27FC236}">
                  <a16:creationId xmlns:a16="http://schemas.microsoft.com/office/drawing/2014/main" id="{DE3189F7-B2A2-4511-B4D9-9994E4F1231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9341;p75">
              <a:extLst>
                <a:ext uri="{FF2B5EF4-FFF2-40B4-BE49-F238E27FC236}">
                  <a16:creationId xmlns:a16="http://schemas.microsoft.com/office/drawing/2014/main" id="{6C1CF5A6-1FD7-42E6-919C-3248380E88E2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9342;p75">
              <a:extLst>
                <a:ext uri="{FF2B5EF4-FFF2-40B4-BE49-F238E27FC236}">
                  <a16:creationId xmlns:a16="http://schemas.microsoft.com/office/drawing/2014/main" id="{B66F9E5F-26CC-468B-95F3-2D1C4EA2D364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9343;p75">
              <a:extLst>
                <a:ext uri="{FF2B5EF4-FFF2-40B4-BE49-F238E27FC236}">
                  <a16:creationId xmlns:a16="http://schemas.microsoft.com/office/drawing/2014/main" id="{1CC27916-A6A6-41D5-9D21-CAB9C1DCD1EA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9344;p75">
              <a:extLst>
                <a:ext uri="{FF2B5EF4-FFF2-40B4-BE49-F238E27FC236}">
                  <a16:creationId xmlns:a16="http://schemas.microsoft.com/office/drawing/2014/main" id="{CB3475A4-F6E1-4232-82CB-415A4398738C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9345;p75">
              <a:extLst>
                <a:ext uri="{FF2B5EF4-FFF2-40B4-BE49-F238E27FC236}">
                  <a16:creationId xmlns:a16="http://schemas.microsoft.com/office/drawing/2014/main" id="{169FA68F-E498-4077-87F5-53E5E2AAA4E3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9346;p75">
              <a:extLst>
                <a:ext uri="{FF2B5EF4-FFF2-40B4-BE49-F238E27FC236}">
                  <a16:creationId xmlns:a16="http://schemas.microsoft.com/office/drawing/2014/main" id="{B25F9E86-C693-4E69-9E0B-FCC0E4F15447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9347;p75">
              <a:extLst>
                <a:ext uri="{FF2B5EF4-FFF2-40B4-BE49-F238E27FC236}">
                  <a16:creationId xmlns:a16="http://schemas.microsoft.com/office/drawing/2014/main" id="{2EB288FA-4B53-40A5-A979-F265D327393C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9348;p75">
              <a:extLst>
                <a:ext uri="{FF2B5EF4-FFF2-40B4-BE49-F238E27FC236}">
                  <a16:creationId xmlns:a16="http://schemas.microsoft.com/office/drawing/2014/main" id="{3FB8546B-E905-4BD6-A634-DF79B2689473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9349;p75">
              <a:extLst>
                <a:ext uri="{FF2B5EF4-FFF2-40B4-BE49-F238E27FC236}">
                  <a16:creationId xmlns:a16="http://schemas.microsoft.com/office/drawing/2014/main" id="{A34B2D0B-78BD-46CF-805A-0ADA22F96AF7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9350;p75">
              <a:extLst>
                <a:ext uri="{FF2B5EF4-FFF2-40B4-BE49-F238E27FC236}">
                  <a16:creationId xmlns:a16="http://schemas.microsoft.com/office/drawing/2014/main" id="{97F78BA3-EE5A-412F-941A-A3F5A623EE59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9351;p75">
              <a:extLst>
                <a:ext uri="{FF2B5EF4-FFF2-40B4-BE49-F238E27FC236}">
                  <a16:creationId xmlns:a16="http://schemas.microsoft.com/office/drawing/2014/main" id="{B519B6A7-64B2-4043-914D-C912B7BBC10B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9352;p75">
              <a:extLst>
                <a:ext uri="{FF2B5EF4-FFF2-40B4-BE49-F238E27FC236}">
                  <a16:creationId xmlns:a16="http://schemas.microsoft.com/office/drawing/2014/main" id="{F1F69EFA-59B4-427A-A86D-33A4789D7E95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9353;p75">
              <a:extLst>
                <a:ext uri="{FF2B5EF4-FFF2-40B4-BE49-F238E27FC236}">
                  <a16:creationId xmlns:a16="http://schemas.microsoft.com/office/drawing/2014/main" id="{4A371D88-99C2-47B8-B910-7D4007C0CF88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9354;p75">
              <a:extLst>
                <a:ext uri="{FF2B5EF4-FFF2-40B4-BE49-F238E27FC236}">
                  <a16:creationId xmlns:a16="http://schemas.microsoft.com/office/drawing/2014/main" id="{CE0B79ED-D276-47DE-8CA4-25C74E28D921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9355;p75">
              <a:extLst>
                <a:ext uri="{FF2B5EF4-FFF2-40B4-BE49-F238E27FC236}">
                  <a16:creationId xmlns:a16="http://schemas.microsoft.com/office/drawing/2014/main" id="{3E0F0BB8-2FF1-4454-BB24-8E79EF660CEF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9356;p75">
              <a:extLst>
                <a:ext uri="{FF2B5EF4-FFF2-40B4-BE49-F238E27FC236}">
                  <a16:creationId xmlns:a16="http://schemas.microsoft.com/office/drawing/2014/main" id="{2FF01C93-4132-4838-9972-1915C14878CA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9357;p75">
              <a:extLst>
                <a:ext uri="{FF2B5EF4-FFF2-40B4-BE49-F238E27FC236}">
                  <a16:creationId xmlns:a16="http://schemas.microsoft.com/office/drawing/2014/main" id="{47F02F6F-14E4-4752-B1B3-2035349AD97F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9358;p75">
              <a:extLst>
                <a:ext uri="{FF2B5EF4-FFF2-40B4-BE49-F238E27FC236}">
                  <a16:creationId xmlns:a16="http://schemas.microsoft.com/office/drawing/2014/main" id="{B151EFCD-C78E-42AE-9366-45BDC116993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9359;p75">
              <a:extLst>
                <a:ext uri="{FF2B5EF4-FFF2-40B4-BE49-F238E27FC236}">
                  <a16:creationId xmlns:a16="http://schemas.microsoft.com/office/drawing/2014/main" id="{5AEF3274-32D8-4F8F-B026-32B3AA3CA03C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9360;p75">
              <a:extLst>
                <a:ext uri="{FF2B5EF4-FFF2-40B4-BE49-F238E27FC236}">
                  <a16:creationId xmlns:a16="http://schemas.microsoft.com/office/drawing/2014/main" id="{829429B8-D7CE-43D6-B481-0BF27BD4DD0E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9361;p75">
              <a:extLst>
                <a:ext uri="{FF2B5EF4-FFF2-40B4-BE49-F238E27FC236}">
                  <a16:creationId xmlns:a16="http://schemas.microsoft.com/office/drawing/2014/main" id="{5789D4FE-C453-4476-BD38-BB514B0A10C5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9362;p75">
              <a:extLst>
                <a:ext uri="{FF2B5EF4-FFF2-40B4-BE49-F238E27FC236}">
                  <a16:creationId xmlns:a16="http://schemas.microsoft.com/office/drawing/2014/main" id="{CFE75097-44BF-4656-83D2-B2AF8E39427A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9363;p75">
              <a:extLst>
                <a:ext uri="{FF2B5EF4-FFF2-40B4-BE49-F238E27FC236}">
                  <a16:creationId xmlns:a16="http://schemas.microsoft.com/office/drawing/2014/main" id="{D93F9D76-6150-4A14-9453-C917E2FC806B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9364;p75">
              <a:extLst>
                <a:ext uri="{FF2B5EF4-FFF2-40B4-BE49-F238E27FC236}">
                  <a16:creationId xmlns:a16="http://schemas.microsoft.com/office/drawing/2014/main" id="{866789D4-CBE4-418B-99B1-43CCB8697C5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9365;p75">
              <a:extLst>
                <a:ext uri="{FF2B5EF4-FFF2-40B4-BE49-F238E27FC236}">
                  <a16:creationId xmlns:a16="http://schemas.microsoft.com/office/drawing/2014/main" id="{E08E95BD-2DCB-40D1-A522-3247C4ED8EFA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9366;p75">
              <a:extLst>
                <a:ext uri="{FF2B5EF4-FFF2-40B4-BE49-F238E27FC236}">
                  <a16:creationId xmlns:a16="http://schemas.microsoft.com/office/drawing/2014/main" id="{10C9D303-92AE-44EE-AAEE-26D4E9375392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9367;p75">
              <a:extLst>
                <a:ext uri="{FF2B5EF4-FFF2-40B4-BE49-F238E27FC236}">
                  <a16:creationId xmlns:a16="http://schemas.microsoft.com/office/drawing/2014/main" id="{B1F7C944-2BD9-438F-8A71-3AC6E1681E82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9368;p75">
              <a:extLst>
                <a:ext uri="{FF2B5EF4-FFF2-40B4-BE49-F238E27FC236}">
                  <a16:creationId xmlns:a16="http://schemas.microsoft.com/office/drawing/2014/main" id="{D567E878-C614-4790-83E0-011333F712BB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9369;p75">
              <a:extLst>
                <a:ext uri="{FF2B5EF4-FFF2-40B4-BE49-F238E27FC236}">
                  <a16:creationId xmlns:a16="http://schemas.microsoft.com/office/drawing/2014/main" id="{E11D7977-D091-4E4F-A416-895F317EE978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9370;p75">
              <a:extLst>
                <a:ext uri="{FF2B5EF4-FFF2-40B4-BE49-F238E27FC236}">
                  <a16:creationId xmlns:a16="http://schemas.microsoft.com/office/drawing/2014/main" id="{17137F51-3250-4352-AC80-9D756562096D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9371;p75">
              <a:extLst>
                <a:ext uri="{FF2B5EF4-FFF2-40B4-BE49-F238E27FC236}">
                  <a16:creationId xmlns:a16="http://schemas.microsoft.com/office/drawing/2014/main" id="{02AF972C-9225-467E-91B1-ADE0170B9090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9372;p75">
              <a:extLst>
                <a:ext uri="{FF2B5EF4-FFF2-40B4-BE49-F238E27FC236}">
                  <a16:creationId xmlns:a16="http://schemas.microsoft.com/office/drawing/2014/main" id="{DDFF92A1-3F74-4E86-83ED-B2DAEF033352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9373;p75">
              <a:extLst>
                <a:ext uri="{FF2B5EF4-FFF2-40B4-BE49-F238E27FC236}">
                  <a16:creationId xmlns:a16="http://schemas.microsoft.com/office/drawing/2014/main" id="{A048076C-7CE4-4176-8F75-57ADDE564F7E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9374;p75">
              <a:extLst>
                <a:ext uri="{FF2B5EF4-FFF2-40B4-BE49-F238E27FC236}">
                  <a16:creationId xmlns:a16="http://schemas.microsoft.com/office/drawing/2014/main" id="{F0EF752B-08AF-4BF9-A291-694BED067BD7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9375;p75">
              <a:extLst>
                <a:ext uri="{FF2B5EF4-FFF2-40B4-BE49-F238E27FC236}">
                  <a16:creationId xmlns:a16="http://schemas.microsoft.com/office/drawing/2014/main" id="{BDCD2DB3-59E4-4BA1-997D-9A3B63B13C1B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9376;p75">
              <a:extLst>
                <a:ext uri="{FF2B5EF4-FFF2-40B4-BE49-F238E27FC236}">
                  <a16:creationId xmlns:a16="http://schemas.microsoft.com/office/drawing/2014/main" id="{05FF1CAA-1775-4E84-B0DD-8B090BECD49C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9377;p75">
              <a:extLst>
                <a:ext uri="{FF2B5EF4-FFF2-40B4-BE49-F238E27FC236}">
                  <a16:creationId xmlns:a16="http://schemas.microsoft.com/office/drawing/2014/main" id="{3D4FB994-8CF4-440C-BFF8-8FFFEA56567B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9378;p75">
              <a:extLst>
                <a:ext uri="{FF2B5EF4-FFF2-40B4-BE49-F238E27FC236}">
                  <a16:creationId xmlns:a16="http://schemas.microsoft.com/office/drawing/2014/main" id="{367CA466-F753-43F2-AB71-DAFC622EC25D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9379;p75">
              <a:extLst>
                <a:ext uri="{FF2B5EF4-FFF2-40B4-BE49-F238E27FC236}">
                  <a16:creationId xmlns:a16="http://schemas.microsoft.com/office/drawing/2014/main" id="{07A35433-5977-4D34-9FA8-B09A6D1509A5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9380;p75">
              <a:extLst>
                <a:ext uri="{FF2B5EF4-FFF2-40B4-BE49-F238E27FC236}">
                  <a16:creationId xmlns:a16="http://schemas.microsoft.com/office/drawing/2014/main" id="{23F4C81B-183F-444A-895A-4BEDE5331D50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9381;p75">
              <a:extLst>
                <a:ext uri="{FF2B5EF4-FFF2-40B4-BE49-F238E27FC236}">
                  <a16:creationId xmlns:a16="http://schemas.microsoft.com/office/drawing/2014/main" id="{E9360358-02BA-45CD-B49A-9AE0648AF80C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9382;p75">
              <a:extLst>
                <a:ext uri="{FF2B5EF4-FFF2-40B4-BE49-F238E27FC236}">
                  <a16:creationId xmlns:a16="http://schemas.microsoft.com/office/drawing/2014/main" id="{1A4368FA-58BC-4E12-AC57-14F2FC38777C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9383;p75">
              <a:extLst>
                <a:ext uri="{FF2B5EF4-FFF2-40B4-BE49-F238E27FC236}">
                  <a16:creationId xmlns:a16="http://schemas.microsoft.com/office/drawing/2014/main" id="{37387B63-33E8-4705-A0E4-90F9CEBED08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9384;p75">
              <a:extLst>
                <a:ext uri="{FF2B5EF4-FFF2-40B4-BE49-F238E27FC236}">
                  <a16:creationId xmlns:a16="http://schemas.microsoft.com/office/drawing/2014/main" id="{25A2446A-95F6-4370-86C4-6CD9B077B25D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9385;p75">
              <a:extLst>
                <a:ext uri="{FF2B5EF4-FFF2-40B4-BE49-F238E27FC236}">
                  <a16:creationId xmlns:a16="http://schemas.microsoft.com/office/drawing/2014/main" id="{DF1B4A5B-102F-4612-AC75-9BC71821FDE3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9386;p75">
              <a:extLst>
                <a:ext uri="{FF2B5EF4-FFF2-40B4-BE49-F238E27FC236}">
                  <a16:creationId xmlns:a16="http://schemas.microsoft.com/office/drawing/2014/main" id="{E28AEE2A-F1AA-4945-8E71-A25A24CCF15A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9387;p75">
              <a:extLst>
                <a:ext uri="{FF2B5EF4-FFF2-40B4-BE49-F238E27FC236}">
                  <a16:creationId xmlns:a16="http://schemas.microsoft.com/office/drawing/2014/main" id="{B37DB432-0013-4C94-B27C-1AE74E318655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9388;p75">
              <a:extLst>
                <a:ext uri="{FF2B5EF4-FFF2-40B4-BE49-F238E27FC236}">
                  <a16:creationId xmlns:a16="http://schemas.microsoft.com/office/drawing/2014/main" id="{A8919081-EC69-4BC9-B1A9-577B95434D46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9389;p75">
              <a:extLst>
                <a:ext uri="{FF2B5EF4-FFF2-40B4-BE49-F238E27FC236}">
                  <a16:creationId xmlns:a16="http://schemas.microsoft.com/office/drawing/2014/main" id="{CB102302-9889-4A21-BB86-D569F0E8E920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9390;p75">
              <a:extLst>
                <a:ext uri="{FF2B5EF4-FFF2-40B4-BE49-F238E27FC236}">
                  <a16:creationId xmlns:a16="http://schemas.microsoft.com/office/drawing/2014/main" id="{FEB6E007-8D3E-4331-85B9-C639DE516320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9391;p75">
              <a:extLst>
                <a:ext uri="{FF2B5EF4-FFF2-40B4-BE49-F238E27FC236}">
                  <a16:creationId xmlns:a16="http://schemas.microsoft.com/office/drawing/2014/main" id="{F4A6F060-17D6-4093-82E5-1EC409D5A55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9392;p75">
              <a:extLst>
                <a:ext uri="{FF2B5EF4-FFF2-40B4-BE49-F238E27FC236}">
                  <a16:creationId xmlns:a16="http://schemas.microsoft.com/office/drawing/2014/main" id="{B29EBB4D-1A45-4443-BBEE-6492CBBD96D6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9393;p75">
              <a:extLst>
                <a:ext uri="{FF2B5EF4-FFF2-40B4-BE49-F238E27FC236}">
                  <a16:creationId xmlns:a16="http://schemas.microsoft.com/office/drawing/2014/main" id="{7B866ACA-A137-4269-9DA2-B4B30E2432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9394;p75">
              <a:extLst>
                <a:ext uri="{FF2B5EF4-FFF2-40B4-BE49-F238E27FC236}">
                  <a16:creationId xmlns:a16="http://schemas.microsoft.com/office/drawing/2014/main" id="{E513620E-7E16-478F-ABF3-73A186C80FDA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9395;p75">
              <a:extLst>
                <a:ext uri="{FF2B5EF4-FFF2-40B4-BE49-F238E27FC236}">
                  <a16:creationId xmlns:a16="http://schemas.microsoft.com/office/drawing/2014/main" id="{2F175581-DE67-41B6-B419-70A559ADCE30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9396;p75">
              <a:extLst>
                <a:ext uri="{FF2B5EF4-FFF2-40B4-BE49-F238E27FC236}">
                  <a16:creationId xmlns:a16="http://schemas.microsoft.com/office/drawing/2014/main" id="{51E132E8-5BDA-4483-84D2-A737A4E85E2E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9397;p75">
              <a:extLst>
                <a:ext uri="{FF2B5EF4-FFF2-40B4-BE49-F238E27FC236}">
                  <a16:creationId xmlns:a16="http://schemas.microsoft.com/office/drawing/2014/main" id="{12D58954-EBD6-4C8B-9FE8-BEB2F4670E39}"/>
                </a:ext>
              </a:extLst>
            </p:cNvPr>
            <p:cNvSpPr/>
            <p:nvPr/>
          </p:nvSpPr>
          <p:spPr>
            <a:xfrm flipH="1"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787" name="Google Shape;9443;p75">
            <a:extLst>
              <a:ext uri="{FF2B5EF4-FFF2-40B4-BE49-F238E27FC236}">
                <a16:creationId xmlns:a16="http://schemas.microsoft.com/office/drawing/2014/main" id="{D323F47A-D830-411E-A136-768837A2B68F}"/>
              </a:ext>
            </a:extLst>
          </p:cNvPr>
          <p:cNvGrpSpPr/>
          <p:nvPr/>
        </p:nvGrpSpPr>
        <p:grpSpPr>
          <a:xfrm flipH="1">
            <a:off x="308227" y="2612706"/>
            <a:ext cx="1478988" cy="2371476"/>
            <a:chOff x="2585173" y="1740807"/>
            <a:chExt cx="1783670" cy="2860019"/>
          </a:xfrm>
        </p:grpSpPr>
        <p:sp>
          <p:nvSpPr>
            <p:cNvPr id="1788" name="Google Shape;9444;p75">
              <a:extLst>
                <a:ext uri="{FF2B5EF4-FFF2-40B4-BE49-F238E27FC236}">
                  <a16:creationId xmlns:a16="http://schemas.microsoft.com/office/drawing/2014/main" id="{5D97C33F-11C9-4C7C-A04B-1492A3267B11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9445;p75">
              <a:extLst>
                <a:ext uri="{FF2B5EF4-FFF2-40B4-BE49-F238E27FC236}">
                  <a16:creationId xmlns:a16="http://schemas.microsoft.com/office/drawing/2014/main" id="{AEE7771F-92A9-49FF-B05E-0263042DC68D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9446;p75">
              <a:extLst>
                <a:ext uri="{FF2B5EF4-FFF2-40B4-BE49-F238E27FC236}">
                  <a16:creationId xmlns:a16="http://schemas.microsoft.com/office/drawing/2014/main" id="{CCAF3193-3A36-4074-A3BD-4DE80A21E091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9447;p75">
              <a:extLst>
                <a:ext uri="{FF2B5EF4-FFF2-40B4-BE49-F238E27FC236}">
                  <a16:creationId xmlns:a16="http://schemas.microsoft.com/office/drawing/2014/main" id="{36633658-830C-4617-936E-AE498765557B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9448;p75">
              <a:extLst>
                <a:ext uri="{FF2B5EF4-FFF2-40B4-BE49-F238E27FC236}">
                  <a16:creationId xmlns:a16="http://schemas.microsoft.com/office/drawing/2014/main" id="{9B880F3C-CCC4-4574-956C-7A86F169374B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9449;p75">
              <a:extLst>
                <a:ext uri="{FF2B5EF4-FFF2-40B4-BE49-F238E27FC236}">
                  <a16:creationId xmlns:a16="http://schemas.microsoft.com/office/drawing/2014/main" id="{4A8F7767-FADB-473A-9CF6-321BC2B171AA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9450;p75">
              <a:extLst>
                <a:ext uri="{FF2B5EF4-FFF2-40B4-BE49-F238E27FC236}">
                  <a16:creationId xmlns:a16="http://schemas.microsoft.com/office/drawing/2014/main" id="{0EACE0DC-6271-46DE-A5A6-337E3B800338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9451;p75">
              <a:extLst>
                <a:ext uri="{FF2B5EF4-FFF2-40B4-BE49-F238E27FC236}">
                  <a16:creationId xmlns:a16="http://schemas.microsoft.com/office/drawing/2014/main" id="{4EFBFCA8-4859-4200-9DC4-9955F2B44E95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9452;p75">
              <a:extLst>
                <a:ext uri="{FF2B5EF4-FFF2-40B4-BE49-F238E27FC236}">
                  <a16:creationId xmlns:a16="http://schemas.microsoft.com/office/drawing/2014/main" id="{4696755D-F1FF-4E73-BA8C-709446B56937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9453;p75">
              <a:extLst>
                <a:ext uri="{FF2B5EF4-FFF2-40B4-BE49-F238E27FC236}">
                  <a16:creationId xmlns:a16="http://schemas.microsoft.com/office/drawing/2014/main" id="{F017582C-A50D-408A-854A-AE4101E90125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9454;p75">
              <a:extLst>
                <a:ext uri="{FF2B5EF4-FFF2-40B4-BE49-F238E27FC236}">
                  <a16:creationId xmlns:a16="http://schemas.microsoft.com/office/drawing/2014/main" id="{462C14E6-5999-4483-8031-8E2ADA59C4D4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9455;p75">
              <a:extLst>
                <a:ext uri="{FF2B5EF4-FFF2-40B4-BE49-F238E27FC236}">
                  <a16:creationId xmlns:a16="http://schemas.microsoft.com/office/drawing/2014/main" id="{057FEB48-40AE-4AE9-AE34-600E113166F0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9456;p75">
              <a:extLst>
                <a:ext uri="{FF2B5EF4-FFF2-40B4-BE49-F238E27FC236}">
                  <a16:creationId xmlns:a16="http://schemas.microsoft.com/office/drawing/2014/main" id="{0D662C45-3FE2-4E19-AD68-DFF37D3BEC6D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9457;p75">
              <a:extLst>
                <a:ext uri="{FF2B5EF4-FFF2-40B4-BE49-F238E27FC236}">
                  <a16:creationId xmlns:a16="http://schemas.microsoft.com/office/drawing/2014/main" id="{AA23E6ED-3EDC-4CA3-8B20-93CFAC68F393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9458;p75">
              <a:extLst>
                <a:ext uri="{FF2B5EF4-FFF2-40B4-BE49-F238E27FC236}">
                  <a16:creationId xmlns:a16="http://schemas.microsoft.com/office/drawing/2014/main" id="{3CB7F130-8117-4351-B088-A4EA5B923B5F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9459;p75">
              <a:extLst>
                <a:ext uri="{FF2B5EF4-FFF2-40B4-BE49-F238E27FC236}">
                  <a16:creationId xmlns:a16="http://schemas.microsoft.com/office/drawing/2014/main" id="{134F73CB-585B-4BD7-87AC-1F6ED0E1493B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9460;p75">
              <a:extLst>
                <a:ext uri="{FF2B5EF4-FFF2-40B4-BE49-F238E27FC236}">
                  <a16:creationId xmlns:a16="http://schemas.microsoft.com/office/drawing/2014/main" id="{4E071F88-B014-48F2-B446-9A8C1894EEA5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9461;p75">
              <a:extLst>
                <a:ext uri="{FF2B5EF4-FFF2-40B4-BE49-F238E27FC236}">
                  <a16:creationId xmlns:a16="http://schemas.microsoft.com/office/drawing/2014/main" id="{B6160E75-D49D-4127-A9DC-259C69C1B6CB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9462;p75">
              <a:extLst>
                <a:ext uri="{FF2B5EF4-FFF2-40B4-BE49-F238E27FC236}">
                  <a16:creationId xmlns:a16="http://schemas.microsoft.com/office/drawing/2014/main" id="{094CA5C2-0DB1-4E34-9C8C-822DB6E29561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9463;p75">
              <a:extLst>
                <a:ext uri="{FF2B5EF4-FFF2-40B4-BE49-F238E27FC236}">
                  <a16:creationId xmlns:a16="http://schemas.microsoft.com/office/drawing/2014/main" id="{C44CE907-A527-4019-B0BA-7F95967DD5ED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9464;p75">
              <a:extLst>
                <a:ext uri="{FF2B5EF4-FFF2-40B4-BE49-F238E27FC236}">
                  <a16:creationId xmlns:a16="http://schemas.microsoft.com/office/drawing/2014/main" id="{557D73BA-1E08-4AB5-B489-DC2AE90BFB0A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9465;p75">
              <a:extLst>
                <a:ext uri="{FF2B5EF4-FFF2-40B4-BE49-F238E27FC236}">
                  <a16:creationId xmlns:a16="http://schemas.microsoft.com/office/drawing/2014/main" id="{38D6B4AF-CBBB-43AD-8076-4CDCD9119C38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9466;p75">
              <a:extLst>
                <a:ext uri="{FF2B5EF4-FFF2-40B4-BE49-F238E27FC236}">
                  <a16:creationId xmlns:a16="http://schemas.microsoft.com/office/drawing/2014/main" id="{23FB21A8-0DF6-4150-835A-DABE800F061B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9467;p75">
              <a:extLst>
                <a:ext uri="{FF2B5EF4-FFF2-40B4-BE49-F238E27FC236}">
                  <a16:creationId xmlns:a16="http://schemas.microsoft.com/office/drawing/2014/main" id="{34C4837B-19D8-4409-91F3-B58F22002C84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9468;p75">
              <a:extLst>
                <a:ext uri="{FF2B5EF4-FFF2-40B4-BE49-F238E27FC236}">
                  <a16:creationId xmlns:a16="http://schemas.microsoft.com/office/drawing/2014/main" id="{A9D1D1F0-530F-4FBE-91D2-53A8BA241712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9469;p75">
              <a:extLst>
                <a:ext uri="{FF2B5EF4-FFF2-40B4-BE49-F238E27FC236}">
                  <a16:creationId xmlns:a16="http://schemas.microsoft.com/office/drawing/2014/main" id="{4E2C462E-B675-415E-9484-4AF97CA45A19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9470;p75">
              <a:extLst>
                <a:ext uri="{FF2B5EF4-FFF2-40B4-BE49-F238E27FC236}">
                  <a16:creationId xmlns:a16="http://schemas.microsoft.com/office/drawing/2014/main" id="{BB290A7E-B8EE-4827-92A5-0E5AEBE1037D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9471;p75">
              <a:extLst>
                <a:ext uri="{FF2B5EF4-FFF2-40B4-BE49-F238E27FC236}">
                  <a16:creationId xmlns:a16="http://schemas.microsoft.com/office/drawing/2014/main" id="{1AB6889D-42AE-4F31-A194-F1E1CA8F1CE1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9472;p75">
              <a:extLst>
                <a:ext uri="{FF2B5EF4-FFF2-40B4-BE49-F238E27FC236}">
                  <a16:creationId xmlns:a16="http://schemas.microsoft.com/office/drawing/2014/main" id="{BF4DD0F1-C73E-4C99-9353-1CDBD8E99153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9473;p75">
              <a:extLst>
                <a:ext uri="{FF2B5EF4-FFF2-40B4-BE49-F238E27FC236}">
                  <a16:creationId xmlns:a16="http://schemas.microsoft.com/office/drawing/2014/main" id="{D0435944-D224-4F15-A3FE-E16DF146BAD7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9474;p75">
              <a:extLst>
                <a:ext uri="{FF2B5EF4-FFF2-40B4-BE49-F238E27FC236}">
                  <a16:creationId xmlns:a16="http://schemas.microsoft.com/office/drawing/2014/main" id="{4C6D9F58-23D6-4D13-8A4B-92449EBA6DA4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9475;p75">
              <a:extLst>
                <a:ext uri="{FF2B5EF4-FFF2-40B4-BE49-F238E27FC236}">
                  <a16:creationId xmlns:a16="http://schemas.microsoft.com/office/drawing/2014/main" id="{3BD49B76-FB22-4A4F-9746-FBFE3661EE89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9476;p75">
              <a:extLst>
                <a:ext uri="{FF2B5EF4-FFF2-40B4-BE49-F238E27FC236}">
                  <a16:creationId xmlns:a16="http://schemas.microsoft.com/office/drawing/2014/main" id="{834EBF28-C0BB-40D0-8E0C-CF9685BEC656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9477;p75">
              <a:extLst>
                <a:ext uri="{FF2B5EF4-FFF2-40B4-BE49-F238E27FC236}">
                  <a16:creationId xmlns:a16="http://schemas.microsoft.com/office/drawing/2014/main" id="{43454B73-6353-4280-8ADB-4056DC2C54BA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9478;p75">
              <a:extLst>
                <a:ext uri="{FF2B5EF4-FFF2-40B4-BE49-F238E27FC236}">
                  <a16:creationId xmlns:a16="http://schemas.microsoft.com/office/drawing/2014/main" id="{4F14FB72-CFD4-4723-A997-46BD8CB07D93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9479;p75">
              <a:extLst>
                <a:ext uri="{FF2B5EF4-FFF2-40B4-BE49-F238E27FC236}">
                  <a16:creationId xmlns:a16="http://schemas.microsoft.com/office/drawing/2014/main" id="{50015292-99B7-4D29-8295-E5A90B5F575B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9480;p75">
              <a:extLst>
                <a:ext uri="{FF2B5EF4-FFF2-40B4-BE49-F238E27FC236}">
                  <a16:creationId xmlns:a16="http://schemas.microsoft.com/office/drawing/2014/main" id="{CA125518-B7D8-4687-9561-102997AB0E06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9481;p75">
              <a:extLst>
                <a:ext uri="{FF2B5EF4-FFF2-40B4-BE49-F238E27FC236}">
                  <a16:creationId xmlns:a16="http://schemas.microsoft.com/office/drawing/2014/main" id="{A5C4ABB1-FB17-4119-8147-D4CC19BF80EA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9482;p75">
              <a:extLst>
                <a:ext uri="{FF2B5EF4-FFF2-40B4-BE49-F238E27FC236}">
                  <a16:creationId xmlns:a16="http://schemas.microsoft.com/office/drawing/2014/main" id="{56A181D4-6B7D-4C0A-ACBB-1F37AD9EABF3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9483;p75">
              <a:extLst>
                <a:ext uri="{FF2B5EF4-FFF2-40B4-BE49-F238E27FC236}">
                  <a16:creationId xmlns:a16="http://schemas.microsoft.com/office/drawing/2014/main" id="{986F25FF-4ECB-43B3-BA17-7A02F9FDBAF3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9484;p75">
              <a:extLst>
                <a:ext uri="{FF2B5EF4-FFF2-40B4-BE49-F238E27FC236}">
                  <a16:creationId xmlns:a16="http://schemas.microsoft.com/office/drawing/2014/main" id="{4A8C156B-97EB-4F1D-9788-A0EF99151024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9485;p75">
              <a:extLst>
                <a:ext uri="{FF2B5EF4-FFF2-40B4-BE49-F238E27FC236}">
                  <a16:creationId xmlns:a16="http://schemas.microsoft.com/office/drawing/2014/main" id="{E8ED6857-F144-4A70-AC66-2C4AB8E8B5EE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9486;p75">
              <a:extLst>
                <a:ext uri="{FF2B5EF4-FFF2-40B4-BE49-F238E27FC236}">
                  <a16:creationId xmlns:a16="http://schemas.microsoft.com/office/drawing/2014/main" id="{D6D603E1-C31C-45F5-BD86-F1826FF2F9BE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9487;p75">
              <a:extLst>
                <a:ext uri="{FF2B5EF4-FFF2-40B4-BE49-F238E27FC236}">
                  <a16:creationId xmlns:a16="http://schemas.microsoft.com/office/drawing/2014/main" id="{310AE68F-0E33-4A3A-9DED-8E1269BCA634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9488;p75">
              <a:extLst>
                <a:ext uri="{FF2B5EF4-FFF2-40B4-BE49-F238E27FC236}">
                  <a16:creationId xmlns:a16="http://schemas.microsoft.com/office/drawing/2014/main" id="{B7BE1881-8AC0-4434-ADF3-9FF9A703BC4A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9489;p75">
              <a:extLst>
                <a:ext uri="{FF2B5EF4-FFF2-40B4-BE49-F238E27FC236}">
                  <a16:creationId xmlns:a16="http://schemas.microsoft.com/office/drawing/2014/main" id="{9BF792E0-FFF0-4FE9-81A9-120A21C9147A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9490;p75">
              <a:extLst>
                <a:ext uri="{FF2B5EF4-FFF2-40B4-BE49-F238E27FC236}">
                  <a16:creationId xmlns:a16="http://schemas.microsoft.com/office/drawing/2014/main" id="{12F95CB7-E982-4962-A8DA-7B475A8F0137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9491;p75">
              <a:extLst>
                <a:ext uri="{FF2B5EF4-FFF2-40B4-BE49-F238E27FC236}">
                  <a16:creationId xmlns:a16="http://schemas.microsoft.com/office/drawing/2014/main" id="{1E3FD66F-BD49-4865-A166-C5339A000B28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9492;p75">
              <a:extLst>
                <a:ext uri="{FF2B5EF4-FFF2-40B4-BE49-F238E27FC236}">
                  <a16:creationId xmlns:a16="http://schemas.microsoft.com/office/drawing/2014/main" id="{C224D270-C069-4B96-A60F-4CB5DE654614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9493;p75">
              <a:extLst>
                <a:ext uri="{FF2B5EF4-FFF2-40B4-BE49-F238E27FC236}">
                  <a16:creationId xmlns:a16="http://schemas.microsoft.com/office/drawing/2014/main" id="{533A9AC4-65D0-4469-B883-308730D1A53B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9494;p75">
              <a:extLst>
                <a:ext uri="{FF2B5EF4-FFF2-40B4-BE49-F238E27FC236}">
                  <a16:creationId xmlns:a16="http://schemas.microsoft.com/office/drawing/2014/main" id="{E460A2E2-77D0-4F7D-896F-49F77E5944C4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9495;p75">
              <a:extLst>
                <a:ext uri="{FF2B5EF4-FFF2-40B4-BE49-F238E27FC236}">
                  <a16:creationId xmlns:a16="http://schemas.microsoft.com/office/drawing/2014/main" id="{41AF80D8-1158-412C-9131-0B8894C355FB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9496;p75">
              <a:extLst>
                <a:ext uri="{FF2B5EF4-FFF2-40B4-BE49-F238E27FC236}">
                  <a16:creationId xmlns:a16="http://schemas.microsoft.com/office/drawing/2014/main" id="{D72F6392-E490-4D42-9312-030E89376BB7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9497;p75">
              <a:extLst>
                <a:ext uri="{FF2B5EF4-FFF2-40B4-BE49-F238E27FC236}">
                  <a16:creationId xmlns:a16="http://schemas.microsoft.com/office/drawing/2014/main" id="{2E09B4FF-9B0C-424D-9713-7E138C0F9E68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9498;p75">
              <a:extLst>
                <a:ext uri="{FF2B5EF4-FFF2-40B4-BE49-F238E27FC236}">
                  <a16:creationId xmlns:a16="http://schemas.microsoft.com/office/drawing/2014/main" id="{6A9029EA-F7BA-4650-80CB-9583CDAFE6FD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9499;p75">
              <a:extLst>
                <a:ext uri="{FF2B5EF4-FFF2-40B4-BE49-F238E27FC236}">
                  <a16:creationId xmlns:a16="http://schemas.microsoft.com/office/drawing/2014/main" id="{75560B8F-B344-4823-BD2E-DC183042EB05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9500;p75">
              <a:extLst>
                <a:ext uri="{FF2B5EF4-FFF2-40B4-BE49-F238E27FC236}">
                  <a16:creationId xmlns:a16="http://schemas.microsoft.com/office/drawing/2014/main" id="{99B55155-16E9-476A-8100-62C0E40A67BE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9501;p75">
              <a:extLst>
                <a:ext uri="{FF2B5EF4-FFF2-40B4-BE49-F238E27FC236}">
                  <a16:creationId xmlns:a16="http://schemas.microsoft.com/office/drawing/2014/main" id="{866A6A33-88F5-41C2-96F2-59B90185039B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9502;p75">
              <a:extLst>
                <a:ext uri="{FF2B5EF4-FFF2-40B4-BE49-F238E27FC236}">
                  <a16:creationId xmlns:a16="http://schemas.microsoft.com/office/drawing/2014/main" id="{5DE72A69-9E3B-4521-BF59-B6BD8AA9E6CA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9503;p75">
              <a:extLst>
                <a:ext uri="{FF2B5EF4-FFF2-40B4-BE49-F238E27FC236}">
                  <a16:creationId xmlns:a16="http://schemas.microsoft.com/office/drawing/2014/main" id="{6FE98E56-8E83-4FF9-BB06-695D44B36AD4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9504;p75">
              <a:extLst>
                <a:ext uri="{FF2B5EF4-FFF2-40B4-BE49-F238E27FC236}">
                  <a16:creationId xmlns:a16="http://schemas.microsoft.com/office/drawing/2014/main" id="{4A561DD7-EE99-421E-9DB4-6447295675F4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9505;p75">
              <a:extLst>
                <a:ext uri="{FF2B5EF4-FFF2-40B4-BE49-F238E27FC236}">
                  <a16:creationId xmlns:a16="http://schemas.microsoft.com/office/drawing/2014/main" id="{23CDB38C-7A9D-4520-B2A8-375920E4A6BF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9506;p75">
              <a:extLst>
                <a:ext uri="{FF2B5EF4-FFF2-40B4-BE49-F238E27FC236}">
                  <a16:creationId xmlns:a16="http://schemas.microsoft.com/office/drawing/2014/main" id="{A3569938-D0C2-4398-A720-450DE13594CB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9507;p75">
              <a:extLst>
                <a:ext uri="{FF2B5EF4-FFF2-40B4-BE49-F238E27FC236}">
                  <a16:creationId xmlns:a16="http://schemas.microsoft.com/office/drawing/2014/main" id="{DA240D80-DA97-48B6-81DE-BF3445E7B270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9508;p75">
              <a:extLst>
                <a:ext uri="{FF2B5EF4-FFF2-40B4-BE49-F238E27FC236}">
                  <a16:creationId xmlns:a16="http://schemas.microsoft.com/office/drawing/2014/main" id="{31DE4E31-EC24-402C-91DA-25FA82BB3A35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9509;p75">
              <a:extLst>
                <a:ext uri="{FF2B5EF4-FFF2-40B4-BE49-F238E27FC236}">
                  <a16:creationId xmlns:a16="http://schemas.microsoft.com/office/drawing/2014/main" id="{CDE8B3C2-B014-4627-AEE2-991996036ECA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9510;p75">
              <a:extLst>
                <a:ext uri="{FF2B5EF4-FFF2-40B4-BE49-F238E27FC236}">
                  <a16:creationId xmlns:a16="http://schemas.microsoft.com/office/drawing/2014/main" id="{D3A91BF3-D842-478A-BF1F-A1AE88FE86BB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9511;p75">
              <a:extLst>
                <a:ext uri="{FF2B5EF4-FFF2-40B4-BE49-F238E27FC236}">
                  <a16:creationId xmlns:a16="http://schemas.microsoft.com/office/drawing/2014/main" id="{858F2B8D-2450-42E0-8B2A-DA85FF536563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9512;p75">
              <a:extLst>
                <a:ext uri="{FF2B5EF4-FFF2-40B4-BE49-F238E27FC236}">
                  <a16:creationId xmlns:a16="http://schemas.microsoft.com/office/drawing/2014/main" id="{BB019613-7541-4735-A634-8505955F546A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9513;p75">
              <a:extLst>
                <a:ext uri="{FF2B5EF4-FFF2-40B4-BE49-F238E27FC236}">
                  <a16:creationId xmlns:a16="http://schemas.microsoft.com/office/drawing/2014/main" id="{DA0EAC0D-2E03-4F0E-B5A3-43751D163CA1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9514;p75">
              <a:extLst>
                <a:ext uri="{FF2B5EF4-FFF2-40B4-BE49-F238E27FC236}">
                  <a16:creationId xmlns:a16="http://schemas.microsoft.com/office/drawing/2014/main" id="{2B34A01E-B60D-49BD-847A-42779F4181E4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9515;p75">
              <a:extLst>
                <a:ext uri="{FF2B5EF4-FFF2-40B4-BE49-F238E27FC236}">
                  <a16:creationId xmlns:a16="http://schemas.microsoft.com/office/drawing/2014/main" id="{7B6D9F65-379E-462E-84C9-CB8865F39A26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9516;p75">
              <a:extLst>
                <a:ext uri="{FF2B5EF4-FFF2-40B4-BE49-F238E27FC236}">
                  <a16:creationId xmlns:a16="http://schemas.microsoft.com/office/drawing/2014/main" id="{86195595-4722-4C07-BCCB-B78A62DDBC33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9517;p75">
              <a:extLst>
                <a:ext uri="{FF2B5EF4-FFF2-40B4-BE49-F238E27FC236}">
                  <a16:creationId xmlns:a16="http://schemas.microsoft.com/office/drawing/2014/main" id="{E4E85679-DE26-4242-9163-B7FD6EA9080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9518;p75">
              <a:extLst>
                <a:ext uri="{FF2B5EF4-FFF2-40B4-BE49-F238E27FC236}">
                  <a16:creationId xmlns:a16="http://schemas.microsoft.com/office/drawing/2014/main" id="{7BC1BA12-06D1-4B49-8D3C-E644D50A8CC1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9519;p75">
              <a:extLst>
                <a:ext uri="{FF2B5EF4-FFF2-40B4-BE49-F238E27FC236}">
                  <a16:creationId xmlns:a16="http://schemas.microsoft.com/office/drawing/2014/main" id="{CE5CCD27-485A-43E7-BC64-3346DAE77FE8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9520;p75">
              <a:extLst>
                <a:ext uri="{FF2B5EF4-FFF2-40B4-BE49-F238E27FC236}">
                  <a16:creationId xmlns:a16="http://schemas.microsoft.com/office/drawing/2014/main" id="{C6132B13-4111-4051-BFAA-8754EDCC06DA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9521;p75">
              <a:extLst>
                <a:ext uri="{FF2B5EF4-FFF2-40B4-BE49-F238E27FC236}">
                  <a16:creationId xmlns:a16="http://schemas.microsoft.com/office/drawing/2014/main" id="{E591902D-2C45-46BD-BED8-5645FB0536B2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9522;p75">
              <a:extLst>
                <a:ext uri="{FF2B5EF4-FFF2-40B4-BE49-F238E27FC236}">
                  <a16:creationId xmlns:a16="http://schemas.microsoft.com/office/drawing/2014/main" id="{511AE5F8-6F5C-441B-855C-4BE26D433A3A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9523;p75">
              <a:extLst>
                <a:ext uri="{FF2B5EF4-FFF2-40B4-BE49-F238E27FC236}">
                  <a16:creationId xmlns:a16="http://schemas.microsoft.com/office/drawing/2014/main" id="{CCB7C0D4-1201-45DB-96E9-3D398C473D8D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9524;p75">
              <a:extLst>
                <a:ext uri="{FF2B5EF4-FFF2-40B4-BE49-F238E27FC236}">
                  <a16:creationId xmlns:a16="http://schemas.microsoft.com/office/drawing/2014/main" id="{6F39AEFD-B3B1-4D5F-814A-B0561F137FD0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9525;p75">
              <a:extLst>
                <a:ext uri="{FF2B5EF4-FFF2-40B4-BE49-F238E27FC236}">
                  <a16:creationId xmlns:a16="http://schemas.microsoft.com/office/drawing/2014/main" id="{01647F95-8258-4CBD-BD31-D9CF7E808AC4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9526;p75">
              <a:extLst>
                <a:ext uri="{FF2B5EF4-FFF2-40B4-BE49-F238E27FC236}">
                  <a16:creationId xmlns:a16="http://schemas.microsoft.com/office/drawing/2014/main" id="{842E395B-1499-41A0-9596-292D63F3CD75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9527;p75">
              <a:extLst>
                <a:ext uri="{FF2B5EF4-FFF2-40B4-BE49-F238E27FC236}">
                  <a16:creationId xmlns:a16="http://schemas.microsoft.com/office/drawing/2014/main" id="{C0BD5844-2F0A-4F96-88A3-6DB29B41A8A3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9528;p75">
              <a:extLst>
                <a:ext uri="{FF2B5EF4-FFF2-40B4-BE49-F238E27FC236}">
                  <a16:creationId xmlns:a16="http://schemas.microsoft.com/office/drawing/2014/main" id="{B792586E-F472-404D-B627-42521DE690D3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9529;p75">
              <a:extLst>
                <a:ext uri="{FF2B5EF4-FFF2-40B4-BE49-F238E27FC236}">
                  <a16:creationId xmlns:a16="http://schemas.microsoft.com/office/drawing/2014/main" id="{9C04F134-A836-4920-B18F-EDDBBFA247DC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9530;p75">
              <a:extLst>
                <a:ext uri="{FF2B5EF4-FFF2-40B4-BE49-F238E27FC236}">
                  <a16:creationId xmlns:a16="http://schemas.microsoft.com/office/drawing/2014/main" id="{F51823A9-7C28-4948-ABAD-078E0670FAA0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9531;p75">
              <a:extLst>
                <a:ext uri="{FF2B5EF4-FFF2-40B4-BE49-F238E27FC236}">
                  <a16:creationId xmlns:a16="http://schemas.microsoft.com/office/drawing/2014/main" id="{B51833DB-25D3-4405-B291-1C0E7B9A70E1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9532;p75">
              <a:extLst>
                <a:ext uri="{FF2B5EF4-FFF2-40B4-BE49-F238E27FC236}">
                  <a16:creationId xmlns:a16="http://schemas.microsoft.com/office/drawing/2014/main" id="{FDDE3D36-E57E-4E33-9C90-D3EA09F52B09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9533;p75">
              <a:extLst>
                <a:ext uri="{FF2B5EF4-FFF2-40B4-BE49-F238E27FC236}">
                  <a16:creationId xmlns:a16="http://schemas.microsoft.com/office/drawing/2014/main" id="{9E8C5C52-58C4-49FC-BBEA-548532D40215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9534;p75">
              <a:extLst>
                <a:ext uri="{FF2B5EF4-FFF2-40B4-BE49-F238E27FC236}">
                  <a16:creationId xmlns:a16="http://schemas.microsoft.com/office/drawing/2014/main" id="{654923B7-FB5A-4D56-AD4F-8D5840F37A47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9535;p75">
              <a:extLst>
                <a:ext uri="{FF2B5EF4-FFF2-40B4-BE49-F238E27FC236}">
                  <a16:creationId xmlns:a16="http://schemas.microsoft.com/office/drawing/2014/main" id="{F97E7C02-ACFE-484B-8FDC-343159C9C43C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9536;p75">
              <a:extLst>
                <a:ext uri="{FF2B5EF4-FFF2-40B4-BE49-F238E27FC236}">
                  <a16:creationId xmlns:a16="http://schemas.microsoft.com/office/drawing/2014/main" id="{628F79E0-B109-46B2-8E01-B891F936784F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roup 1880">
            <a:extLst>
              <a:ext uri="{FF2B5EF4-FFF2-40B4-BE49-F238E27FC236}">
                <a16:creationId xmlns:a16="http://schemas.microsoft.com/office/drawing/2014/main" id="{BF140512-3BF8-4ABD-BBE6-6E15BC7E3FB5}"/>
              </a:ext>
            </a:extLst>
          </p:cNvPr>
          <p:cNvGrpSpPr/>
          <p:nvPr/>
        </p:nvGrpSpPr>
        <p:grpSpPr>
          <a:xfrm>
            <a:off x="8676345" y="3756735"/>
            <a:ext cx="604520" cy="1122424"/>
            <a:chOff x="5281907" y="2953723"/>
            <a:chExt cx="816540" cy="1516086"/>
          </a:xfrm>
        </p:grpSpPr>
        <p:sp>
          <p:nvSpPr>
            <p:cNvPr id="1882" name="Google Shape;790;p42">
              <a:extLst>
                <a:ext uri="{FF2B5EF4-FFF2-40B4-BE49-F238E27FC236}">
                  <a16:creationId xmlns:a16="http://schemas.microsoft.com/office/drawing/2014/main" id="{4D63A944-BC64-422A-93F4-3E8CB9A4367A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937;p42">
              <a:extLst>
                <a:ext uri="{FF2B5EF4-FFF2-40B4-BE49-F238E27FC236}">
                  <a16:creationId xmlns:a16="http://schemas.microsoft.com/office/drawing/2014/main" id="{F3EE8EFA-C95E-4DD7-BA12-DD66E3807150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938;p42">
              <a:extLst>
                <a:ext uri="{FF2B5EF4-FFF2-40B4-BE49-F238E27FC236}">
                  <a16:creationId xmlns:a16="http://schemas.microsoft.com/office/drawing/2014/main" id="{7A88FF63-FEB4-4DAD-9D54-C84676E5BFBE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939;p42">
              <a:extLst>
                <a:ext uri="{FF2B5EF4-FFF2-40B4-BE49-F238E27FC236}">
                  <a16:creationId xmlns:a16="http://schemas.microsoft.com/office/drawing/2014/main" id="{A8DB49EB-8033-4F24-B4A5-A6AB961A98F1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940;p42">
              <a:extLst>
                <a:ext uri="{FF2B5EF4-FFF2-40B4-BE49-F238E27FC236}">
                  <a16:creationId xmlns:a16="http://schemas.microsoft.com/office/drawing/2014/main" id="{B80C3CC7-D5DF-4FBB-961C-6268627CABDE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941;p42">
              <a:extLst>
                <a:ext uri="{FF2B5EF4-FFF2-40B4-BE49-F238E27FC236}">
                  <a16:creationId xmlns:a16="http://schemas.microsoft.com/office/drawing/2014/main" id="{CD362C0F-E80A-467A-96B7-44E7AA0AD530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942;p42">
              <a:extLst>
                <a:ext uri="{FF2B5EF4-FFF2-40B4-BE49-F238E27FC236}">
                  <a16:creationId xmlns:a16="http://schemas.microsoft.com/office/drawing/2014/main" id="{BF71FB5C-8EA3-48D4-818C-B1D710854150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943;p42">
              <a:extLst>
                <a:ext uri="{FF2B5EF4-FFF2-40B4-BE49-F238E27FC236}">
                  <a16:creationId xmlns:a16="http://schemas.microsoft.com/office/drawing/2014/main" id="{032D06F7-41B7-4741-858C-05319C69F7F2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944;p42">
              <a:extLst>
                <a:ext uri="{FF2B5EF4-FFF2-40B4-BE49-F238E27FC236}">
                  <a16:creationId xmlns:a16="http://schemas.microsoft.com/office/drawing/2014/main" id="{926B54C1-28A6-4F85-B0B6-29F8858AAB25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945;p42">
              <a:extLst>
                <a:ext uri="{FF2B5EF4-FFF2-40B4-BE49-F238E27FC236}">
                  <a16:creationId xmlns:a16="http://schemas.microsoft.com/office/drawing/2014/main" id="{C87D5D80-0E24-4E92-A3DA-E143E9F15317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946;p42">
              <a:extLst>
                <a:ext uri="{FF2B5EF4-FFF2-40B4-BE49-F238E27FC236}">
                  <a16:creationId xmlns:a16="http://schemas.microsoft.com/office/drawing/2014/main" id="{38973EB5-E1B9-4FF5-B87C-439344C9EE49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947;p42">
              <a:extLst>
                <a:ext uri="{FF2B5EF4-FFF2-40B4-BE49-F238E27FC236}">
                  <a16:creationId xmlns:a16="http://schemas.microsoft.com/office/drawing/2014/main" id="{825CF51D-64D5-46C0-81C9-38DC3B370F61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948;p42">
              <a:extLst>
                <a:ext uri="{FF2B5EF4-FFF2-40B4-BE49-F238E27FC236}">
                  <a16:creationId xmlns:a16="http://schemas.microsoft.com/office/drawing/2014/main" id="{E102D323-7B5F-4AC3-A13B-4C70735080FE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949;p42">
              <a:extLst>
                <a:ext uri="{FF2B5EF4-FFF2-40B4-BE49-F238E27FC236}">
                  <a16:creationId xmlns:a16="http://schemas.microsoft.com/office/drawing/2014/main" id="{819AB27B-421E-4BAE-8058-0C457DA854DF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950;p42">
              <a:extLst>
                <a:ext uri="{FF2B5EF4-FFF2-40B4-BE49-F238E27FC236}">
                  <a16:creationId xmlns:a16="http://schemas.microsoft.com/office/drawing/2014/main" id="{7255F112-6C46-41D9-9055-D9305A859B6B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951;p42">
              <a:extLst>
                <a:ext uri="{FF2B5EF4-FFF2-40B4-BE49-F238E27FC236}">
                  <a16:creationId xmlns:a16="http://schemas.microsoft.com/office/drawing/2014/main" id="{CE84C421-DCEC-43D2-A9CC-7CC7FA9795D8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952;p42">
              <a:extLst>
                <a:ext uri="{FF2B5EF4-FFF2-40B4-BE49-F238E27FC236}">
                  <a16:creationId xmlns:a16="http://schemas.microsoft.com/office/drawing/2014/main" id="{59C2AD7B-ED34-426D-AD44-E747BE717C01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953;p42">
              <a:extLst>
                <a:ext uri="{FF2B5EF4-FFF2-40B4-BE49-F238E27FC236}">
                  <a16:creationId xmlns:a16="http://schemas.microsoft.com/office/drawing/2014/main" id="{A4309B5C-C7A7-4DC3-9CC6-F5B56B3B072B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0" name="Google Shape;205;p17">
            <a:extLst>
              <a:ext uri="{FF2B5EF4-FFF2-40B4-BE49-F238E27FC236}">
                <a16:creationId xmlns:a16="http://schemas.microsoft.com/office/drawing/2014/main" id="{02A3D109-C4B6-44E4-8145-52529891BEBE}"/>
              </a:ext>
            </a:extLst>
          </p:cNvPr>
          <p:cNvGrpSpPr/>
          <p:nvPr/>
        </p:nvGrpSpPr>
        <p:grpSpPr>
          <a:xfrm>
            <a:off x="7775531" y="237865"/>
            <a:ext cx="762770" cy="1249786"/>
            <a:chOff x="4034725" y="276800"/>
            <a:chExt cx="1020975" cy="1672850"/>
          </a:xfrm>
        </p:grpSpPr>
        <p:sp>
          <p:nvSpPr>
            <p:cNvPr id="1901" name="Google Shape;206;p17">
              <a:extLst>
                <a:ext uri="{FF2B5EF4-FFF2-40B4-BE49-F238E27FC236}">
                  <a16:creationId xmlns:a16="http://schemas.microsoft.com/office/drawing/2014/main" id="{08CD10EC-25E8-43DF-8E72-849AF24847B4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207;p17">
              <a:extLst>
                <a:ext uri="{FF2B5EF4-FFF2-40B4-BE49-F238E27FC236}">
                  <a16:creationId xmlns:a16="http://schemas.microsoft.com/office/drawing/2014/main" id="{A0EB31D4-BCAA-4667-A199-CC443D6B2C77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208;p17">
              <a:extLst>
                <a:ext uri="{FF2B5EF4-FFF2-40B4-BE49-F238E27FC236}">
                  <a16:creationId xmlns:a16="http://schemas.microsoft.com/office/drawing/2014/main" id="{070F4D8F-F38D-4483-855D-10BE9CD2316D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209;p17">
              <a:extLst>
                <a:ext uri="{FF2B5EF4-FFF2-40B4-BE49-F238E27FC236}">
                  <a16:creationId xmlns:a16="http://schemas.microsoft.com/office/drawing/2014/main" id="{A81BD8FE-EF8F-49AD-9EC1-F51C31D6ED99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210;p17">
              <a:extLst>
                <a:ext uri="{FF2B5EF4-FFF2-40B4-BE49-F238E27FC236}">
                  <a16:creationId xmlns:a16="http://schemas.microsoft.com/office/drawing/2014/main" id="{1CD661CA-11CA-4C3D-B033-F2A703BDF61C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211;p17">
              <a:extLst>
                <a:ext uri="{FF2B5EF4-FFF2-40B4-BE49-F238E27FC236}">
                  <a16:creationId xmlns:a16="http://schemas.microsoft.com/office/drawing/2014/main" id="{A6E80AEC-2010-4B56-8A9F-1E5339ADA501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212;p17">
              <a:extLst>
                <a:ext uri="{FF2B5EF4-FFF2-40B4-BE49-F238E27FC236}">
                  <a16:creationId xmlns:a16="http://schemas.microsoft.com/office/drawing/2014/main" id="{522F787B-08C6-4362-8072-3AFD124EFAB4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213;p17">
              <a:extLst>
                <a:ext uri="{FF2B5EF4-FFF2-40B4-BE49-F238E27FC236}">
                  <a16:creationId xmlns:a16="http://schemas.microsoft.com/office/drawing/2014/main" id="{F84BBCB8-60AD-42F9-82C5-3B49FBCE52B8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214;p17">
              <a:extLst>
                <a:ext uri="{FF2B5EF4-FFF2-40B4-BE49-F238E27FC236}">
                  <a16:creationId xmlns:a16="http://schemas.microsoft.com/office/drawing/2014/main" id="{459FD1C6-656C-4675-8B0B-98DB79282CFA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215;p17">
              <a:extLst>
                <a:ext uri="{FF2B5EF4-FFF2-40B4-BE49-F238E27FC236}">
                  <a16:creationId xmlns:a16="http://schemas.microsoft.com/office/drawing/2014/main" id="{51717436-91CD-49A7-B2EA-FFB7F3F2AC5E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216;p17">
              <a:extLst>
                <a:ext uri="{FF2B5EF4-FFF2-40B4-BE49-F238E27FC236}">
                  <a16:creationId xmlns:a16="http://schemas.microsoft.com/office/drawing/2014/main" id="{C6BDB5AB-8165-43B7-9F78-818CE9EB2E97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217;p17">
              <a:extLst>
                <a:ext uri="{FF2B5EF4-FFF2-40B4-BE49-F238E27FC236}">
                  <a16:creationId xmlns:a16="http://schemas.microsoft.com/office/drawing/2014/main" id="{71383964-CCD2-4A06-9FCB-084DD3E1A38D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218;p17">
              <a:extLst>
                <a:ext uri="{FF2B5EF4-FFF2-40B4-BE49-F238E27FC236}">
                  <a16:creationId xmlns:a16="http://schemas.microsoft.com/office/drawing/2014/main" id="{23CF9A14-5E94-491B-BB77-FE2C3B0231D6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709;p37">
            <a:extLst>
              <a:ext uri="{FF2B5EF4-FFF2-40B4-BE49-F238E27FC236}">
                <a16:creationId xmlns:a16="http://schemas.microsoft.com/office/drawing/2014/main" id="{4DDC4AF3-D204-4620-90B2-B7610596A77C}"/>
              </a:ext>
            </a:extLst>
          </p:cNvPr>
          <p:cNvGrpSpPr/>
          <p:nvPr/>
        </p:nvGrpSpPr>
        <p:grpSpPr>
          <a:xfrm rot="18900000" flipH="1">
            <a:off x="1988197" y="2641093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1915" name="Google Shape;710;p37">
              <a:extLst>
                <a:ext uri="{FF2B5EF4-FFF2-40B4-BE49-F238E27FC236}">
                  <a16:creationId xmlns:a16="http://schemas.microsoft.com/office/drawing/2014/main" id="{C81E4BB8-3285-4C63-93CF-690E7636DB27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711;p37">
              <a:extLst>
                <a:ext uri="{FF2B5EF4-FFF2-40B4-BE49-F238E27FC236}">
                  <a16:creationId xmlns:a16="http://schemas.microsoft.com/office/drawing/2014/main" id="{11CE7AA0-2E39-4B64-A395-8889EEEBE15A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712;p37">
              <a:extLst>
                <a:ext uri="{FF2B5EF4-FFF2-40B4-BE49-F238E27FC236}">
                  <a16:creationId xmlns:a16="http://schemas.microsoft.com/office/drawing/2014/main" id="{0FFB7EA7-FF19-46AF-9CB4-012BA9CB61CD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713;p37">
              <a:extLst>
                <a:ext uri="{FF2B5EF4-FFF2-40B4-BE49-F238E27FC236}">
                  <a16:creationId xmlns:a16="http://schemas.microsoft.com/office/drawing/2014/main" id="{99D9165E-DB10-4336-894D-F52582B0B800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714;p37">
              <a:extLst>
                <a:ext uri="{FF2B5EF4-FFF2-40B4-BE49-F238E27FC236}">
                  <a16:creationId xmlns:a16="http://schemas.microsoft.com/office/drawing/2014/main" id="{D2504F84-2130-4A74-B4F1-120F3562FACD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0" name="Google Shape;715;p37">
              <a:extLst>
                <a:ext uri="{FF2B5EF4-FFF2-40B4-BE49-F238E27FC236}">
                  <a16:creationId xmlns:a16="http://schemas.microsoft.com/office/drawing/2014/main" id="{C8F7C065-CEA5-4917-84D1-4BA3B4BC12E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716;p37">
              <a:extLst>
                <a:ext uri="{FF2B5EF4-FFF2-40B4-BE49-F238E27FC236}">
                  <a16:creationId xmlns:a16="http://schemas.microsoft.com/office/drawing/2014/main" id="{4D349EA7-3329-4620-9CCA-A837FB9A69F9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717;p37">
              <a:extLst>
                <a:ext uri="{FF2B5EF4-FFF2-40B4-BE49-F238E27FC236}">
                  <a16:creationId xmlns:a16="http://schemas.microsoft.com/office/drawing/2014/main" id="{D0DDCE05-A443-4E98-9F10-75CFD4C75BED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718;p37">
              <a:extLst>
                <a:ext uri="{FF2B5EF4-FFF2-40B4-BE49-F238E27FC236}">
                  <a16:creationId xmlns:a16="http://schemas.microsoft.com/office/drawing/2014/main" id="{D885367C-106B-4A2A-A53B-0741C05CD165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719;p37">
              <a:extLst>
                <a:ext uri="{FF2B5EF4-FFF2-40B4-BE49-F238E27FC236}">
                  <a16:creationId xmlns:a16="http://schemas.microsoft.com/office/drawing/2014/main" id="{81DF92A6-603E-4E6F-B492-65F353B083E1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720;p37">
              <a:extLst>
                <a:ext uri="{FF2B5EF4-FFF2-40B4-BE49-F238E27FC236}">
                  <a16:creationId xmlns:a16="http://schemas.microsoft.com/office/drawing/2014/main" id="{7BA763B3-4916-497E-BA5F-1C6A0B9050C1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721;p37">
              <a:extLst>
                <a:ext uri="{FF2B5EF4-FFF2-40B4-BE49-F238E27FC236}">
                  <a16:creationId xmlns:a16="http://schemas.microsoft.com/office/drawing/2014/main" id="{9ECA2A3D-F01B-471A-A524-5A2E3A29AA69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722;p37">
              <a:extLst>
                <a:ext uri="{FF2B5EF4-FFF2-40B4-BE49-F238E27FC236}">
                  <a16:creationId xmlns:a16="http://schemas.microsoft.com/office/drawing/2014/main" id="{1F1D4500-3CFA-4D3B-B08C-C432499D4A21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723;p37">
              <a:extLst>
                <a:ext uri="{FF2B5EF4-FFF2-40B4-BE49-F238E27FC236}">
                  <a16:creationId xmlns:a16="http://schemas.microsoft.com/office/drawing/2014/main" id="{C1664ED4-52E5-4679-B16B-96CE6377225A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724;p37">
              <a:extLst>
                <a:ext uri="{FF2B5EF4-FFF2-40B4-BE49-F238E27FC236}">
                  <a16:creationId xmlns:a16="http://schemas.microsoft.com/office/drawing/2014/main" id="{1DF052A3-64DE-4C91-95D0-F01C7DF6C860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725;p37">
              <a:extLst>
                <a:ext uri="{FF2B5EF4-FFF2-40B4-BE49-F238E27FC236}">
                  <a16:creationId xmlns:a16="http://schemas.microsoft.com/office/drawing/2014/main" id="{30578FB8-696B-4699-B484-C6995412B590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726;p37">
              <a:extLst>
                <a:ext uri="{FF2B5EF4-FFF2-40B4-BE49-F238E27FC236}">
                  <a16:creationId xmlns:a16="http://schemas.microsoft.com/office/drawing/2014/main" id="{6CBFF38D-3822-490A-BC76-41BAA35959E4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727;p37">
              <a:extLst>
                <a:ext uri="{FF2B5EF4-FFF2-40B4-BE49-F238E27FC236}">
                  <a16:creationId xmlns:a16="http://schemas.microsoft.com/office/drawing/2014/main" id="{F1CA290D-1622-4DD2-AC63-6BA42F215461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728;p37">
              <a:extLst>
                <a:ext uri="{FF2B5EF4-FFF2-40B4-BE49-F238E27FC236}">
                  <a16:creationId xmlns:a16="http://schemas.microsoft.com/office/drawing/2014/main" id="{28D156E6-1318-4405-A853-8C94D42C262D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729;p37">
              <a:extLst>
                <a:ext uri="{FF2B5EF4-FFF2-40B4-BE49-F238E27FC236}">
                  <a16:creationId xmlns:a16="http://schemas.microsoft.com/office/drawing/2014/main" id="{D31626BE-EEC5-4553-B263-38E9DC221CE6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730;p37">
              <a:extLst>
                <a:ext uri="{FF2B5EF4-FFF2-40B4-BE49-F238E27FC236}">
                  <a16:creationId xmlns:a16="http://schemas.microsoft.com/office/drawing/2014/main" id="{206D2508-DDF2-40F2-B134-AABFE5A5DB30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6" name="Google Shape;709;p37">
            <a:extLst>
              <a:ext uri="{FF2B5EF4-FFF2-40B4-BE49-F238E27FC236}">
                <a16:creationId xmlns:a16="http://schemas.microsoft.com/office/drawing/2014/main" id="{7FC67497-4F5C-4CFF-B416-7CE59AD9EC46}"/>
              </a:ext>
            </a:extLst>
          </p:cNvPr>
          <p:cNvGrpSpPr/>
          <p:nvPr/>
        </p:nvGrpSpPr>
        <p:grpSpPr>
          <a:xfrm rot="2700000">
            <a:off x="6791460" y="2641094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1937" name="Google Shape;710;p37">
              <a:extLst>
                <a:ext uri="{FF2B5EF4-FFF2-40B4-BE49-F238E27FC236}">
                  <a16:creationId xmlns:a16="http://schemas.microsoft.com/office/drawing/2014/main" id="{6E7DDEA2-DADE-4094-A984-F6D72C631CE9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711;p37">
              <a:extLst>
                <a:ext uri="{FF2B5EF4-FFF2-40B4-BE49-F238E27FC236}">
                  <a16:creationId xmlns:a16="http://schemas.microsoft.com/office/drawing/2014/main" id="{3ED68D09-2DA1-4145-A8BD-A076CCA5E2D0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712;p37">
              <a:extLst>
                <a:ext uri="{FF2B5EF4-FFF2-40B4-BE49-F238E27FC236}">
                  <a16:creationId xmlns:a16="http://schemas.microsoft.com/office/drawing/2014/main" id="{B8D25972-D467-4AC5-9955-628CEA8E00E2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713;p37">
              <a:extLst>
                <a:ext uri="{FF2B5EF4-FFF2-40B4-BE49-F238E27FC236}">
                  <a16:creationId xmlns:a16="http://schemas.microsoft.com/office/drawing/2014/main" id="{0DC77B53-AB35-428A-8E63-31179C6E98D5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714;p37">
              <a:extLst>
                <a:ext uri="{FF2B5EF4-FFF2-40B4-BE49-F238E27FC236}">
                  <a16:creationId xmlns:a16="http://schemas.microsoft.com/office/drawing/2014/main" id="{D08FC4F5-75E8-45C6-8B3F-1A4C46AB05B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2" name="Google Shape;715;p37">
              <a:extLst>
                <a:ext uri="{FF2B5EF4-FFF2-40B4-BE49-F238E27FC236}">
                  <a16:creationId xmlns:a16="http://schemas.microsoft.com/office/drawing/2014/main" id="{C5E802DB-B4B5-400F-893A-E642257D1579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716;p37">
              <a:extLst>
                <a:ext uri="{FF2B5EF4-FFF2-40B4-BE49-F238E27FC236}">
                  <a16:creationId xmlns:a16="http://schemas.microsoft.com/office/drawing/2014/main" id="{5DFF0705-6891-4967-855D-437ADFDB6348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717;p37">
              <a:extLst>
                <a:ext uri="{FF2B5EF4-FFF2-40B4-BE49-F238E27FC236}">
                  <a16:creationId xmlns:a16="http://schemas.microsoft.com/office/drawing/2014/main" id="{C8ADAF7B-5D8C-4F7E-B950-3BF2973F399E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718;p37">
              <a:extLst>
                <a:ext uri="{FF2B5EF4-FFF2-40B4-BE49-F238E27FC236}">
                  <a16:creationId xmlns:a16="http://schemas.microsoft.com/office/drawing/2014/main" id="{AE50A48B-E531-48B7-B0D7-FA92E3C46F47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719;p37">
              <a:extLst>
                <a:ext uri="{FF2B5EF4-FFF2-40B4-BE49-F238E27FC236}">
                  <a16:creationId xmlns:a16="http://schemas.microsoft.com/office/drawing/2014/main" id="{7A7D098B-EB60-454F-9D9D-4C3FB63C0486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720;p37">
              <a:extLst>
                <a:ext uri="{FF2B5EF4-FFF2-40B4-BE49-F238E27FC236}">
                  <a16:creationId xmlns:a16="http://schemas.microsoft.com/office/drawing/2014/main" id="{5D588B2E-193E-4EEC-A666-E664D366EAA2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721;p37">
              <a:extLst>
                <a:ext uri="{FF2B5EF4-FFF2-40B4-BE49-F238E27FC236}">
                  <a16:creationId xmlns:a16="http://schemas.microsoft.com/office/drawing/2014/main" id="{3BDBC8F1-6C91-4B4B-AC90-9681A70532CF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722;p37">
              <a:extLst>
                <a:ext uri="{FF2B5EF4-FFF2-40B4-BE49-F238E27FC236}">
                  <a16:creationId xmlns:a16="http://schemas.microsoft.com/office/drawing/2014/main" id="{FF88F98C-CB58-476A-A097-4537ACC76FFE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723;p37">
              <a:extLst>
                <a:ext uri="{FF2B5EF4-FFF2-40B4-BE49-F238E27FC236}">
                  <a16:creationId xmlns:a16="http://schemas.microsoft.com/office/drawing/2014/main" id="{38B4F10B-096E-4BEE-BA83-19B7BC6E19F6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724;p37">
              <a:extLst>
                <a:ext uri="{FF2B5EF4-FFF2-40B4-BE49-F238E27FC236}">
                  <a16:creationId xmlns:a16="http://schemas.microsoft.com/office/drawing/2014/main" id="{3744C5D2-BDFF-4848-BFE7-F122E64EC1AE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725;p37">
              <a:extLst>
                <a:ext uri="{FF2B5EF4-FFF2-40B4-BE49-F238E27FC236}">
                  <a16:creationId xmlns:a16="http://schemas.microsoft.com/office/drawing/2014/main" id="{CBD64ED3-240A-4817-BB6F-B87F44D71C47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726;p37">
              <a:extLst>
                <a:ext uri="{FF2B5EF4-FFF2-40B4-BE49-F238E27FC236}">
                  <a16:creationId xmlns:a16="http://schemas.microsoft.com/office/drawing/2014/main" id="{9F6AAD28-8EE9-46AB-9FAA-8817C18A18F2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727;p37">
              <a:extLst>
                <a:ext uri="{FF2B5EF4-FFF2-40B4-BE49-F238E27FC236}">
                  <a16:creationId xmlns:a16="http://schemas.microsoft.com/office/drawing/2014/main" id="{19BE41B2-AD9E-4644-A5FC-0A98E12A94BF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728;p37">
              <a:extLst>
                <a:ext uri="{FF2B5EF4-FFF2-40B4-BE49-F238E27FC236}">
                  <a16:creationId xmlns:a16="http://schemas.microsoft.com/office/drawing/2014/main" id="{12059153-3453-4904-99EB-B94FF8FA3FA7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729;p37">
              <a:extLst>
                <a:ext uri="{FF2B5EF4-FFF2-40B4-BE49-F238E27FC236}">
                  <a16:creationId xmlns:a16="http://schemas.microsoft.com/office/drawing/2014/main" id="{65BCF898-AFA4-41A4-98B4-C2612ACAAF97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730;p37">
              <a:extLst>
                <a:ext uri="{FF2B5EF4-FFF2-40B4-BE49-F238E27FC236}">
                  <a16:creationId xmlns:a16="http://schemas.microsoft.com/office/drawing/2014/main" id="{F474A47A-8116-4C4D-9012-1EA3B66B7725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8" name="Google Shape;1277;p45">
            <a:extLst>
              <a:ext uri="{FF2B5EF4-FFF2-40B4-BE49-F238E27FC236}">
                <a16:creationId xmlns:a16="http://schemas.microsoft.com/office/drawing/2014/main" id="{1A465C72-3C5D-4212-9027-DF0EA70FD40A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Title 1">
            <a:extLst>
              <a:ext uri="{FF2B5EF4-FFF2-40B4-BE49-F238E27FC236}">
                <a16:creationId xmlns:a16="http://schemas.microsoft.com/office/drawing/2014/main" id="{A95AEB7E-FD55-4E87-AB1D-67D2492A9ADE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60" name="Google Shape;14784;p87">
            <a:extLst>
              <a:ext uri="{FF2B5EF4-FFF2-40B4-BE49-F238E27FC236}">
                <a16:creationId xmlns:a16="http://schemas.microsoft.com/office/drawing/2014/main" id="{96E51680-C7F0-493B-80B7-C2CA08DF1617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61" name="Google Shape;14785;p87">
              <a:extLst>
                <a:ext uri="{FF2B5EF4-FFF2-40B4-BE49-F238E27FC236}">
                  <a16:creationId xmlns:a16="http://schemas.microsoft.com/office/drawing/2014/main" id="{6CC2E4F7-46DC-4DEC-887F-51C52ECD2DE7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4786;p87">
              <a:extLst>
                <a:ext uri="{FF2B5EF4-FFF2-40B4-BE49-F238E27FC236}">
                  <a16:creationId xmlns:a16="http://schemas.microsoft.com/office/drawing/2014/main" id="{A8F8318E-6266-4479-BDA1-D2C999518E80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" name="Google Shape;14805;p87">
            <a:extLst>
              <a:ext uri="{FF2B5EF4-FFF2-40B4-BE49-F238E27FC236}">
                <a16:creationId xmlns:a16="http://schemas.microsoft.com/office/drawing/2014/main" id="{91C5ECEF-5A13-40D5-9A3C-2B719F4B3CA2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964" name="Google Shape;14806;p87">
              <a:extLst>
                <a:ext uri="{FF2B5EF4-FFF2-40B4-BE49-F238E27FC236}">
                  <a16:creationId xmlns:a16="http://schemas.microsoft.com/office/drawing/2014/main" id="{AA43AD76-5252-441D-A847-6652E77C042A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65" name="Google Shape;14807;p87">
              <a:extLst>
                <a:ext uri="{FF2B5EF4-FFF2-40B4-BE49-F238E27FC236}">
                  <a16:creationId xmlns:a16="http://schemas.microsoft.com/office/drawing/2014/main" id="{31A6E26E-2520-4F36-80DB-5CFC0FB7DCDD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66" name="Google Shape;14808;p87">
              <a:extLst>
                <a:ext uri="{FF2B5EF4-FFF2-40B4-BE49-F238E27FC236}">
                  <a16:creationId xmlns:a16="http://schemas.microsoft.com/office/drawing/2014/main" id="{D71992EC-4C6D-4F5A-8C77-A40C0558D773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67" name="Google Shape;14809;p87">
              <a:extLst>
                <a:ext uri="{FF2B5EF4-FFF2-40B4-BE49-F238E27FC236}">
                  <a16:creationId xmlns:a16="http://schemas.microsoft.com/office/drawing/2014/main" id="{1B28502C-401E-46F3-B409-A2CC93931E14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1968" name="Graphic 1967">
            <a:extLst>
              <a:ext uri="{FF2B5EF4-FFF2-40B4-BE49-F238E27FC236}">
                <a16:creationId xmlns:a16="http://schemas.microsoft.com/office/drawing/2014/main" id="{55306335-4598-460C-8D67-20A22AAEC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0280" y="3174591"/>
            <a:ext cx="4663440" cy="128824"/>
          </a:xfrm>
          <a:prstGeom prst="rect">
            <a:avLst/>
          </a:prstGeom>
        </p:spPr>
      </p:pic>
      <p:sp>
        <p:nvSpPr>
          <p:cNvPr id="1969" name="Google Shape;79;p11">
            <a:extLst>
              <a:ext uri="{FF2B5EF4-FFF2-40B4-BE49-F238E27FC236}">
                <a16:creationId xmlns:a16="http://schemas.microsoft.com/office/drawing/2014/main" id="{14938436-057C-4427-8D8E-65ABCD1A295C}"/>
              </a:ext>
            </a:extLst>
          </p:cNvPr>
          <p:cNvSpPr/>
          <p:nvPr/>
        </p:nvSpPr>
        <p:spPr>
          <a:xfrm>
            <a:off x="5089810" y="360296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0" name="Google Shape;80;p11">
            <a:extLst>
              <a:ext uri="{FF2B5EF4-FFF2-40B4-BE49-F238E27FC236}">
                <a16:creationId xmlns:a16="http://schemas.microsoft.com/office/drawing/2014/main" id="{BBAD27A0-5D66-4820-A380-14EED4B19900}"/>
              </a:ext>
            </a:extLst>
          </p:cNvPr>
          <p:cNvSpPr/>
          <p:nvPr/>
        </p:nvSpPr>
        <p:spPr>
          <a:xfrm>
            <a:off x="6430743" y="1009487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81;p11">
            <a:extLst>
              <a:ext uri="{FF2B5EF4-FFF2-40B4-BE49-F238E27FC236}">
                <a16:creationId xmlns:a16="http://schemas.microsoft.com/office/drawing/2014/main" id="{94F9B25A-281F-48EE-8406-F5AECB33416C}"/>
              </a:ext>
            </a:extLst>
          </p:cNvPr>
          <p:cNvSpPr/>
          <p:nvPr/>
        </p:nvSpPr>
        <p:spPr>
          <a:xfrm>
            <a:off x="1444631" y="86275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2" name="Title 1">
            <a:extLst>
              <a:ext uri="{FF2B5EF4-FFF2-40B4-BE49-F238E27FC236}">
                <a16:creationId xmlns:a16="http://schemas.microsoft.com/office/drawing/2014/main" id="{5AFB0B2D-228C-41D5-8D13-D7D3E96D5EB5}"/>
              </a:ext>
            </a:extLst>
          </p:cNvPr>
          <p:cNvSpPr txBox="1">
            <a:spLocks/>
          </p:cNvSpPr>
          <p:nvPr/>
        </p:nvSpPr>
        <p:spPr>
          <a:xfrm>
            <a:off x="1665767" y="1541108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3" name="Google Shape;228;p18">
            <a:extLst>
              <a:ext uri="{FF2B5EF4-FFF2-40B4-BE49-F238E27FC236}">
                <a16:creationId xmlns:a16="http://schemas.microsoft.com/office/drawing/2014/main" id="{3126F8DA-E721-4F6B-908E-179850C61958}"/>
              </a:ext>
            </a:extLst>
          </p:cNvPr>
          <p:cNvGrpSpPr/>
          <p:nvPr/>
        </p:nvGrpSpPr>
        <p:grpSpPr>
          <a:xfrm>
            <a:off x="2533304" y="-4736642"/>
            <a:ext cx="5010833" cy="3562011"/>
            <a:chOff x="2685495" y="765590"/>
            <a:chExt cx="4044256" cy="3433264"/>
          </a:xfrm>
        </p:grpSpPr>
        <p:sp>
          <p:nvSpPr>
            <p:cNvPr id="1974" name="Google Shape;229;p18">
              <a:extLst>
                <a:ext uri="{FF2B5EF4-FFF2-40B4-BE49-F238E27FC236}">
                  <a16:creationId xmlns:a16="http://schemas.microsoft.com/office/drawing/2014/main" id="{B2228501-13A0-4A13-BD90-D06CCE1960A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230;p18">
              <a:extLst>
                <a:ext uri="{FF2B5EF4-FFF2-40B4-BE49-F238E27FC236}">
                  <a16:creationId xmlns:a16="http://schemas.microsoft.com/office/drawing/2014/main" id="{DAD6B0A1-C595-4DA3-BEE1-6C652D5C82A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231;p18">
              <a:extLst>
                <a:ext uri="{FF2B5EF4-FFF2-40B4-BE49-F238E27FC236}">
                  <a16:creationId xmlns:a16="http://schemas.microsoft.com/office/drawing/2014/main" id="{D0F7DB77-3479-47C9-972E-61813F92C5FE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232;p18">
              <a:extLst>
                <a:ext uri="{FF2B5EF4-FFF2-40B4-BE49-F238E27FC236}">
                  <a16:creationId xmlns:a16="http://schemas.microsoft.com/office/drawing/2014/main" id="{6D217BBE-68A0-4653-8354-C5379FE69588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233;p18">
              <a:extLst>
                <a:ext uri="{FF2B5EF4-FFF2-40B4-BE49-F238E27FC236}">
                  <a16:creationId xmlns:a16="http://schemas.microsoft.com/office/drawing/2014/main" id="{3AD46EFF-405E-48D2-8BDA-596BEAF6AABF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234;p18">
              <a:extLst>
                <a:ext uri="{FF2B5EF4-FFF2-40B4-BE49-F238E27FC236}">
                  <a16:creationId xmlns:a16="http://schemas.microsoft.com/office/drawing/2014/main" id="{6B5B69C1-F016-4F2F-93C7-54EF3C2F72D6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235;p18">
              <a:extLst>
                <a:ext uri="{FF2B5EF4-FFF2-40B4-BE49-F238E27FC236}">
                  <a16:creationId xmlns:a16="http://schemas.microsoft.com/office/drawing/2014/main" id="{B0E0AD10-F555-4B73-B939-9C01E6071D9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236;p18">
              <a:extLst>
                <a:ext uri="{FF2B5EF4-FFF2-40B4-BE49-F238E27FC236}">
                  <a16:creationId xmlns:a16="http://schemas.microsoft.com/office/drawing/2014/main" id="{4668CF5E-BC54-4EE1-947F-43079B184BD9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237;p18">
              <a:extLst>
                <a:ext uri="{FF2B5EF4-FFF2-40B4-BE49-F238E27FC236}">
                  <a16:creationId xmlns:a16="http://schemas.microsoft.com/office/drawing/2014/main" id="{BC701B4D-8586-4EB9-9944-2B0930B321CA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238;p18">
              <a:extLst>
                <a:ext uri="{FF2B5EF4-FFF2-40B4-BE49-F238E27FC236}">
                  <a16:creationId xmlns:a16="http://schemas.microsoft.com/office/drawing/2014/main" id="{17157B29-4AD0-4EF5-A892-D1505FF87BC3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39;p18">
              <a:extLst>
                <a:ext uri="{FF2B5EF4-FFF2-40B4-BE49-F238E27FC236}">
                  <a16:creationId xmlns:a16="http://schemas.microsoft.com/office/drawing/2014/main" id="{F803C8EF-57C6-49D9-9620-0C1B4857C06B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40;p18">
              <a:extLst>
                <a:ext uri="{FF2B5EF4-FFF2-40B4-BE49-F238E27FC236}">
                  <a16:creationId xmlns:a16="http://schemas.microsoft.com/office/drawing/2014/main" id="{A952F975-DBDD-47A1-8B9F-735838C20FEE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734;p51">
            <a:extLst>
              <a:ext uri="{FF2B5EF4-FFF2-40B4-BE49-F238E27FC236}">
                <a16:creationId xmlns:a16="http://schemas.microsoft.com/office/drawing/2014/main" id="{B0E92A57-C327-46C4-B620-6AB6389B6515}"/>
              </a:ext>
            </a:extLst>
          </p:cNvPr>
          <p:cNvGrpSpPr/>
          <p:nvPr/>
        </p:nvGrpSpPr>
        <p:grpSpPr>
          <a:xfrm>
            <a:off x="-2965233" y="2125515"/>
            <a:ext cx="1849314" cy="2443910"/>
            <a:chOff x="1823526" y="1366960"/>
            <a:chExt cx="2448571" cy="3235151"/>
          </a:xfrm>
        </p:grpSpPr>
        <p:sp>
          <p:nvSpPr>
            <p:cNvPr id="1987" name="Google Shape;1735;p51">
              <a:extLst>
                <a:ext uri="{FF2B5EF4-FFF2-40B4-BE49-F238E27FC236}">
                  <a16:creationId xmlns:a16="http://schemas.microsoft.com/office/drawing/2014/main" id="{3FAC2B28-0AD2-4C45-A587-F1CA29FF142E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736;p51">
              <a:extLst>
                <a:ext uri="{FF2B5EF4-FFF2-40B4-BE49-F238E27FC236}">
                  <a16:creationId xmlns:a16="http://schemas.microsoft.com/office/drawing/2014/main" id="{F10CFB9E-D2FE-455E-9D04-30FABE7F6119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737;p51">
              <a:extLst>
                <a:ext uri="{FF2B5EF4-FFF2-40B4-BE49-F238E27FC236}">
                  <a16:creationId xmlns:a16="http://schemas.microsoft.com/office/drawing/2014/main" id="{05DB2A67-010A-4350-ADBB-81B1598C8048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738;p51">
              <a:extLst>
                <a:ext uri="{FF2B5EF4-FFF2-40B4-BE49-F238E27FC236}">
                  <a16:creationId xmlns:a16="http://schemas.microsoft.com/office/drawing/2014/main" id="{F84CAA7D-C41E-417F-B30B-8D7EDC2975A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739;p51">
              <a:extLst>
                <a:ext uri="{FF2B5EF4-FFF2-40B4-BE49-F238E27FC236}">
                  <a16:creationId xmlns:a16="http://schemas.microsoft.com/office/drawing/2014/main" id="{10DE220F-1D8C-4E38-AA83-C9C0C0B96070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740;p51">
              <a:extLst>
                <a:ext uri="{FF2B5EF4-FFF2-40B4-BE49-F238E27FC236}">
                  <a16:creationId xmlns:a16="http://schemas.microsoft.com/office/drawing/2014/main" id="{4ACEF7E5-7C93-4226-A93B-EED48819015A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741;p51">
              <a:extLst>
                <a:ext uri="{FF2B5EF4-FFF2-40B4-BE49-F238E27FC236}">
                  <a16:creationId xmlns:a16="http://schemas.microsoft.com/office/drawing/2014/main" id="{AC00C1FB-D74F-49DC-8D54-F56D4511A1F1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742;p51">
              <a:extLst>
                <a:ext uri="{FF2B5EF4-FFF2-40B4-BE49-F238E27FC236}">
                  <a16:creationId xmlns:a16="http://schemas.microsoft.com/office/drawing/2014/main" id="{1C003165-F13D-43CA-8C98-BC838807136D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743;p51">
              <a:extLst>
                <a:ext uri="{FF2B5EF4-FFF2-40B4-BE49-F238E27FC236}">
                  <a16:creationId xmlns:a16="http://schemas.microsoft.com/office/drawing/2014/main" id="{8D63A9E5-6402-44A9-B1A8-E2B58C919730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744;p51">
              <a:extLst>
                <a:ext uri="{FF2B5EF4-FFF2-40B4-BE49-F238E27FC236}">
                  <a16:creationId xmlns:a16="http://schemas.microsoft.com/office/drawing/2014/main" id="{A6F568FB-84F3-4071-9FD3-7700CC7D6C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745;p51">
              <a:extLst>
                <a:ext uri="{FF2B5EF4-FFF2-40B4-BE49-F238E27FC236}">
                  <a16:creationId xmlns:a16="http://schemas.microsoft.com/office/drawing/2014/main" id="{ACE3323B-8358-416A-9F6E-FDEB53493868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746;p51">
              <a:extLst>
                <a:ext uri="{FF2B5EF4-FFF2-40B4-BE49-F238E27FC236}">
                  <a16:creationId xmlns:a16="http://schemas.microsoft.com/office/drawing/2014/main" id="{2AFA1FA3-7E07-4A20-B6FE-C45870A379DF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747;p51">
              <a:extLst>
                <a:ext uri="{FF2B5EF4-FFF2-40B4-BE49-F238E27FC236}">
                  <a16:creationId xmlns:a16="http://schemas.microsoft.com/office/drawing/2014/main" id="{6DC95228-94A7-447C-90CA-AC36FB5857C0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1748;p51">
              <a:extLst>
                <a:ext uri="{FF2B5EF4-FFF2-40B4-BE49-F238E27FC236}">
                  <a16:creationId xmlns:a16="http://schemas.microsoft.com/office/drawing/2014/main" id="{CB72847E-834E-4995-9F05-08E46825A23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1749;p51">
              <a:extLst>
                <a:ext uri="{FF2B5EF4-FFF2-40B4-BE49-F238E27FC236}">
                  <a16:creationId xmlns:a16="http://schemas.microsoft.com/office/drawing/2014/main" id="{0569C16A-24DF-428B-B0B3-E8CA456B9C2F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1750;p51">
              <a:extLst>
                <a:ext uri="{FF2B5EF4-FFF2-40B4-BE49-F238E27FC236}">
                  <a16:creationId xmlns:a16="http://schemas.microsoft.com/office/drawing/2014/main" id="{C04F492D-4B03-4502-92BC-BB34069D5C1E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1751;p51">
              <a:extLst>
                <a:ext uri="{FF2B5EF4-FFF2-40B4-BE49-F238E27FC236}">
                  <a16:creationId xmlns:a16="http://schemas.microsoft.com/office/drawing/2014/main" id="{80A0F868-9265-4492-ABFC-124236755381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1752;p51">
              <a:extLst>
                <a:ext uri="{FF2B5EF4-FFF2-40B4-BE49-F238E27FC236}">
                  <a16:creationId xmlns:a16="http://schemas.microsoft.com/office/drawing/2014/main" id="{64DEF8FB-88D2-4E84-B2BC-CCC3952F30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1753;p51">
              <a:extLst>
                <a:ext uri="{FF2B5EF4-FFF2-40B4-BE49-F238E27FC236}">
                  <a16:creationId xmlns:a16="http://schemas.microsoft.com/office/drawing/2014/main" id="{91C1A570-F34C-4F9E-85CA-41F74A27F9A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1754;p51">
              <a:extLst>
                <a:ext uri="{FF2B5EF4-FFF2-40B4-BE49-F238E27FC236}">
                  <a16:creationId xmlns:a16="http://schemas.microsoft.com/office/drawing/2014/main" id="{25FD7696-E10E-4D48-825A-08AB20BA6EC1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1755;p51">
              <a:extLst>
                <a:ext uri="{FF2B5EF4-FFF2-40B4-BE49-F238E27FC236}">
                  <a16:creationId xmlns:a16="http://schemas.microsoft.com/office/drawing/2014/main" id="{A5596E9E-E097-4DD2-A789-4461ED788D2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1756;p51">
              <a:extLst>
                <a:ext uri="{FF2B5EF4-FFF2-40B4-BE49-F238E27FC236}">
                  <a16:creationId xmlns:a16="http://schemas.microsoft.com/office/drawing/2014/main" id="{505397B7-A113-44C5-8094-83B41CDE9E60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1757;p51">
              <a:extLst>
                <a:ext uri="{FF2B5EF4-FFF2-40B4-BE49-F238E27FC236}">
                  <a16:creationId xmlns:a16="http://schemas.microsoft.com/office/drawing/2014/main" id="{D1E1AD1C-6A51-4E65-A87A-091618C4A623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1758;p51">
              <a:extLst>
                <a:ext uri="{FF2B5EF4-FFF2-40B4-BE49-F238E27FC236}">
                  <a16:creationId xmlns:a16="http://schemas.microsoft.com/office/drawing/2014/main" id="{17C2B112-D5AE-4C2F-A727-FE020177DE4A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1759;p51">
              <a:extLst>
                <a:ext uri="{FF2B5EF4-FFF2-40B4-BE49-F238E27FC236}">
                  <a16:creationId xmlns:a16="http://schemas.microsoft.com/office/drawing/2014/main" id="{C910A2E5-F8C8-4320-AD7A-84586A84A200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1760;p51">
              <a:extLst>
                <a:ext uri="{FF2B5EF4-FFF2-40B4-BE49-F238E27FC236}">
                  <a16:creationId xmlns:a16="http://schemas.microsoft.com/office/drawing/2014/main" id="{BCA7C6F3-2614-4746-B3A7-94E6711CE655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1761;p51">
              <a:extLst>
                <a:ext uri="{FF2B5EF4-FFF2-40B4-BE49-F238E27FC236}">
                  <a16:creationId xmlns:a16="http://schemas.microsoft.com/office/drawing/2014/main" id="{DB9900A4-B194-4277-BD8F-AE2D054F2795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1762;p51">
              <a:extLst>
                <a:ext uri="{FF2B5EF4-FFF2-40B4-BE49-F238E27FC236}">
                  <a16:creationId xmlns:a16="http://schemas.microsoft.com/office/drawing/2014/main" id="{334375D3-D604-43AF-A8EB-A6D0D68479AE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1763;p51">
              <a:extLst>
                <a:ext uri="{FF2B5EF4-FFF2-40B4-BE49-F238E27FC236}">
                  <a16:creationId xmlns:a16="http://schemas.microsoft.com/office/drawing/2014/main" id="{B45F02F6-5D58-484C-B7C4-2CFC2B0A1F84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1764;p51">
              <a:extLst>
                <a:ext uri="{FF2B5EF4-FFF2-40B4-BE49-F238E27FC236}">
                  <a16:creationId xmlns:a16="http://schemas.microsoft.com/office/drawing/2014/main" id="{E677401F-95FD-4046-843C-DB70BB025DA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1765;p51">
              <a:extLst>
                <a:ext uri="{FF2B5EF4-FFF2-40B4-BE49-F238E27FC236}">
                  <a16:creationId xmlns:a16="http://schemas.microsoft.com/office/drawing/2014/main" id="{CB2BBF64-D4E2-4D94-B5F0-EB3BDFCE5A4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1766;p51">
              <a:extLst>
                <a:ext uri="{FF2B5EF4-FFF2-40B4-BE49-F238E27FC236}">
                  <a16:creationId xmlns:a16="http://schemas.microsoft.com/office/drawing/2014/main" id="{A8D40A73-8DB8-4A68-8CC6-F536C0A128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1767;p51">
              <a:extLst>
                <a:ext uri="{FF2B5EF4-FFF2-40B4-BE49-F238E27FC236}">
                  <a16:creationId xmlns:a16="http://schemas.microsoft.com/office/drawing/2014/main" id="{ABB377A9-2070-4D63-8D6C-97BD61A0A92E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1768;p51">
              <a:extLst>
                <a:ext uri="{FF2B5EF4-FFF2-40B4-BE49-F238E27FC236}">
                  <a16:creationId xmlns:a16="http://schemas.microsoft.com/office/drawing/2014/main" id="{A0A7C9C7-15A8-4F40-B0CA-B09C0F178874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1769;p51">
              <a:extLst>
                <a:ext uri="{FF2B5EF4-FFF2-40B4-BE49-F238E27FC236}">
                  <a16:creationId xmlns:a16="http://schemas.microsoft.com/office/drawing/2014/main" id="{02D9D607-1AA8-4335-9C4D-5CF14B9A54CA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1770;p51">
              <a:extLst>
                <a:ext uri="{FF2B5EF4-FFF2-40B4-BE49-F238E27FC236}">
                  <a16:creationId xmlns:a16="http://schemas.microsoft.com/office/drawing/2014/main" id="{3B39FC61-5C60-44BC-901F-A54C5F0952E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1771;p51">
              <a:extLst>
                <a:ext uri="{FF2B5EF4-FFF2-40B4-BE49-F238E27FC236}">
                  <a16:creationId xmlns:a16="http://schemas.microsoft.com/office/drawing/2014/main" id="{F5B2C444-287C-4C73-BC50-1AF6FA9CF296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1772;p51">
              <a:extLst>
                <a:ext uri="{FF2B5EF4-FFF2-40B4-BE49-F238E27FC236}">
                  <a16:creationId xmlns:a16="http://schemas.microsoft.com/office/drawing/2014/main" id="{187D4781-580F-4796-8CD0-788AFFC16CD9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1773;p51">
              <a:extLst>
                <a:ext uri="{FF2B5EF4-FFF2-40B4-BE49-F238E27FC236}">
                  <a16:creationId xmlns:a16="http://schemas.microsoft.com/office/drawing/2014/main" id="{6AAD8BC4-84F5-47B4-88E5-15B5FF7D2827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1774;p51">
              <a:extLst>
                <a:ext uri="{FF2B5EF4-FFF2-40B4-BE49-F238E27FC236}">
                  <a16:creationId xmlns:a16="http://schemas.microsoft.com/office/drawing/2014/main" id="{987364A6-14E8-4636-A0C8-155CE36540E5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1775;p51">
              <a:extLst>
                <a:ext uri="{FF2B5EF4-FFF2-40B4-BE49-F238E27FC236}">
                  <a16:creationId xmlns:a16="http://schemas.microsoft.com/office/drawing/2014/main" id="{B9FD0EFF-4519-43A6-9B34-D846ED14F900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1776;p51">
              <a:extLst>
                <a:ext uri="{FF2B5EF4-FFF2-40B4-BE49-F238E27FC236}">
                  <a16:creationId xmlns:a16="http://schemas.microsoft.com/office/drawing/2014/main" id="{3522544C-2D84-4901-B51D-FAE40B0016A7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1777;p51">
              <a:extLst>
                <a:ext uri="{FF2B5EF4-FFF2-40B4-BE49-F238E27FC236}">
                  <a16:creationId xmlns:a16="http://schemas.microsoft.com/office/drawing/2014/main" id="{638C869A-47CD-4524-8E0A-F6ED8230CAE7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1778;p51">
              <a:extLst>
                <a:ext uri="{FF2B5EF4-FFF2-40B4-BE49-F238E27FC236}">
                  <a16:creationId xmlns:a16="http://schemas.microsoft.com/office/drawing/2014/main" id="{32D72C19-1136-47C1-B7A1-DD85058CBF19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1779;p51">
              <a:extLst>
                <a:ext uri="{FF2B5EF4-FFF2-40B4-BE49-F238E27FC236}">
                  <a16:creationId xmlns:a16="http://schemas.microsoft.com/office/drawing/2014/main" id="{1A941933-E785-4EDE-914F-68B7AEC65B76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1780;p51">
              <a:extLst>
                <a:ext uri="{FF2B5EF4-FFF2-40B4-BE49-F238E27FC236}">
                  <a16:creationId xmlns:a16="http://schemas.microsoft.com/office/drawing/2014/main" id="{77257F85-6B0E-4F22-8484-C1C418F367CA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1781;p51">
              <a:extLst>
                <a:ext uri="{FF2B5EF4-FFF2-40B4-BE49-F238E27FC236}">
                  <a16:creationId xmlns:a16="http://schemas.microsoft.com/office/drawing/2014/main" id="{4A275027-B7BB-4E1F-9BF5-82AEC7D1343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1782;p51">
              <a:extLst>
                <a:ext uri="{FF2B5EF4-FFF2-40B4-BE49-F238E27FC236}">
                  <a16:creationId xmlns:a16="http://schemas.microsoft.com/office/drawing/2014/main" id="{EC6F0284-3F36-4D5F-A20B-14A8371B7D76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1783;p51">
              <a:extLst>
                <a:ext uri="{FF2B5EF4-FFF2-40B4-BE49-F238E27FC236}">
                  <a16:creationId xmlns:a16="http://schemas.microsoft.com/office/drawing/2014/main" id="{0F1142CC-F3D6-4036-8C7A-5377B1E6F84A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1784;p51">
              <a:extLst>
                <a:ext uri="{FF2B5EF4-FFF2-40B4-BE49-F238E27FC236}">
                  <a16:creationId xmlns:a16="http://schemas.microsoft.com/office/drawing/2014/main" id="{4F925F23-2A6D-4927-BE18-8A2B13754061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1785;p51">
              <a:extLst>
                <a:ext uri="{FF2B5EF4-FFF2-40B4-BE49-F238E27FC236}">
                  <a16:creationId xmlns:a16="http://schemas.microsoft.com/office/drawing/2014/main" id="{D9CAA8A7-E0C7-4685-A3E2-731D19622BC6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1786;p51">
              <a:extLst>
                <a:ext uri="{FF2B5EF4-FFF2-40B4-BE49-F238E27FC236}">
                  <a16:creationId xmlns:a16="http://schemas.microsoft.com/office/drawing/2014/main" id="{9C886941-CBC8-4996-BDFD-C179D5C50B11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1787;p51">
              <a:extLst>
                <a:ext uri="{FF2B5EF4-FFF2-40B4-BE49-F238E27FC236}">
                  <a16:creationId xmlns:a16="http://schemas.microsoft.com/office/drawing/2014/main" id="{3CE7EF8E-B888-4C3F-8C05-B1BA7F782690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1788;p51">
              <a:extLst>
                <a:ext uri="{FF2B5EF4-FFF2-40B4-BE49-F238E27FC236}">
                  <a16:creationId xmlns:a16="http://schemas.microsoft.com/office/drawing/2014/main" id="{9FB4F727-8D98-4EB2-8395-F364C5918D21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1789;p51">
              <a:extLst>
                <a:ext uri="{FF2B5EF4-FFF2-40B4-BE49-F238E27FC236}">
                  <a16:creationId xmlns:a16="http://schemas.microsoft.com/office/drawing/2014/main" id="{68264B3F-F42F-4E2A-AC92-370C127161C5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1790;p51">
              <a:extLst>
                <a:ext uri="{FF2B5EF4-FFF2-40B4-BE49-F238E27FC236}">
                  <a16:creationId xmlns:a16="http://schemas.microsoft.com/office/drawing/2014/main" id="{E663128A-377B-4F07-9120-D604B073A0CE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1791;p51">
              <a:extLst>
                <a:ext uri="{FF2B5EF4-FFF2-40B4-BE49-F238E27FC236}">
                  <a16:creationId xmlns:a16="http://schemas.microsoft.com/office/drawing/2014/main" id="{90CC845F-6677-4A56-9F14-7538192B555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1792;p51">
              <a:extLst>
                <a:ext uri="{FF2B5EF4-FFF2-40B4-BE49-F238E27FC236}">
                  <a16:creationId xmlns:a16="http://schemas.microsoft.com/office/drawing/2014/main" id="{41A4F887-350F-49BE-AA02-25FE147F6BAF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1793;p51">
              <a:extLst>
                <a:ext uri="{FF2B5EF4-FFF2-40B4-BE49-F238E27FC236}">
                  <a16:creationId xmlns:a16="http://schemas.microsoft.com/office/drawing/2014/main" id="{6502AB9D-4A81-43A5-9330-7C24B365FF2B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1794;p51">
              <a:extLst>
                <a:ext uri="{FF2B5EF4-FFF2-40B4-BE49-F238E27FC236}">
                  <a16:creationId xmlns:a16="http://schemas.microsoft.com/office/drawing/2014/main" id="{B4B4572D-8A9C-4626-A1C6-AB87619E80E9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1795;p51">
              <a:extLst>
                <a:ext uri="{FF2B5EF4-FFF2-40B4-BE49-F238E27FC236}">
                  <a16:creationId xmlns:a16="http://schemas.microsoft.com/office/drawing/2014/main" id="{EDD853CD-1C8C-43C3-8B29-2A94F882A3FA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1796;p51">
              <a:extLst>
                <a:ext uri="{FF2B5EF4-FFF2-40B4-BE49-F238E27FC236}">
                  <a16:creationId xmlns:a16="http://schemas.microsoft.com/office/drawing/2014/main" id="{BE667556-A66F-4F36-A531-A36641CE20B0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1797;p51">
              <a:extLst>
                <a:ext uri="{FF2B5EF4-FFF2-40B4-BE49-F238E27FC236}">
                  <a16:creationId xmlns:a16="http://schemas.microsoft.com/office/drawing/2014/main" id="{3BC97F79-A8C6-4B2F-B524-C1EFBD0BD9B4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1798;p51">
              <a:extLst>
                <a:ext uri="{FF2B5EF4-FFF2-40B4-BE49-F238E27FC236}">
                  <a16:creationId xmlns:a16="http://schemas.microsoft.com/office/drawing/2014/main" id="{23166D0E-C42B-4962-9B40-A710A437B0B1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1799;p51">
              <a:extLst>
                <a:ext uri="{FF2B5EF4-FFF2-40B4-BE49-F238E27FC236}">
                  <a16:creationId xmlns:a16="http://schemas.microsoft.com/office/drawing/2014/main" id="{338C0E87-B69E-43C6-9B3A-0F435E6F910C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1800;p51">
              <a:extLst>
                <a:ext uri="{FF2B5EF4-FFF2-40B4-BE49-F238E27FC236}">
                  <a16:creationId xmlns:a16="http://schemas.microsoft.com/office/drawing/2014/main" id="{CAAA5FF5-B0AE-4FFB-BE83-25B4321BA4BD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1801;p51">
              <a:extLst>
                <a:ext uri="{FF2B5EF4-FFF2-40B4-BE49-F238E27FC236}">
                  <a16:creationId xmlns:a16="http://schemas.microsoft.com/office/drawing/2014/main" id="{76904D13-CDFA-40E1-A526-766D5287E8E8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1802;p51">
              <a:extLst>
                <a:ext uri="{FF2B5EF4-FFF2-40B4-BE49-F238E27FC236}">
                  <a16:creationId xmlns:a16="http://schemas.microsoft.com/office/drawing/2014/main" id="{97E2B9F6-54DF-46CE-8DA3-3937ECCED6DD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1803;p51">
              <a:extLst>
                <a:ext uri="{FF2B5EF4-FFF2-40B4-BE49-F238E27FC236}">
                  <a16:creationId xmlns:a16="http://schemas.microsoft.com/office/drawing/2014/main" id="{2BEA3726-BC27-402D-9D20-D0DCA11830B1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1804;p51">
              <a:extLst>
                <a:ext uri="{FF2B5EF4-FFF2-40B4-BE49-F238E27FC236}">
                  <a16:creationId xmlns:a16="http://schemas.microsoft.com/office/drawing/2014/main" id="{D1F7F82F-87DA-4F7C-86DC-F16F6A1F8D69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1805;p51">
              <a:extLst>
                <a:ext uri="{FF2B5EF4-FFF2-40B4-BE49-F238E27FC236}">
                  <a16:creationId xmlns:a16="http://schemas.microsoft.com/office/drawing/2014/main" id="{2B233BC1-619C-460F-8CB5-4EC1037A53E1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1806;p51">
              <a:extLst>
                <a:ext uri="{FF2B5EF4-FFF2-40B4-BE49-F238E27FC236}">
                  <a16:creationId xmlns:a16="http://schemas.microsoft.com/office/drawing/2014/main" id="{CAA3B378-E2FB-42C6-813D-5BBDAD303CF4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1807;p51">
              <a:extLst>
                <a:ext uri="{FF2B5EF4-FFF2-40B4-BE49-F238E27FC236}">
                  <a16:creationId xmlns:a16="http://schemas.microsoft.com/office/drawing/2014/main" id="{82EE589B-1577-445F-BD26-02C05C82BD0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1808;p51">
              <a:extLst>
                <a:ext uri="{FF2B5EF4-FFF2-40B4-BE49-F238E27FC236}">
                  <a16:creationId xmlns:a16="http://schemas.microsoft.com/office/drawing/2014/main" id="{8AD7BCDA-014D-43BF-B2CA-B676F809404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1809;p51">
              <a:extLst>
                <a:ext uri="{FF2B5EF4-FFF2-40B4-BE49-F238E27FC236}">
                  <a16:creationId xmlns:a16="http://schemas.microsoft.com/office/drawing/2014/main" id="{2DAD312D-464F-439F-9156-A3C69D2395F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1810;p51">
              <a:extLst>
                <a:ext uri="{FF2B5EF4-FFF2-40B4-BE49-F238E27FC236}">
                  <a16:creationId xmlns:a16="http://schemas.microsoft.com/office/drawing/2014/main" id="{7B79B8BA-58C2-451D-AC80-131C9C00CEC2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1811;p51">
              <a:extLst>
                <a:ext uri="{FF2B5EF4-FFF2-40B4-BE49-F238E27FC236}">
                  <a16:creationId xmlns:a16="http://schemas.microsoft.com/office/drawing/2014/main" id="{DDE8246F-35BD-47AF-841E-BBFEC9942D1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1812;p51">
              <a:extLst>
                <a:ext uri="{FF2B5EF4-FFF2-40B4-BE49-F238E27FC236}">
                  <a16:creationId xmlns:a16="http://schemas.microsoft.com/office/drawing/2014/main" id="{25F2FF2C-46A1-4B44-811F-45EF7125F84D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1813;p51">
              <a:extLst>
                <a:ext uri="{FF2B5EF4-FFF2-40B4-BE49-F238E27FC236}">
                  <a16:creationId xmlns:a16="http://schemas.microsoft.com/office/drawing/2014/main" id="{81AB3DA9-6727-441E-8436-36571CC53F2B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1814;p51">
              <a:extLst>
                <a:ext uri="{FF2B5EF4-FFF2-40B4-BE49-F238E27FC236}">
                  <a16:creationId xmlns:a16="http://schemas.microsoft.com/office/drawing/2014/main" id="{95163AAB-666F-439D-A71C-63EAAFB4F0F5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1815;p51">
              <a:extLst>
                <a:ext uri="{FF2B5EF4-FFF2-40B4-BE49-F238E27FC236}">
                  <a16:creationId xmlns:a16="http://schemas.microsoft.com/office/drawing/2014/main" id="{31AD4940-7BB4-4718-A214-EE32B9F54B62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1816;p51">
              <a:extLst>
                <a:ext uri="{FF2B5EF4-FFF2-40B4-BE49-F238E27FC236}">
                  <a16:creationId xmlns:a16="http://schemas.microsoft.com/office/drawing/2014/main" id="{E3ED9FC4-428B-4D1A-BA18-05F0B3BCC583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1817;p51">
              <a:extLst>
                <a:ext uri="{FF2B5EF4-FFF2-40B4-BE49-F238E27FC236}">
                  <a16:creationId xmlns:a16="http://schemas.microsoft.com/office/drawing/2014/main" id="{D86EF7F5-134A-4184-8DB5-CC76AAE56D60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1818;p51">
              <a:extLst>
                <a:ext uri="{FF2B5EF4-FFF2-40B4-BE49-F238E27FC236}">
                  <a16:creationId xmlns:a16="http://schemas.microsoft.com/office/drawing/2014/main" id="{C792362E-0249-40E3-A41C-D4C45DA85679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1819;p51">
              <a:extLst>
                <a:ext uri="{FF2B5EF4-FFF2-40B4-BE49-F238E27FC236}">
                  <a16:creationId xmlns:a16="http://schemas.microsoft.com/office/drawing/2014/main" id="{B8080FD6-A720-4827-A88C-1D0774C9BC6D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1820;p51">
              <a:extLst>
                <a:ext uri="{FF2B5EF4-FFF2-40B4-BE49-F238E27FC236}">
                  <a16:creationId xmlns:a16="http://schemas.microsoft.com/office/drawing/2014/main" id="{5EBE5A66-0F57-435F-BAE3-7BB9311B736B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1821;p51">
              <a:extLst>
                <a:ext uri="{FF2B5EF4-FFF2-40B4-BE49-F238E27FC236}">
                  <a16:creationId xmlns:a16="http://schemas.microsoft.com/office/drawing/2014/main" id="{731512FD-D9CA-46B5-8072-4D7292E2736E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1822;p51">
              <a:extLst>
                <a:ext uri="{FF2B5EF4-FFF2-40B4-BE49-F238E27FC236}">
                  <a16:creationId xmlns:a16="http://schemas.microsoft.com/office/drawing/2014/main" id="{1A1975BE-B0CC-4FB7-8FCE-E01A2DEEA5C0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1823;p51">
              <a:extLst>
                <a:ext uri="{FF2B5EF4-FFF2-40B4-BE49-F238E27FC236}">
                  <a16:creationId xmlns:a16="http://schemas.microsoft.com/office/drawing/2014/main" id="{20885F4A-0139-4DE1-B2B8-A7A924B88484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1824;p51">
              <a:extLst>
                <a:ext uri="{FF2B5EF4-FFF2-40B4-BE49-F238E27FC236}">
                  <a16:creationId xmlns:a16="http://schemas.microsoft.com/office/drawing/2014/main" id="{105617A9-7F98-4DDB-8FAD-A748E34E6C2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1825;p51">
              <a:extLst>
                <a:ext uri="{FF2B5EF4-FFF2-40B4-BE49-F238E27FC236}">
                  <a16:creationId xmlns:a16="http://schemas.microsoft.com/office/drawing/2014/main" id="{81F1BDE7-43E5-48BA-A08E-E17C6A1D03A6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1826;p51">
              <a:extLst>
                <a:ext uri="{FF2B5EF4-FFF2-40B4-BE49-F238E27FC236}">
                  <a16:creationId xmlns:a16="http://schemas.microsoft.com/office/drawing/2014/main" id="{F550DCDE-D090-4048-88CB-8CBD95B82B01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1827;p51">
              <a:extLst>
                <a:ext uri="{FF2B5EF4-FFF2-40B4-BE49-F238E27FC236}">
                  <a16:creationId xmlns:a16="http://schemas.microsoft.com/office/drawing/2014/main" id="{A2FAC7D4-923C-472E-AB27-1AAB926348C9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1828;p51">
              <a:extLst>
                <a:ext uri="{FF2B5EF4-FFF2-40B4-BE49-F238E27FC236}">
                  <a16:creationId xmlns:a16="http://schemas.microsoft.com/office/drawing/2014/main" id="{5EFF19D6-7DE1-4CEC-BE66-6393D0433F2F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1829;p51">
              <a:extLst>
                <a:ext uri="{FF2B5EF4-FFF2-40B4-BE49-F238E27FC236}">
                  <a16:creationId xmlns:a16="http://schemas.microsoft.com/office/drawing/2014/main" id="{2ECC0B48-2FEC-4BC2-AAE4-316985CC9DE0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1830;p51">
              <a:extLst>
                <a:ext uri="{FF2B5EF4-FFF2-40B4-BE49-F238E27FC236}">
                  <a16:creationId xmlns:a16="http://schemas.microsoft.com/office/drawing/2014/main" id="{3BAC9C40-CCF2-4DCF-978E-1FBE703B1077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1831;p51">
              <a:extLst>
                <a:ext uri="{FF2B5EF4-FFF2-40B4-BE49-F238E27FC236}">
                  <a16:creationId xmlns:a16="http://schemas.microsoft.com/office/drawing/2014/main" id="{0F4459F4-F855-4817-B60B-ECAA05439F46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1832;p51">
              <a:extLst>
                <a:ext uri="{FF2B5EF4-FFF2-40B4-BE49-F238E27FC236}">
                  <a16:creationId xmlns:a16="http://schemas.microsoft.com/office/drawing/2014/main" id="{8CA84AA2-2F5F-4BEC-AEB5-106D1FF8CE75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1833;p51">
              <a:extLst>
                <a:ext uri="{FF2B5EF4-FFF2-40B4-BE49-F238E27FC236}">
                  <a16:creationId xmlns:a16="http://schemas.microsoft.com/office/drawing/2014/main" id="{52A6D50F-F3F1-40BD-8422-D93C844CA6BB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1834;p51">
              <a:extLst>
                <a:ext uri="{FF2B5EF4-FFF2-40B4-BE49-F238E27FC236}">
                  <a16:creationId xmlns:a16="http://schemas.microsoft.com/office/drawing/2014/main" id="{95443278-5D41-44B1-A10D-8248C15864DB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1835;p51">
              <a:extLst>
                <a:ext uri="{FF2B5EF4-FFF2-40B4-BE49-F238E27FC236}">
                  <a16:creationId xmlns:a16="http://schemas.microsoft.com/office/drawing/2014/main" id="{CAF147DC-37A0-42BE-9A19-558FB1017C1D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1836;p51">
              <a:extLst>
                <a:ext uri="{FF2B5EF4-FFF2-40B4-BE49-F238E27FC236}">
                  <a16:creationId xmlns:a16="http://schemas.microsoft.com/office/drawing/2014/main" id="{967344EB-8574-4C6E-B00D-4BEA41588EB6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1837;p51">
              <a:extLst>
                <a:ext uri="{FF2B5EF4-FFF2-40B4-BE49-F238E27FC236}">
                  <a16:creationId xmlns:a16="http://schemas.microsoft.com/office/drawing/2014/main" id="{32F86735-4AC8-4854-B7BF-4E9F964D147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1838;p51">
              <a:extLst>
                <a:ext uri="{FF2B5EF4-FFF2-40B4-BE49-F238E27FC236}">
                  <a16:creationId xmlns:a16="http://schemas.microsoft.com/office/drawing/2014/main" id="{AB2C74DE-BA7C-40B2-9CB6-8E9569B628A4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1839;p51">
              <a:extLst>
                <a:ext uri="{FF2B5EF4-FFF2-40B4-BE49-F238E27FC236}">
                  <a16:creationId xmlns:a16="http://schemas.microsoft.com/office/drawing/2014/main" id="{4E23C387-E49D-4B55-86C6-BF7417D31B1E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1840;p51">
              <a:extLst>
                <a:ext uri="{FF2B5EF4-FFF2-40B4-BE49-F238E27FC236}">
                  <a16:creationId xmlns:a16="http://schemas.microsoft.com/office/drawing/2014/main" id="{1DA569F8-0C85-44B7-B0B0-7B7DE9EE99E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1841;p51">
              <a:extLst>
                <a:ext uri="{FF2B5EF4-FFF2-40B4-BE49-F238E27FC236}">
                  <a16:creationId xmlns:a16="http://schemas.microsoft.com/office/drawing/2014/main" id="{126A9A55-AA8B-49CD-A92C-1648AB8ADAF2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1842;p51">
              <a:extLst>
                <a:ext uri="{FF2B5EF4-FFF2-40B4-BE49-F238E27FC236}">
                  <a16:creationId xmlns:a16="http://schemas.microsoft.com/office/drawing/2014/main" id="{79CDF174-316B-4A96-BB13-5877F4C66E96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1843;p51">
              <a:extLst>
                <a:ext uri="{FF2B5EF4-FFF2-40B4-BE49-F238E27FC236}">
                  <a16:creationId xmlns:a16="http://schemas.microsoft.com/office/drawing/2014/main" id="{EEF1A46D-3C52-4A0B-B8C4-2079503524FF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1844;p51">
              <a:extLst>
                <a:ext uri="{FF2B5EF4-FFF2-40B4-BE49-F238E27FC236}">
                  <a16:creationId xmlns:a16="http://schemas.microsoft.com/office/drawing/2014/main" id="{C3EF6BA7-6D6E-48FC-8B9E-5C9451739372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1845;p51">
              <a:extLst>
                <a:ext uri="{FF2B5EF4-FFF2-40B4-BE49-F238E27FC236}">
                  <a16:creationId xmlns:a16="http://schemas.microsoft.com/office/drawing/2014/main" id="{20D66176-414D-445D-BDCD-EDC010805DAD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1846;p51">
              <a:extLst>
                <a:ext uri="{FF2B5EF4-FFF2-40B4-BE49-F238E27FC236}">
                  <a16:creationId xmlns:a16="http://schemas.microsoft.com/office/drawing/2014/main" id="{3E2D04D0-DEDD-47D8-8E7B-3617C8AFC817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1847;p51">
              <a:extLst>
                <a:ext uri="{FF2B5EF4-FFF2-40B4-BE49-F238E27FC236}">
                  <a16:creationId xmlns:a16="http://schemas.microsoft.com/office/drawing/2014/main" id="{E3B07C83-3F74-40E8-A759-07375B1F1E53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1848;p51">
              <a:extLst>
                <a:ext uri="{FF2B5EF4-FFF2-40B4-BE49-F238E27FC236}">
                  <a16:creationId xmlns:a16="http://schemas.microsoft.com/office/drawing/2014/main" id="{F80394EF-E4C9-4FC9-B936-C0F717455637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1849;p51">
              <a:extLst>
                <a:ext uri="{FF2B5EF4-FFF2-40B4-BE49-F238E27FC236}">
                  <a16:creationId xmlns:a16="http://schemas.microsoft.com/office/drawing/2014/main" id="{7EC16E5F-2D9E-4925-810E-350DF4225070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1850;p51">
              <a:extLst>
                <a:ext uri="{FF2B5EF4-FFF2-40B4-BE49-F238E27FC236}">
                  <a16:creationId xmlns:a16="http://schemas.microsoft.com/office/drawing/2014/main" id="{ECE4F87E-8657-48EA-906A-34FC82727FDD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1851;p51">
              <a:extLst>
                <a:ext uri="{FF2B5EF4-FFF2-40B4-BE49-F238E27FC236}">
                  <a16:creationId xmlns:a16="http://schemas.microsoft.com/office/drawing/2014/main" id="{9BB37F12-8169-42B7-BEED-935B28ABC981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1852;p51">
              <a:extLst>
                <a:ext uri="{FF2B5EF4-FFF2-40B4-BE49-F238E27FC236}">
                  <a16:creationId xmlns:a16="http://schemas.microsoft.com/office/drawing/2014/main" id="{AB9E31B7-1A86-4478-AEE3-7D2399406EE3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1853;p51">
              <a:extLst>
                <a:ext uri="{FF2B5EF4-FFF2-40B4-BE49-F238E27FC236}">
                  <a16:creationId xmlns:a16="http://schemas.microsoft.com/office/drawing/2014/main" id="{7F4D1BDA-E2EF-41F2-9A88-A051060E58D2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1854;p51">
              <a:extLst>
                <a:ext uri="{FF2B5EF4-FFF2-40B4-BE49-F238E27FC236}">
                  <a16:creationId xmlns:a16="http://schemas.microsoft.com/office/drawing/2014/main" id="{BBE0DFB8-A10E-4632-BF7A-0F0054818B39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1706;p51">
            <a:extLst>
              <a:ext uri="{FF2B5EF4-FFF2-40B4-BE49-F238E27FC236}">
                <a16:creationId xmlns:a16="http://schemas.microsoft.com/office/drawing/2014/main" id="{A6F27547-E36F-4E40-96E3-0B8E2E8C46D1}"/>
              </a:ext>
            </a:extLst>
          </p:cNvPr>
          <p:cNvGrpSpPr/>
          <p:nvPr/>
        </p:nvGrpSpPr>
        <p:grpSpPr>
          <a:xfrm>
            <a:off x="10707935" y="2721190"/>
            <a:ext cx="1084104" cy="1876736"/>
            <a:chOff x="7188870" y="2700291"/>
            <a:chExt cx="1084104" cy="1876736"/>
          </a:xfrm>
        </p:grpSpPr>
        <p:sp>
          <p:nvSpPr>
            <p:cNvPr id="2108" name="Google Shape;1707;p51">
              <a:extLst>
                <a:ext uri="{FF2B5EF4-FFF2-40B4-BE49-F238E27FC236}">
                  <a16:creationId xmlns:a16="http://schemas.microsoft.com/office/drawing/2014/main" id="{76AF361D-2FF9-4F50-8B16-F85274B52CCE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1708;p51">
              <a:extLst>
                <a:ext uri="{FF2B5EF4-FFF2-40B4-BE49-F238E27FC236}">
                  <a16:creationId xmlns:a16="http://schemas.microsoft.com/office/drawing/2014/main" id="{901741C2-3023-49AC-90AA-93C42FBE4128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1709;p51">
              <a:extLst>
                <a:ext uri="{FF2B5EF4-FFF2-40B4-BE49-F238E27FC236}">
                  <a16:creationId xmlns:a16="http://schemas.microsoft.com/office/drawing/2014/main" id="{5FFF4184-9C35-4543-8726-C72534A024D8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1710;p51">
              <a:extLst>
                <a:ext uri="{FF2B5EF4-FFF2-40B4-BE49-F238E27FC236}">
                  <a16:creationId xmlns:a16="http://schemas.microsoft.com/office/drawing/2014/main" id="{C2909CD6-4434-47E9-BDA0-3C61B7F23FEB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1711;p51">
              <a:extLst>
                <a:ext uri="{FF2B5EF4-FFF2-40B4-BE49-F238E27FC236}">
                  <a16:creationId xmlns:a16="http://schemas.microsoft.com/office/drawing/2014/main" id="{0AA60000-5E6A-4776-BAEB-DFBC57F223AD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1712;p51">
              <a:extLst>
                <a:ext uri="{FF2B5EF4-FFF2-40B4-BE49-F238E27FC236}">
                  <a16:creationId xmlns:a16="http://schemas.microsoft.com/office/drawing/2014/main" id="{E7526590-E4DF-440E-A888-9D5D7E8EAC38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1713;p51">
              <a:extLst>
                <a:ext uri="{FF2B5EF4-FFF2-40B4-BE49-F238E27FC236}">
                  <a16:creationId xmlns:a16="http://schemas.microsoft.com/office/drawing/2014/main" id="{02C73537-EC55-4645-ABFA-6677D3CBDDFB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1714;p51">
              <a:extLst>
                <a:ext uri="{FF2B5EF4-FFF2-40B4-BE49-F238E27FC236}">
                  <a16:creationId xmlns:a16="http://schemas.microsoft.com/office/drawing/2014/main" id="{444AB6D0-D545-468E-9B3A-7C07664F8F4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1715;p51">
              <a:extLst>
                <a:ext uri="{FF2B5EF4-FFF2-40B4-BE49-F238E27FC236}">
                  <a16:creationId xmlns:a16="http://schemas.microsoft.com/office/drawing/2014/main" id="{3D9E3429-680D-49E8-AF78-AD469FCDEBD0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1716;p51">
              <a:extLst>
                <a:ext uri="{FF2B5EF4-FFF2-40B4-BE49-F238E27FC236}">
                  <a16:creationId xmlns:a16="http://schemas.microsoft.com/office/drawing/2014/main" id="{4743919E-BD89-43D0-8E04-42F161A90377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1717;p51">
              <a:extLst>
                <a:ext uri="{FF2B5EF4-FFF2-40B4-BE49-F238E27FC236}">
                  <a16:creationId xmlns:a16="http://schemas.microsoft.com/office/drawing/2014/main" id="{22C26340-58BA-4D2C-9EC7-C3C2500D9705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1718;p51">
              <a:extLst>
                <a:ext uri="{FF2B5EF4-FFF2-40B4-BE49-F238E27FC236}">
                  <a16:creationId xmlns:a16="http://schemas.microsoft.com/office/drawing/2014/main" id="{8EE29185-23BD-401D-BE76-C15DFCA6BAD7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1719;p51">
              <a:extLst>
                <a:ext uri="{FF2B5EF4-FFF2-40B4-BE49-F238E27FC236}">
                  <a16:creationId xmlns:a16="http://schemas.microsoft.com/office/drawing/2014/main" id="{9365D847-505A-4535-BB6C-DD3219D47E02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1720;p51">
              <a:extLst>
                <a:ext uri="{FF2B5EF4-FFF2-40B4-BE49-F238E27FC236}">
                  <a16:creationId xmlns:a16="http://schemas.microsoft.com/office/drawing/2014/main" id="{71DD3D31-598A-4435-9B53-0E0939ADC54B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1721;p51">
              <a:extLst>
                <a:ext uri="{FF2B5EF4-FFF2-40B4-BE49-F238E27FC236}">
                  <a16:creationId xmlns:a16="http://schemas.microsoft.com/office/drawing/2014/main" id="{F9090297-3396-48FC-9225-9BBC96A2006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1722;p51">
              <a:extLst>
                <a:ext uri="{FF2B5EF4-FFF2-40B4-BE49-F238E27FC236}">
                  <a16:creationId xmlns:a16="http://schemas.microsoft.com/office/drawing/2014/main" id="{E3F96B42-8D2E-4CF4-9EF5-F7A1E1DEC3E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1723;p51">
              <a:extLst>
                <a:ext uri="{FF2B5EF4-FFF2-40B4-BE49-F238E27FC236}">
                  <a16:creationId xmlns:a16="http://schemas.microsoft.com/office/drawing/2014/main" id="{FD03E0AB-9E52-43DE-B51E-A1E7F103E81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1724;p51">
              <a:extLst>
                <a:ext uri="{FF2B5EF4-FFF2-40B4-BE49-F238E27FC236}">
                  <a16:creationId xmlns:a16="http://schemas.microsoft.com/office/drawing/2014/main" id="{9FB1FC76-8F5F-4B68-B33B-6F8F0D308AB3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1725;p51">
              <a:extLst>
                <a:ext uri="{FF2B5EF4-FFF2-40B4-BE49-F238E27FC236}">
                  <a16:creationId xmlns:a16="http://schemas.microsoft.com/office/drawing/2014/main" id="{C2C2F0C7-9C73-436A-9A78-1904D2E9CBC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1726;p51">
              <a:extLst>
                <a:ext uri="{FF2B5EF4-FFF2-40B4-BE49-F238E27FC236}">
                  <a16:creationId xmlns:a16="http://schemas.microsoft.com/office/drawing/2014/main" id="{798E25A6-6ADC-402F-B995-91F345F8DF64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1727;p51">
              <a:extLst>
                <a:ext uri="{FF2B5EF4-FFF2-40B4-BE49-F238E27FC236}">
                  <a16:creationId xmlns:a16="http://schemas.microsoft.com/office/drawing/2014/main" id="{C05FB5CE-D473-48D7-845C-4FBF7D8B74BF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1728;p51">
              <a:extLst>
                <a:ext uri="{FF2B5EF4-FFF2-40B4-BE49-F238E27FC236}">
                  <a16:creationId xmlns:a16="http://schemas.microsoft.com/office/drawing/2014/main" id="{3FF35399-1C89-4BC1-B5AA-511A363673AD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1729;p51">
              <a:extLst>
                <a:ext uri="{FF2B5EF4-FFF2-40B4-BE49-F238E27FC236}">
                  <a16:creationId xmlns:a16="http://schemas.microsoft.com/office/drawing/2014/main" id="{2124FBD9-9CAF-4D4D-9ED1-C589C4CBC725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1730;p51">
              <a:extLst>
                <a:ext uri="{FF2B5EF4-FFF2-40B4-BE49-F238E27FC236}">
                  <a16:creationId xmlns:a16="http://schemas.microsoft.com/office/drawing/2014/main" id="{95287100-E85A-4BA6-8106-A5F5137C2403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1731;p51">
              <a:extLst>
                <a:ext uri="{FF2B5EF4-FFF2-40B4-BE49-F238E27FC236}">
                  <a16:creationId xmlns:a16="http://schemas.microsoft.com/office/drawing/2014/main" id="{A85CECE5-24ED-4D00-99D9-8D9C20E3295C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1732;p51">
              <a:extLst>
                <a:ext uri="{FF2B5EF4-FFF2-40B4-BE49-F238E27FC236}">
                  <a16:creationId xmlns:a16="http://schemas.microsoft.com/office/drawing/2014/main" id="{8B43CEA3-9E9D-4D0E-893B-F4C17D3C1935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4" name="Title 1">
            <a:extLst>
              <a:ext uri="{FF2B5EF4-FFF2-40B4-BE49-F238E27FC236}">
                <a16:creationId xmlns:a16="http://schemas.microsoft.com/office/drawing/2014/main" id="{2F704DC1-1093-44A2-AF0F-4F41BC8585B3}"/>
              </a:ext>
            </a:extLst>
          </p:cNvPr>
          <p:cNvSpPr txBox="1">
            <a:spLocks/>
          </p:cNvSpPr>
          <p:nvPr/>
        </p:nvSpPr>
        <p:spPr>
          <a:xfrm>
            <a:off x="4114154" y="-4300858"/>
            <a:ext cx="171514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grpSp>
        <p:nvGrpSpPr>
          <p:cNvPr id="2135" name="Google Shape;241;p18">
            <a:extLst>
              <a:ext uri="{FF2B5EF4-FFF2-40B4-BE49-F238E27FC236}">
                <a16:creationId xmlns:a16="http://schemas.microsoft.com/office/drawing/2014/main" id="{2960E26F-192C-4772-BF64-DA1CDCD4FC51}"/>
              </a:ext>
            </a:extLst>
          </p:cNvPr>
          <p:cNvGrpSpPr/>
          <p:nvPr/>
        </p:nvGrpSpPr>
        <p:grpSpPr>
          <a:xfrm>
            <a:off x="4357014" y="-4989247"/>
            <a:ext cx="1182371" cy="493232"/>
            <a:chOff x="4160889" y="514784"/>
            <a:chExt cx="1182371" cy="493232"/>
          </a:xfrm>
        </p:grpSpPr>
        <p:sp>
          <p:nvSpPr>
            <p:cNvPr id="2136" name="Google Shape;242;p18">
              <a:extLst>
                <a:ext uri="{FF2B5EF4-FFF2-40B4-BE49-F238E27FC236}">
                  <a16:creationId xmlns:a16="http://schemas.microsoft.com/office/drawing/2014/main" id="{428650BE-5A02-4725-BC26-7FF1DF2244B5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43;p18">
              <a:extLst>
                <a:ext uri="{FF2B5EF4-FFF2-40B4-BE49-F238E27FC236}">
                  <a16:creationId xmlns:a16="http://schemas.microsoft.com/office/drawing/2014/main" id="{6495EE75-C9DB-4BFE-9237-1582081B0357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44;p18">
              <a:extLst>
                <a:ext uri="{FF2B5EF4-FFF2-40B4-BE49-F238E27FC236}">
                  <a16:creationId xmlns:a16="http://schemas.microsoft.com/office/drawing/2014/main" id="{23D931B4-CACE-49E8-8616-EE215E871BEC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9" name="Title 1">
            <a:extLst>
              <a:ext uri="{FF2B5EF4-FFF2-40B4-BE49-F238E27FC236}">
                <a16:creationId xmlns:a16="http://schemas.microsoft.com/office/drawing/2014/main" id="{04D477D9-3208-45DA-A223-AD706E5D8834}"/>
              </a:ext>
            </a:extLst>
          </p:cNvPr>
          <p:cNvSpPr txBox="1">
            <a:spLocks/>
          </p:cNvSpPr>
          <p:nvPr/>
        </p:nvSpPr>
        <p:spPr>
          <a:xfrm>
            <a:off x="2435860" y="3417462"/>
            <a:ext cx="4272280" cy="72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อาคารสีลมคอมเพล็กซ์ ชั้นที่ 28 โซน </a:t>
            </a:r>
            <a:r>
              <a:rPr lang="en-US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L </a:t>
            </a:r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หมายเลขห้อง 109 </a:t>
            </a:r>
          </a:p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ถนนสีลม แขวงสีลม เขตบางรัก จังหวัด กรุงเทพมหานคร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17932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68F6705-8015-41B3-A9D5-1985A8A7A295}"/>
              </a:ext>
            </a:extLst>
          </p:cNvPr>
          <p:cNvSpPr/>
          <p:nvPr/>
        </p:nvSpPr>
        <p:spPr>
          <a:xfrm>
            <a:off x="-6094042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A05E3D5-A4E0-4C3E-B0A2-DF4D721B1DC9}"/>
              </a:ext>
            </a:extLst>
          </p:cNvPr>
          <p:cNvSpPr/>
          <p:nvPr/>
        </p:nvSpPr>
        <p:spPr>
          <a:xfrm>
            <a:off x="-1739770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4C52C3-92AA-4666-9E10-4222426E0BE0}"/>
              </a:ext>
            </a:extLst>
          </p:cNvPr>
          <p:cNvGrpSpPr/>
          <p:nvPr/>
        </p:nvGrpSpPr>
        <p:grpSpPr>
          <a:xfrm>
            <a:off x="-10479560" y="3378961"/>
            <a:ext cx="3566160" cy="694026"/>
            <a:chOff x="354130" y="3378961"/>
            <a:chExt cx="3566160" cy="69402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682DFC-4887-4C68-9979-BFD7D1436FCD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860F2C-2123-420B-BBFC-DFC587AC7989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2BBE48-C2FD-4B5F-B651-3E490B892B5E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F6783-8FBE-4BEC-944A-E24055491686}"/>
              </a:ext>
            </a:extLst>
          </p:cNvPr>
          <p:cNvGrpSpPr/>
          <p:nvPr/>
        </p:nvGrpSpPr>
        <p:grpSpPr>
          <a:xfrm>
            <a:off x="-8616484" y="2608815"/>
            <a:ext cx="396214" cy="770147"/>
            <a:chOff x="2217206" y="2608815"/>
            <a:chExt cx="396214" cy="77014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7A7E399-194F-4040-8B52-223C112B4DDF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71B8981-B3BD-4902-BDBC-7ABE8556AF8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D61F3-6FF6-48F0-B35F-30863295E147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46A26-FEB4-4CE4-BF05-694B9D900335}"/>
              </a:ext>
            </a:extLst>
          </p:cNvPr>
          <p:cNvSpPr/>
          <p:nvPr/>
        </p:nvSpPr>
        <p:spPr>
          <a:xfrm>
            <a:off x="-9974154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824269-BD65-4D46-88B0-3DD7488C7646}"/>
              </a:ext>
            </a:extLst>
          </p:cNvPr>
          <p:cNvCxnSpPr>
            <a:cxnSpLocks/>
          </p:cNvCxnSpPr>
          <p:nvPr/>
        </p:nvCxnSpPr>
        <p:spPr>
          <a:xfrm>
            <a:off x="-6261690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64E1158-E82D-49B2-B9C1-8BAC1F09ADF7}"/>
              </a:ext>
            </a:extLst>
          </p:cNvPr>
          <p:cNvSpPr txBox="1">
            <a:spLocks/>
          </p:cNvSpPr>
          <p:nvPr/>
        </p:nvSpPr>
        <p:spPr>
          <a:xfrm>
            <a:off x="-961449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73B4F00-70C7-4C77-9B3E-67932A9010FA}"/>
              </a:ext>
            </a:extLst>
          </p:cNvPr>
          <p:cNvSpPr txBox="1">
            <a:spLocks/>
          </p:cNvSpPr>
          <p:nvPr/>
        </p:nvSpPr>
        <p:spPr>
          <a:xfrm>
            <a:off x="-504249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0C3630-BD68-4849-B388-FAC98F567399}"/>
              </a:ext>
            </a:extLst>
          </p:cNvPr>
          <p:cNvSpPr/>
          <p:nvPr/>
        </p:nvSpPr>
        <p:spPr>
          <a:xfrm>
            <a:off x="-7451111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484DBF-DEAD-420E-BCDB-90ADB46E25B2}"/>
              </a:ext>
            </a:extLst>
          </p:cNvPr>
          <p:cNvSpPr/>
          <p:nvPr/>
        </p:nvSpPr>
        <p:spPr>
          <a:xfrm>
            <a:off x="-10170954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10E4D010-3A10-4BF6-BF8E-AC6076BB6C2C}"/>
              </a:ext>
            </a:extLst>
          </p:cNvPr>
          <p:cNvSpPr txBox="1">
            <a:spLocks/>
          </p:cNvSpPr>
          <p:nvPr/>
        </p:nvSpPr>
        <p:spPr>
          <a:xfrm>
            <a:off x="-3131179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0628CC-47D2-4647-8C01-F74A5D85D6FF}"/>
              </a:ext>
            </a:extLst>
          </p:cNvPr>
          <p:cNvGrpSpPr/>
          <p:nvPr/>
        </p:nvGrpSpPr>
        <p:grpSpPr>
          <a:xfrm>
            <a:off x="-3191764" y="2850034"/>
            <a:ext cx="121170" cy="1046326"/>
            <a:chOff x="7516235" y="2850034"/>
            <a:chExt cx="121170" cy="1046326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C292663-30A4-4FA7-8852-6799822C5AB2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36141E0-AB6F-4723-9ACC-E3AD2DC579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8EAA5FB-A5FA-4D04-9FF0-24C06E73862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C4BDCBE-61A7-4226-8292-E85DEFBECD09}"/>
              </a:ext>
            </a:extLst>
          </p:cNvPr>
          <p:cNvGrpSpPr/>
          <p:nvPr/>
        </p:nvGrpSpPr>
        <p:grpSpPr>
          <a:xfrm rot="16200000">
            <a:off x="-4040746" y="3686202"/>
            <a:ext cx="121170" cy="1046326"/>
            <a:chOff x="7516235" y="2850034"/>
            <a:chExt cx="121170" cy="1046326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4038E65-6B41-418F-9496-0B814EEA67DB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891BA3E-3F0C-43EA-9C84-DF6EAA042CF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13CCD34-FF8F-45E0-A7AE-18DF828BE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itle 1">
            <a:extLst>
              <a:ext uri="{FF2B5EF4-FFF2-40B4-BE49-F238E27FC236}">
                <a16:creationId xmlns:a16="http://schemas.microsoft.com/office/drawing/2014/main" id="{984CD490-013F-46CE-9D72-7E0F7916051E}"/>
              </a:ext>
            </a:extLst>
          </p:cNvPr>
          <p:cNvSpPr txBox="1">
            <a:spLocks/>
          </p:cNvSpPr>
          <p:nvPr/>
        </p:nvSpPr>
        <p:spPr>
          <a:xfrm>
            <a:off x="-4209627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5479ED24-E936-435F-B846-9CA93A50CF27}"/>
              </a:ext>
            </a:extLst>
          </p:cNvPr>
          <p:cNvSpPr txBox="1">
            <a:spLocks/>
          </p:cNvSpPr>
          <p:nvPr/>
        </p:nvSpPr>
        <p:spPr>
          <a:xfrm>
            <a:off x="-9885410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45A9276-B3CD-403A-8882-D7D5BB56908E}"/>
              </a:ext>
            </a:extLst>
          </p:cNvPr>
          <p:cNvCxnSpPr>
            <a:cxnSpLocks/>
            <a:stCxn id="78" idx="3"/>
            <a:endCxn id="35" idx="2"/>
          </p:cNvCxnSpPr>
          <p:nvPr/>
        </p:nvCxnSpPr>
        <p:spPr>
          <a:xfrm>
            <a:off x="-8818721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5" name="Title 1">
            <a:extLst>
              <a:ext uri="{FF2B5EF4-FFF2-40B4-BE49-F238E27FC236}">
                <a16:creationId xmlns:a16="http://schemas.microsoft.com/office/drawing/2014/main" id="{CAFA144A-AB20-48D3-888F-243B1CD03A0C}"/>
              </a:ext>
            </a:extLst>
          </p:cNvPr>
          <p:cNvSpPr txBox="1">
            <a:spLocks/>
          </p:cNvSpPr>
          <p:nvPr/>
        </p:nvSpPr>
        <p:spPr>
          <a:xfrm>
            <a:off x="-10091501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4F45559-7088-4844-A7E3-BC4B13258921}"/>
              </a:ext>
            </a:extLst>
          </p:cNvPr>
          <p:cNvCxnSpPr>
            <a:stCxn id="85" idx="0"/>
            <a:endCxn id="4" idx="2"/>
          </p:cNvCxnSpPr>
          <p:nvPr/>
        </p:nvCxnSpPr>
        <p:spPr>
          <a:xfrm flipV="1">
            <a:off x="-9094586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0" name="Title 1">
            <a:extLst>
              <a:ext uri="{FF2B5EF4-FFF2-40B4-BE49-F238E27FC236}">
                <a16:creationId xmlns:a16="http://schemas.microsoft.com/office/drawing/2014/main" id="{3E0C18FC-0973-49AA-9E8A-E2F0A0951D8E}"/>
              </a:ext>
            </a:extLst>
          </p:cNvPr>
          <p:cNvSpPr txBox="1">
            <a:spLocks/>
          </p:cNvSpPr>
          <p:nvPr/>
        </p:nvSpPr>
        <p:spPr>
          <a:xfrm>
            <a:off x="-4977077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F5D7C1-5863-4029-8BD8-142AE1EACAD8}"/>
              </a:ext>
            </a:extLst>
          </p:cNvPr>
          <p:cNvCxnSpPr>
            <a:stCxn id="90" idx="2"/>
            <a:endCxn id="42" idx="0"/>
          </p:cNvCxnSpPr>
          <p:nvPr/>
        </p:nvCxnSpPr>
        <p:spPr>
          <a:xfrm>
            <a:off x="-3980162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0661C0D5-9AF1-4FF5-8561-C85705ADA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684" y="1881124"/>
            <a:ext cx="1706880" cy="1706880"/>
          </a:xfrm>
          <a:prstGeom prst="rect">
            <a:avLst/>
          </a:prstGeom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493507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72FE8EA-CCD3-49B8-B265-FEEA2C20A5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1689" y="2047354"/>
            <a:ext cx="1238692" cy="123869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3E6BE1B-2422-4F2C-9158-BEF09CE31B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4311" y="2047354"/>
            <a:ext cx="1238692" cy="1238692"/>
          </a:xfrm>
          <a:prstGeom prst="rect">
            <a:avLst/>
          </a:prstGeom>
        </p:spPr>
      </p:pic>
      <p:sp>
        <p:nvSpPr>
          <p:cNvPr id="82" name="Title 1">
            <a:extLst>
              <a:ext uri="{FF2B5EF4-FFF2-40B4-BE49-F238E27FC236}">
                <a16:creationId xmlns:a16="http://schemas.microsoft.com/office/drawing/2014/main" id="{179D09F9-0A4B-4A67-B9F9-6FD73144DFB4}"/>
              </a:ext>
            </a:extLst>
          </p:cNvPr>
          <p:cNvSpPr txBox="1">
            <a:spLocks/>
          </p:cNvSpPr>
          <p:nvPr/>
        </p:nvSpPr>
        <p:spPr>
          <a:xfrm>
            <a:off x="4703866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83" name="Title 1">
            <a:extLst>
              <a:ext uri="{FF2B5EF4-FFF2-40B4-BE49-F238E27FC236}">
                <a16:creationId xmlns:a16="http://schemas.microsoft.com/office/drawing/2014/main" id="{7ECDFC8C-1331-4C3C-9A0F-CA8C43563F6E}"/>
              </a:ext>
            </a:extLst>
          </p:cNvPr>
          <p:cNvSpPr txBox="1">
            <a:spLocks/>
          </p:cNvSpPr>
          <p:nvPr/>
        </p:nvSpPr>
        <p:spPr>
          <a:xfrm>
            <a:off x="6499105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80AA68A-9D39-4290-84C4-38440B782FCF}"/>
              </a:ext>
            </a:extLst>
          </p:cNvPr>
          <p:cNvCxnSpPr/>
          <p:nvPr/>
        </p:nvCxnSpPr>
        <p:spPr>
          <a:xfrm>
            <a:off x="3599415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87D83D88-51B3-4970-969B-E593228F4A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33772" y="2085501"/>
            <a:ext cx="552452" cy="552452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8C11A0E-0BC0-4805-8FF7-CF0081D2483F}"/>
              </a:ext>
            </a:extLst>
          </p:cNvPr>
          <p:cNvSpPr/>
          <p:nvPr/>
        </p:nvSpPr>
        <p:spPr>
          <a:xfrm>
            <a:off x="-1795580" y="2687999"/>
            <a:ext cx="1333862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14F4248-6D52-46B6-B534-755695F33ABE}"/>
              </a:ext>
            </a:extLst>
          </p:cNvPr>
          <p:cNvSpPr/>
          <p:nvPr/>
        </p:nvSpPr>
        <p:spPr>
          <a:xfrm>
            <a:off x="-7706707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A6483ACD-33F7-4914-A2B3-47EE5E3D9E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V="1">
            <a:off x="4805427" y="1077820"/>
            <a:ext cx="665846" cy="665846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0E6C6DD2-C084-4AEB-A877-6ABA33A291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V="1">
            <a:off x="5471273" y="1505132"/>
            <a:ext cx="410788" cy="4107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A9EF68F-8C7A-4438-A68E-DE8933A672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6842654" y="1485419"/>
            <a:ext cx="665847" cy="665847"/>
          </a:xfrm>
          <a:prstGeom prst="rect">
            <a:avLst/>
          </a:prstGeom>
        </p:spPr>
      </p:pic>
      <p:sp>
        <p:nvSpPr>
          <p:cNvPr id="64" name="Rectangle: Top Corners Rounded 63">
            <a:extLst>
              <a:ext uri="{FF2B5EF4-FFF2-40B4-BE49-F238E27FC236}">
                <a16:creationId xmlns:a16="http://schemas.microsoft.com/office/drawing/2014/main" id="{2C40A6F0-85C0-40B1-AE2A-5060B6268CDD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Picture 2">
            <a:extLst>
              <a:ext uri="{FF2B5EF4-FFF2-40B4-BE49-F238E27FC236}">
                <a16:creationId xmlns:a16="http://schemas.microsoft.com/office/drawing/2014/main" id="{72E03EDF-2560-4801-8553-24C096EC2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Title 1">
            <a:extLst>
              <a:ext uri="{FF2B5EF4-FFF2-40B4-BE49-F238E27FC236}">
                <a16:creationId xmlns:a16="http://schemas.microsoft.com/office/drawing/2014/main" id="{01849AE3-3DD1-4D6B-AD09-918D8D2AC8BA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CB098DF-8B7B-4657-9169-62D072B2CC8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itle 1">
            <a:extLst>
              <a:ext uri="{FF2B5EF4-FFF2-40B4-BE49-F238E27FC236}">
                <a16:creationId xmlns:a16="http://schemas.microsoft.com/office/drawing/2014/main" id="{274CA410-2044-4947-B163-68DB1C60D909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1" name="Picture 2" descr="C.S.I. Group – ไทย">
            <a:extLst>
              <a:ext uri="{FF2B5EF4-FFF2-40B4-BE49-F238E27FC236}">
                <a16:creationId xmlns:a16="http://schemas.microsoft.com/office/drawing/2014/main" id="{871B0D41-2652-4BB5-A63F-528A30C63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35996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34000" decel="66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0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35" presetClass="path" presetSubtype="0" accel="50000" decel="50000" fill="hold" nodeType="after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2.22222E-6 4.93827E-6 L -0.17222 0.1466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11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40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9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400"/>
                            </p:stCondLst>
                            <p:childTnLst>
                              <p:par>
                                <p:cTn id="36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37" dur="2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661C0D5-9AF1-4FF5-8561-C85705ADA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900425" y="1881124"/>
            <a:ext cx="1706880" cy="1706880"/>
          </a:xfrm>
          <a:prstGeom prst="rect">
            <a:avLst/>
          </a:prstGeom>
        </p:spPr>
      </p:pic>
      <p:sp>
        <p:nvSpPr>
          <p:cNvPr id="79" name="Title 1">
            <a:extLst>
              <a:ext uri="{FF2B5EF4-FFF2-40B4-BE49-F238E27FC236}">
                <a16:creationId xmlns:a16="http://schemas.microsoft.com/office/drawing/2014/main" id="{C6278121-FFC0-4DA3-BFFB-9DA971FE36C4}"/>
              </a:ext>
            </a:extLst>
          </p:cNvPr>
          <p:cNvSpPr txBox="1">
            <a:spLocks/>
          </p:cNvSpPr>
          <p:nvPr/>
        </p:nvSpPr>
        <p:spPr>
          <a:xfrm>
            <a:off x="-9223602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72FE8EA-CCD3-49B8-B265-FEEA2C20A5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115420" y="2047354"/>
            <a:ext cx="1238692" cy="123869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3E6BE1B-2422-4F2C-9158-BEF09CE31B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602798" y="2047354"/>
            <a:ext cx="1238692" cy="1238692"/>
          </a:xfrm>
          <a:prstGeom prst="rect">
            <a:avLst/>
          </a:prstGeom>
        </p:spPr>
      </p:pic>
      <p:sp>
        <p:nvSpPr>
          <p:cNvPr id="82" name="Title 1">
            <a:extLst>
              <a:ext uri="{FF2B5EF4-FFF2-40B4-BE49-F238E27FC236}">
                <a16:creationId xmlns:a16="http://schemas.microsoft.com/office/drawing/2014/main" id="{179D09F9-0A4B-4A67-B9F9-6FD73144DFB4}"/>
              </a:ext>
            </a:extLst>
          </p:cNvPr>
          <p:cNvSpPr txBox="1">
            <a:spLocks/>
          </p:cNvSpPr>
          <p:nvPr/>
        </p:nvSpPr>
        <p:spPr>
          <a:xfrm>
            <a:off x="-5013243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83" name="Title 1">
            <a:extLst>
              <a:ext uri="{FF2B5EF4-FFF2-40B4-BE49-F238E27FC236}">
                <a16:creationId xmlns:a16="http://schemas.microsoft.com/office/drawing/2014/main" id="{7ECDFC8C-1331-4C3C-9A0F-CA8C43563F6E}"/>
              </a:ext>
            </a:extLst>
          </p:cNvPr>
          <p:cNvSpPr txBox="1">
            <a:spLocks/>
          </p:cNvSpPr>
          <p:nvPr/>
        </p:nvSpPr>
        <p:spPr>
          <a:xfrm>
            <a:off x="-3218004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80AA68A-9D39-4290-84C4-38440B782FCF}"/>
              </a:ext>
            </a:extLst>
          </p:cNvPr>
          <p:cNvCxnSpPr/>
          <p:nvPr/>
        </p:nvCxnSpPr>
        <p:spPr>
          <a:xfrm>
            <a:off x="-6117694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87D83D88-51B3-4970-969B-E593228F4A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7583337" y="2085501"/>
            <a:ext cx="552452" cy="55245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483ACD-33F7-4914-A2B3-47EE5E3D9E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V="1">
            <a:off x="-4911682" y="1077820"/>
            <a:ext cx="665846" cy="665846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0E6C6DD2-C084-4AEB-A877-6ABA33A291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V="1">
            <a:off x="-4245836" y="1505132"/>
            <a:ext cx="410788" cy="4107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A9EF68F-8C7A-4438-A68E-DE8933A672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-2874455" y="1485419"/>
            <a:ext cx="665847" cy="665847"/>
          </a:xfrm>
          <a:prstGeom prst="rect">
            <a:avLst/>
          </a:prstGeom>
        </p:spPr>
      </p:pic>
      <p:grpSp>
        <p:nvGrpSpPr>
          <p:cNvPr id="67" name="Google Shape;4996;p57">
            <a:extLst>
              <a:ext uri="{FF2B5EF4-FFF2-40B4-BE49-F238E27FC236}">
                <a16:creationId xmlns:a16="http://schemas.microsoft.com/office/drawing/2014/main" id="{DAA0B535-AEE1-4476-93B3-F0E66B263AED}"/>
              </a:ext>
            </a:extLst>
          </p:cNvPr>
          <p:cNvGrpSpPr/>
          <p:nvPr/>
        </p:nvGrpSpPr>
        <p:grpSpPr>
          <a:xfrm rot="20941765">
            <a:off x="3077188" y="2823207"/>
            <a:ext cx="952156" cy="952056"/>
            <a:chOff x="3604584" y="366299"/>
            <a:chExt cx="1001241" cy="1001241"/>
          </a:xfrm>
        </p:grpSpPr>
        <p:sp>
          <p:nvSpPr>
            <p:cNvPr id="123" name="Google Shape;4997;p57">
              <a:extLst>
                <a:ext uri="{FF2B5EF4-FFF2-40B4-BE49-F238E27FC236}">
                  <a16:creationId xmlns:a16="http://schemas.microsoft.com/office/drawing/2014/main" id="{37F27CDC-B21C-4647-A2B1-596A51865CE6}"/>
                </a:ext>
              </a:extLst>
            </p:cNvPr>
            <p:cNvSpPr/>
            <p:nvPr/>
          </p:nvSpPr>
          <p:spPr>
            <a:xfrm>
              <a:off x="3702267" y="461537"/>
              <a:ext cx="820526" cy="820526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98;p57">
              <a:extLst>
                <a:ext uri="{FF2B5EF4-FFF2-40B4-BE49-F238E27FC236}">
                  <a16:creationId xmlns:a16="http://schemas.microsoft.com/office/drawing/2014/main" id="{54213C7A-4845-46D8-A0EA-0E2AF03F7DA5}"/>
                </a:ext>
              </a:extLst>
            </p:cNvPr>
            <p:cNvSpPr/>
            <p:nvPr/>
          </p:nvSpPr>
          <p:spPr>
            <a:xfrm>
              <a:off x="4034378" y="366299"/>
              <a:ext cx="156305" cy="112333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99;p57">
              <a:extLst>
                <a:ext uri="{FF2B5EF4-FFF2-40B4-BE49-F238E27FC236}">
                  <a16:creationId xmlns:a16="http://schemas.microsoft.com/office/drawing/2014/main" id="{9B6613BE-80E1-489A-B259-11326BAB5578}"/>
                </a:ext>
              </a:extLst>
            </p:cNvPr>
            <p:cNvSpPr/>
            <p:nvPr/>
          </p:nvSpPr>
          <p:spPr>
            <a:xfrm>
              <a:off x="3707137" y="459092"/>
              <a:ext cx="183181" cy="183161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000;p57">
              <a:extLst>
                <a:ext uri="{FF2B5EF4-FFF2-40B4-BE49-F238E27FC236}">
                  <a16:creationId xmlns:a16="http://schemas.microsoft.com/office/drawing/2014/main" id="{67F6F82F-8D57-48F8-9848-666A3412330A}"/>
                </a:ext>
              </a:extLst>
            </p:cNvPr>
            <p:cNvSpPr/>
            <p:nvPr/>
          </p:nvSpPr>
          <p:spPr>
            <a:xfrm>
              <a:off x="3604584" y="78144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001;p57">
              <a:extLst>
                <a:ext uri="{FF2B5EF4-FFF2-40B4-BE49-F238E27FC236}">
                  <a16:creationId xmlns:a16="http://schemas.microsoft.com/office/drawing/2014/main" id="{F26F89F3-E559-40B6-BB93-8E4674358288}"/>
                </a:ext>
              </a:extLst>
            </p:cNvPr>
            <p:cNvSpPr/>
            <p:nvPr/>
          </p:nvSpPr>
          <p:spPr>
            <a:xfrm>
              <a:off x="3697377" y="1081806"/>
              <a:ext cx="183161" cy="183161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002;p57">
              <a:extLst>
                <a:ext uri="{FF2B5EF4-FFF2-40B4-BE49-F238E27FC236}">
                  <a16:creationId xmlns:a16="http://schemas.microsoft.com/office/drawing/2014/main" id="{E526F536-088E-4450-8EC0-3EC018EFDC9C}"/>
                </a:ext>
              </a:extLst>
            </p:cNvPr>
            <p:cNvSpPr/>
            <p:nvPr/>
          </p:nvSpPr>
          <p:spPr>
            <a:xfrm>
              <a:off x="4019727" y="1255187"/>
              <a:ext cx="158750" cy="112354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003;p57">
              <a:extLst>
                <a:ext uri="{FF2B5EF4-FFF2-40B4-BE49-F238E27FC236}">
                  <a16:creationId xmlns:a16="http://schemas.microsoft.com/office/drawing/2014/main" id="{1B7D2058-1E0B-4FF9-9702-043D5041D0AE}"/>
                </a:ext>
              </a:extLst>
            </p:cNvPr>
            <p:cNvSpPr/>
            <p:nvPr/>
          </p:nvSpPr>
          <p:spPr>
            <a:xfrm>
              <a:off x="4320092" y="1091567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004;p57">
              <a:extLst>
                <a:ext uri="{FF2B5EF4-FFF2-40B4-BE49-F238E27FC236}">
                  <a16:creationId xmlns:a16="http://schemas.microsoft.com/office/drawing/2014/main" id="{D894ED7F-64EB-4773-8288-9C2301F967E4}"/>
                </a:ext>
              </a:extLst>
            </p:cNvPr>
            <p:cNvSpPr/>
            <p:nvPr/>
          </p:nvSpPr>
          <p:spPr>
            <a:xfrm>
              <a:off x="4493472" y="79609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5;p57">
              <a:extLst>
                <a:ext uri="{FF2B5EF4-FFF2-40B4-BE49-F238E27FC236}">
                  <a16:creationId xmlns:a16="http://schemas.microsoft.com/office/drawing/2014/main" id="{340A62DA-FB52-4C57-A354-9F8D941F5289}"/>
                </a:ext>
              </a:extLst>
            </p:cNvPr>
            <p:cNvSpPr/>
            <p:nvPr/>
          </p:nvSpPr>
          <p:spPr>
            <a:xfrm>
              <a:off x="4329852" y="468852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020B3E-F325-4929-BCD0-02E22097ABF7}"/>
              </a:ext>
            </a:extLst>
          </p:cNvPr>
          <p:cNvGrpSpPr/>
          <p:nvPr/>
        </p:nvGrpSpPr>
        <p:grpSpPr>
          <a:xfrm>
            <a:off x="4160877" y="2856311"/>
            <a:ext cx="1219263" cy="1219136"/>
            <a:chOff x="4963970" y="739865"/>
            <a:chExt cx="1219263" cy="1219136"/>
          </a:xfrm>
        </p:grpSpPr>
        <p:sp>
          <p:nvSpPr>
            <p:cNvPr id="114" name="Google Shape;5030;p57">
              <a:extLst>
                <a:ext uri="{FF2B5EF4-FFF2-40B4-BE49-F238E27FC236}">
                  <a16:creationId xmlns:a16="http://schemas.microsoft.com/office/drawing/2014/main" id="{2EFEC58A-C679-4D89-8E0A-9077E4E63B6D}"/>
                </a:ext>
              </a:extLst>
            </p:cNvPr>
            <p:cNvSpPr/>
            <p:nvPr/>
          </p:nvSpPr>
          <p:spPr>
            <a:xfrm>
              <a:off x="5082407" y="855964"/>
              <a:ext cx="998648" cy="998543"/>
            </a:xfrm>
            <a:custGeom>
              <a:avLst/>
              <a:gdLst/>
              <a:ahLst/>
              <a:cxnLst/>
              <a:rect l="l" t="t" r="r" b="b"/>
              <a:pathLst>
                <a:path w="51966" h="51966" extrusionOk="0">
                  <a:moveTo>
                    <a:pt x="27191" y="13898"/>
                  </a:moveTo>
                  <a:lnTo>
                    <a:pt x="28400" y="14140"/>
                  </a:lnTo>
                  <a:lnTo>
                    <a:pt x="29608" y="14381"/>
                  </a:lnTo>
                  <a:lnTo>
                    <a:pt x="30696" y="14865"/>
                  </a:lnTo>
                  <a:lnTo>
                    <a:pt x="31783" y="15348"/>
                  </a:lnTo>
                  <a:lnTo>
                    <a:pt x="32750" y="15953"/>
                  </a:lnTo>
                  <a:lnTo>
                    <a:pt x="33717" y="16678"/>
                  </a:lnTo>
                  <a:lnTo>
                    <a:pt x="34563" y="17403"/>
                  </a:lnTo>
                  <a:lnTo>
                    <a:pt x="35288" y="18249"/>
                  </a:lnTo>
                  <a:lnTo>
                    <a:pt x="36013" y="19215"/>
                  </a:lnTo>
                  <a:lnTo>
                    <a:pt x="36617" y="20182"/>
                  </a:lnTo>
                  <a:lnTo>
                    <a:pt x="37101" y="21270"/>
                  </a:lnTo>
                  <a:lnTo>
                    <a:pt x="37584" y="22357"/>
                  </a:lnTo>
                  <a:lnTo>
                    <a:pt x="37826" y="23566"/>
                  </a:lnTo>
                  <a:lnTo>
                    <a:pt x="38068" y="24774"/>
                  </a:lnTo>
                  <a:lnTo>
                    <a:pt x="38068" y="25983"/>
                  </a:lnTo>
                  <a:lnTo>
                    <a:pt x="38068" y="27191"/>
                  </a:lnTo>
                  <a:lnTo>
                    <a:pt x="37826" y="28400"/>
                  </a:lnTo>
                  <a:lnTo>
                    <a:pt x="37584" y="29608"/>
                  </a:lnTo>
                  <a:lnTo>
                    <a:pt x="37101" y="30696"/>
                  </a:lnTo>
                  <a:lnTo>
                    <a:pt x="36617" y="31784"/>
                  </a:lnTo>
                  <a:lnTo>
                    <a:pt x="36013" y="32750"/>
                  </a:lnTo>
                  <a:lnTo>
                    <a:pt x="35288" y="33717"/>
                  </a:lnTo>
                  <a:lnTo>
                    <a:pt x="34563" y="34563"/>
                  </a:lnTo>
                  <a:lnTo>
                    <a:pt x="33717" y="35409"/>
                  </a:lnTo>
                  <a:lnTo>
                    <a:pt x="32750" y="36013"/>
                  </a:lnTo>
                  <a:lnTo>
                    <a:pt x="31783" y="36617"/>
                  </a:lnTo>
                  <a:lnTo>
                    <a:pt x="30696" y="37222"/>
                  </a:lnTo>
                  <a:lnTo>
                    <a:pt x="29608" y="37584"/>
                  </a:lnTo>
                  <a:lnTo>
                    <a:pt x="28400" y="37826"/>
                  </a:lnTo>
                  <a:lnTo>
                    <a:pt x="27191" y="38068"/>
                  </a:lnTo>
                  <a:lnTo>
                    <a:pt x="25983" y="38189"/>
                  </a:lnTo>
                  <a:lnTo>
                    <a:pt x="24774" y="38068"/>
                  </a:lnTo>
                  <a:lnTo>
                    <a:pt x="23566" y="37826"/>
                  </a:lnTo>
                  <a:lnTo>
                    <a:pt x="22357" y="37584"/>
                  </a:lnTo>
                  <a:lnTo>
                    <a:pt x="21270" y="37222"/>
                  </a:lnTo>
                  <a:lnTo>
                    <a:pt x="20182" y="36617"/>
                  </a:lnTo>
                  <a:lnTo>
                    <a:pt x="19215" y="36013"/>
                  </a:lnTo>
                  <a:lnTo>
                    <a:pt x="18249" y="35409"/>
                  </a:lnTo>
                  <a:lnTo>
                    <a:pt x="17403" y="34563"/>
                  </a:lnTo>
                  <a:lnTo>
                    <a:pt x="16557" y="33717"/>
                  </a:lnTo>
                  <a:lnTo>
                    <a:pt x="15952" y="32750"/>
                  </a:lnTo>
                  <a:lnTo>
                    <a:pt x="15348" y="31784"/>
                  </a:lnTo>
                  <a:lnTo>
                    <a:pt x="14744" y="30696"/>
                  </a:lnTo>
                  <a:lnTo>
                    <a:pt x="14381" y="29608"/>
                  </a:lnTo>
                  <a:lnTo>
                    <a:pt x="14140" y="28400"/>
                  </a:lnTo>
                  <a:lnTo>
                    <a:pt x="13898" y="27191"/>
                  </a:lnTo>
                  <a:lnTo>
                    <a:pt x="13898" y="25983"/>
                  </a:lnTo>
                  <a:lnTo>
                    <a:pt x="13898" y="24774"/>
                  </a:lnTo>
                  <a:lnTo>
                    <a:pt x="14140" y="23566"/>
                  </a:lnTo>
                  <a:lnTo>
                    <a:pt x="14381" y="22357"/>
                  </a:lnTo>
                  <a:lnTo>
                    <a:pt x="14744" y="21270"/>
                  </a:lnTo>
                  <a:lnTo>
                    <a:pt x="15348" y="20182"/>
                  </a:lnTo>
                  <a:lnTo>
                    <a:pt x="15952" y="19215"/>
                  </a:lnTo>
                  <a:lnTo>
                    <a:pt x="16557" y="18249"/>
                  </a:lnTo>
                  <a:lnTo>
                    <a:pt x="17403" y="17403"/>
                  </a:lnTo>
                  <a:lnTo>
                    <a:pt x="18249" y="16678"/>
                  </a:lnTo>
                  <a:lnTo>
                    <a:pt x="19215" y="15953"/>
                  </a:lnTo>
                  <a:lnTo>
                    <a:pt x="20182" y="15348"/>
                  </a:lnTo>
                  <a:lnTo>
                    <a:pt x="21270" y="14865"/>
                  </a:lnTo>
                  <a:lnTo>
                    <a:pt x="22357" y="14381"/>
                  </a:lnTo>
                  <a:lnTo>
                    <a:pt x="23566" y="14140"/>
                  </a:lnTo>
                  <a:lnTo>
                    <a:pt x="24774" y="13898"/>
                  </a:lnTo>
                  <a:close/>
                  <a:moveTo>
                    <a:pt x="25983" y="1"/>
                  </a:moveTo>
                  <a:lnTo>
                    <a:pt x="23324" y="121"/>
                  </a:lnTo>
                  <a:lnTo>
                    <a:pt x="20786" y="484"/>
                  </a:lnTo>
                  <a:lnTo>
                    <a:pt x="18249" y="1209"/>
                  </a:lnTo>
                  <a:lnTo>
                    <a:pt x="15832" y="2055"/>
                  </a:lnTo>
                  <a:lnTo>
                    <a:pt x="13536" y="3143"/>
                  </a:lnTo>
                  <a:lnTo>
                    <a:pt x="11481" y="4472"/>
                  </a:lnTo>
                  <a:lnTo>
                    <a:pt x="9427" y="5922"/>
                  </a:lnTo>
                  <a:lnTo>
                    <a:pt x="7614" y="7614"/>
                  </a:lnTo>
                  <a:lnTo>
                    <a:pt x="5922" y="9427"/>
                  </a:lnTo>
                  <a:lnTo>
                    <a:pt x="4472" y="11481"/>
                  </a:lnTo>
                  <a:lnTo>
                    <a:pt x="3143" y="13656"/>
                  </a:lnTo>
                  <a:lnTo>
                    <a:pt x="2055" y="15832"/>
                  </a:lnTo>
                  <a:lnTo>
                    <a:pt x="1209" y="18249"/>
                  </a:lnTo>
                  <a:lnTo>
                    <a:pt x="484" y="20786"/>
                  </a:lnTo>
                  <a:lnTo>
                    <a:pt x="121" y="23324"/>
                  </a:lnTo>
                  <a:lnTo>
                    <a:pt x="1" y="25983"/>
                  </a:lnTo>
                  <a:lnTo>
                    <a:pt x="121" y="28642"/>
                  </a:lnTo>
                  <a:lnTo>
                    <a:pt x="484" y="31179"/>
                  </a:lnTo>
                  <a:lnTo>
                    <a:pt x="1209" y="33717"/>
                  </a:lnTo>
                  <a:lnTo>
                    <a:pt x="2055" y="36134"/>
                  </a:lnTo>
                  <a:lnTo>
                    <a:pt x="3143" y="38430"/>
                  </a:lnTo>
                  <a:lnTo>
                    <a:pt x="4472" y="40485"/>
                  </a:lnTo>
                  <a:lnTo>
                    <a:pt x="5922" y="42539"/>
                  </a:lnTo>
                  <a:lnTo>
                    <a:pt x="7614" y="44352"/>
                  </a:lnTo>
                  <a:lnTo>
                    <a:pt x="9427" y="46044"/>
                  </a:lnTo>
                  <a:lnTo>
                    <a:pt x="11481" y="47494"/>
                  </a:lnTo>
                  <a:lnTo>
                    <a:pt x="13536" y="48823"/>
                  </a:lnTo>
                  <a:lnTo>
                    <a:pt x="15832" y="49911"/>
                  </a:lnTo>
                  <a:lnTo>
                    <a:pt x="18249" y="50757"/>
                  </a:lnTo>
                  <a:lnTo>
                    <a:pt x="20786" y="51482"/>
                  </a:lnTo>
                  <a:lnTo>
                    <a:pt x="23324" y="51844"/>
                  </a:lnTo>
                  <a:lnTo>
                    <a:pt x="25983" y="51965"/>
                  </a:lnTo>
                  <a:lnTo>
                    <a:pt x="28641" y="51844"/>
                  </a:lnTo>
                  <a:lnTo>
                    <a:pt x="31179" y="51482"/>
                  </a:lnTo>
                  <a:lnTo>
                    <a:pt x="33717" y="50878"/>
                  </a:lnTo>
                  <a:lnTo>
                    <a:pt x="36134" y="49911"/>
                  </a:lnTo>
                  <a:lnTo>
                    <a:pt x="38309" y="48823"/>
                  </a:lnTo>
                  <a:lnTo>
                    <a:pt x="40485" y="47494"/>
                  </a:lnTo>
                  <a:lnTo>
                    <a:pt x="42539" y="46044"/>
                  </a:lnTo>
                  <a:lnTo>
                    <a:pt x="44352" y="44352"/>
                  </a:lnTo>
                  <a:lnTo>
                    <a:pt x="46043" y="42539"/>
                  </a:lnTo>
                  <a:lnTo>
                    <a:pt x="47494" y="40485"/>
                  </a:lnTo>
                  <a:lnTo>
                    <a:pt x="48823" y="38430"/>
                  </a:lnTo>
                  <a:lnTo>
                    <a:pt x="49911" y="36134"/>
                  </a:lnTo>
                  <a:lnTo>
                    <a:pt x="50757" y="33717"/>
                  </a:lnTo>
                  <a:lnTo>
                    <a:pt x="51482" y="31179"/>
                  </a:lnTo>
                  <a:lnTo>
                    <a:pt x="51844" y="28642"/>
                  </a:lnTo>
                  <a:lnTo>
                    <a:pt x="51965" y="25983"/>
                  </a:lnTo>
                  <a:lnTo>
                    <a:pt x="51844" y="23324"/>
                  </a:lnTo>
                  <a:lnTo>
                    <a:pt x="51482" y="20786"/>
                  </a:lnTo>
                  <a:lnTo>
                    <a:pt x="50757" y="18249"/>
                  </a:lnTo>
                  <a:lnTo>
                    <a:pt x="49911" y="15832"/>
                  </a:lnTo>
                  <a:lnTo>
                    <a:pt x="48823" y="13656"/>
                  </a:lnTo>
                  <a:lnTo>
                    <a:pt x="47494" y="11481"/>
                  </a:lnTo>
                  <a:lnTo>
                    <a:pt x="46043" y="9427"/>
                  </a:lnTo>
                  <a:lnTo>
                    <a:pt x="44352" y="7614"/>
                  </a:lnTo>
                  <a:lnTo>
                    <a:pt x="42539" y="5922"/>
                  </a:lnTo>
                  <a:lnTo>
                    <a:pt x="40485" y="4472"/>
                  </a:lnTo>
                  <a:lnTo>
                    <a:pt x="38309" y="3143"/>
                  </a:lnTo>
                  <a:lnTo>
                    <a:pt x="36134" y="2055"/>
                  </a:lnTo>
                  <a:lnTo>
                    <a:pt x="33717" y="1209"/>
                  </a:lnTo>
                  <a:lnTo>
                    <a:pt x="31179" y="484"/>
                  </a:lnTo>
                  <a:lnTo>
                    <a:pt x="28641" y="121"/>
                  </a:lnTo>
                  <a:lnTo>
                    <a:pt x="2598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031;p57">
              <a:extLst>
                <a:ext uri="{FF2B5EF4-FFF2-40B4-BE49-F238E27FC236}">
                  <a16:creationId xmlns:a16="http://schemas.microsoft.com/office/drawing/2014/main" id="{EC7C13FE-AA05-40A7-9986-162B1A4F1E60}"/>
                </a:ext>
              </a:extLst>
            </p:cNvPr>
            <p:cNvSpPr/>
            <p:nvPr/>
          </p:nvSpPr>
          <p:spPr>
            <a:xfrm>
              <a:off x="5486508" y="739865"/>
              <a:ext cx="190443" cy="137025"/>
            </a:xfrm>
            <a:custGeom>
              <a:avLst/>
              <a:gdLst/>
              <a:ahLst/>
              <a:cxnLst/>
              <a:rect l="l" t="t" r="r" b="b"/>
              <a:pathLst>
                <a:path w="9910" h="7131" extrusionOk="0">
                  <a:moveTo>
                    <a:pt x="483" y="0"/>
                  </a:moveTo>
                  <a:lnTo>
                    <a:pt x="0" y="7130"/>
                  </a:lnTo>
                  <a:lnTo>
                    <a:pt x="9910" y="7130"/>
                  </a:lnTo>
                  <a:lnTo>
                    <a:pt x="94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032;p57">
              <a:extLst>
                <a:ext uri="{FF2B5EF4-FFF2-40B4-BE49-F238E27FC236}">
                  <a16:creationId xmlns:a16="http://schemas.microsoft.com/office/drawing/2014/main" id="{BCC7AC24-E933-446F-931F-06446018FD71}"/>
                </a:ext>
              </a:extLst>
            </p:cNvPr>
            <p:cNvSpPr/>
            <p:nvPr/>
          </p:nvSpPr>
          <p:spPr>
            <a:xfrm>
              <a:off x="5087057" y="853639"/>
              <a:ext cx="225285" cy="222956"/>
            </a:xfrm>
            <a:custGeom>
              <a:avLst/>
              <a:gdLst/>
              <a:ahLst/>
              <a:cxnLst/>
              <a:rect l="l" t="t" r="r" b="b"/>
              <a:pathLst>
                <a:path w="11723" h="11603" extrusionOk="0">
                  <a:moveTo>
                    <a:pt x="6284" y="1"/>
                  </a:moveTo>
                  <a:lnTo>
                    <a:pt x="0" y="6285"/>
                  </a:lnTo>
                  <a:lnTo>
                    <a:pt x="4593" y="11602"/>
                  </a:lnTo>
                  <a:lnTo>
                    <a:pt x="11723" y="4593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033;p57">
              <a:extLst>
                <a:ext uri="{FF2B5EF4-FFF2-40B4-BE49-F238E27FC236}">
                  <a16:creationId xmlns:a16="http://schemas.microsoft.com/office/drawing/2014/main" id="{7031D1B0-5EFE-4E44-96FE-6768274966B4}"/>
                </a:ext>
              </a:extLst>
            </p:cNvPr>
            <p:cNvSpPr/>
            <p:nvPr/>
          </p:nvSpPr>
          <p:spPr>
            <a:xfrm>
              <a:off x="4963970" y="1246093"/>
              <a:ext cx="134714" cy="192748"/>
            </a:xfrm>
            <a:custGeom>
              <a:avLst/>
              <a:gdLst/>
              <a:ahLst/>
              <a:cxnLst/>
              <a:rect l="l" t="t" r="r" b="b"/>
              <a:pathLst>
                <a:path w="7010" h="10031" extrusionOk="0">
                  <a:moveTo>
                    <a:pt x="7010" y="0"/>
                  </a:moveTo>
                  <a:lnTo>
                    <a:pt x="0" y="483"/>
                  </a:lnTo>
                  <a:lnTo>
                    <a:pt x="0" y="9426"/>
                  </a:lnTo>
                  <a:lnTo>
                    <a:pt x="7010" y="10030"/>
                  </a:lnTo>
                  <a:lnTo>
                    <a:pt x="701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034;p57">
              <a:extLst>
                <a:ext uri="{FF2B5EF4-FFF2-40B4-BE49-F238E27FC236}">
                  <a16:creationId xmlns:a16="http://schemas.microsoft.com/office/drawing/2014/main" id="{7043117F-C3F2-478A-B5B5-8FBBAA0D3068}"/>
                </a:ext>
              </a:extLst>
            </p:cNvPr>
            <p:cNvSpPr/>
            <p:nvPr/>
          </p:nvSpPr>
          <p:spPr>
            <a:xfrm>
              <a:off x="5075450" y="1610665"/>
              <a:ext cx="225285" cy="225262"/>
            </a:xfrm>
            <a:custGeom>
              <a:avLst/>
              <a:gdLst/>
              <a:ahLst/>
              <a:cxnLst/>
              <a:rect l="l" t="t" r="r" b="b"/>
              <a:pathLst>
                <a:path w="11723" h="11723" extrusionOk="0">
                  <a:moveTo>
                    <a:pt x="4592" y="0"/>
                  </a:moveTo>
                  <a:lnTo>
                    <a:pt x="0" y="5438"/>
                  </a:lnTo>
                  <a:lnTo>
                    <a:pt x="6284" y="11722"/>
                  </a:lnTo>
                  <a:lnTo>
                    <a:pt x="11722" y="713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035;p57">
              <a:extLst>
                <a:ext uri="{FF2B5EF4-FFF2-40B4-BE49-F238E27FC236}">
                  <a16:creationId xmlns:a16="http://schemas.microsoft.com/office/drawing/2014/main" id="{238EDC1D-1477-4BD6-BEC6-69375EDDA787}"/>
                </a:ext>
              </a:extLst>
            </p:cNvPr>
            <p:cNvSpPr/>
            <p:nvPr/>
          </p:nvSpPr>
          <p:spPr>
            <a:xfrm>
              <a:off x="5467925" y="1824301"/>
              <a:ext cx="192769" cy="134700"/>
            </a:xfrm>
            <a:custGeom>
              <a:avLst/>
              <a:gdLst/>
              <a:ahLst/>
              <a:cxnLst/>
              <a:rect l="l" t="t" r="r" b="b"/>
              <a:pathLst>
                <a:path w="10031" h="7010" extrusionOk="0">
                  <a:moveTo>
                    <a:pt x="0" y="0"/>
                  </a:moveTo>
                  <a:lnTo>
                    <a:pt x="605" y="7009"/>
                  </a:lnTo>
                  <a:lnTo>
                    <a:pt x="9426" y="7009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036;p57">
              <a:extLst>
                <a:ext uri="{FF2B5EF4-FFF2-40B4-BE49-F238E27FC236}">
                  <a16:creationId xmlns:a16="http://schemas.microsoft.com/office/drawing/2014/main" id="{B574FD06-F3A9-4293-8A6D-8EF2F1BED85A}"/>
                </a:ext>
              </a:extLst>
            </p:cNvPr>
            <p:cNvSpPr/>
            <p:nvPr/>
          </p:nvSpPr>
          <p:spPr>
            <a:xfrm>
              <a:off x="5834861" y="1622271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7009" y="0"/>
                  </a:moveTo>
                  <a:lnTo>
                    <a:pt x="0" y="7130"/>
                  </a:lnTo>
                  <a:lnTo>
                    <a:pt x="5317" y="11723"/>
                  </a:lnTo>
                  <a:lnTo>
                    <a:pt x="11602" y="5439"/>
                  </a:lnTo>
                  <a:lnTo>
                    <a:pt x="700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037;p57">
              <a:extLst>
                <a:ext uri="{FF2B5EF4-FFF2-40B4-BE49-F238E27FC236}">
                  <a16:creationId xmlns:a16="http://schemas.microsoft.com/office/drawing/2014/main" id="{3BFA0AD3-4BDD-4A12-8987-DC114838F97F}"/>
                </a:ext>
              </a:extLst>
            </p:cNvPr>
            <p:cNvSpPr/>
            <p:nvPr/>
          </p:nvSpPr>
          <p:spPr>
            <a:xfrm>
              <a:off x="6046194" y="1262330"/>
              <a:ext cx="137039" cy="192768"/>
            </a:xfrm>
            <a:custGeom>
              <a:avLst/>
              <a:gdLst/>
              <a:ahLst/>
              <a:cxnLst/>
              <a:rect l="l" t="t" r="r" b="b"/>
              <a:pathLst>
                <a:path w="7131" h="10032" extrusionOk="0">
                  <a:moveTo>
                    <a:pt x="0" y="1"/>
                  </a:moveTo>
                  <a:lnTo>
                    <a:pt x="0" y="10031"/>
                  </a:lnTo>
                  <a:lnTo>
                    <a:pt x="7130" y="9427"/>
                  </a:lnTo>
                  <a:lnTo>
                    <a:pt x="7130" y="6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038;p57">
              <a:extLst>
                <a:ext uri="{FF2B5EF4-FFF2-40B4-BE49-F238E27FC236}">
                  <a16:creationId xmlns:a16="http://schemas.microsoft.com/office/drawing/2014/main" id="{ED77005A-C1C4-47FA-AD6A-0DD5A91EB669}"/>
                </a:ext>
              </a:extLst>
            </p:cNvPr>
            <p:cNvSpPr/>
            <p:nvPr/>
          </p:nvSpPr>
          <p:spPr>
            <a:xfrm>
              <a:off x="5846469" y="865265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5318" y="0"/>
                  </a:moveTo>
                  <a:lnTo>
                    <a:pt x="0" y="4592"/>
                  </a:lnTo>
                  <a:lnTo>
                    <a:pt x="7010" y="11722"/>
                  </a:lnTo>
                  <a:lnTo>
                    <a:pt x="11602" y="6284"/>
                  </a:lnTo>
                  <a:lnTo>
                    <a:pt x="531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97403C-16CD-4B41-81D3-721F7F44CE9E}"/>
              </a:ext>
            </a:extLst>
          </p:cNvPr>
          <p:cNvGrpSpPr/>
          <p:nvPr/>
        </p:nvGrpSpPr>
        <p:grpSpPr>
          <a:xfrm>
            <a:off x="5347450" y="1783027"/>
            <a:ext cx="1904360" cy="1904161"/>
            <a:chOff x="5347450" y="1783027"/>
            <a:chExt cx="1904360" cy="1904161"/>
          </a:xfrm>
        </p:grpSpPr>
        <p:sp>
          <p:nvSpPr>
            <p:cNvPr id="68" name="Google Shape;5006;p57">
              <a:extLst>
                <a:ext uri="{FF2B5EF4-FFF2-40B4-BE49-F238E27FC236}">
                  <a16:creationId xmlns:a16="http://schemas.microsoft.com/office/drawing/2014/main" id="{98C6AA83-D7CA-40E0-A81C-0454B8ABD799}"/>
                </a:ext>
              </a:extLst>
            </p:cNvPr>
            <p:cNvSpPr/>
            <p:nvPr/>
          </p:nvSpPr>
          <p:spPr>
            <a:xfrm>
              <a:off x="5514660" y="1941162"/>
              <a:ext cx="1572266" cy="1572101"/>
            </a:xfrm>
            <a:custGeom>
              <a:avLst/>
              <a:gdLst/>
              <a:ahLst/>
              <a:cxnLst/>
              <a:rect l="l" t="t" r="r" b="b"/>
              <a:pathLst>
                <a:path w="81815" h="81815" extrusionOk="0">
                  <a:moveTo>
                    <a:pt x="40847" y="21753"/>
                  </a:moveTo>
                  <a:lnTo>
                    <a:pt x="42781" y="21874"/>
                  </a:lnTo>
                  <a:lnTo>
                    <a:pt x="44714" y="22116"/>
                  </a:lnTo>
                  <a:lnTo>
                    <a:pt x="46527" y="22599"/>
                  </a:lnTo>
                  <a:lnTo>
                    <a:pt x="48340" y="23325"/>
                  </a:lnTo>
                  <a:lnTo>
                    <a:pt x="50032" y="24050"/>
                  </a:lnTo>
                  <a:lnTo>
                    <a:pt x="51603" y="25016"/>
                  </a:lnTo>
                  <a:lnTo>
                    <a:pt x="53053" y="26104"/>
                  </a:lnTo>
                  <a:lnTo>
                    <a:pt x="54382" y="27312"/>
                  </a:lnTo>
                  <a:lnTo>
                    <a:pt x="55591" y="28763"/>
                  </a:lnTo>
                  <a:lnTo>
                    <a:pt x="56678" y="30213"/>
                  </a:lnTo>
                  <a:lnTo>
                    <a:pt x="57645" y="31784"/>
                  </a:lnTo>
                  <a:lnTo>
                    <a:pt x="58491" y="33476"/>
                  </a:lnTo>
                  <a:lnTo>
                    <a:pt x="59095" y="35168"/>
                  </a:lnTo>
                  <a:lnTo>
                    <a:pt x="59579" y="36980"/>
                  </a:lnTo>
                  <a:lnTo>
                    <a:pt x="59941" y="38914"/>
                  </a:lnTo>
                  <a:lnTo>
                    <a:pt x="59941" y="40847"/>
                  </a:lnTo>
                  <a:lnTo>
                    <a:pt x="59941" y="42902"/>
                  </a:lnTo>
                  <a:lnTo>
                    <a:pt x="59579" y="44715"/>
                  </a:lnTo>
                  <a:lnTo>
                    <a:pt x="59095" y="46527"/>
                  </a:lnTo>
                  <a:lnTo>
                    <a:pt x="58491" y="48340"/>
                  </a:lnTo>
                  <a:lnTo>
                    <a:pt x="57645" y="50032"/>
                  </a:lnTo>
                  <a:lnTo>
                    <a:pt x="56678" y="51603"/>
                  </a:lnTo>
                  <a:lnTo>
                    <a:pt x="55591" y="53053"/>
                  </a:lnTo>
                  <a:lnTo>
                    <a:pt x="54382" y="54382"/>
                  </a:lnTo>
                  <a:lnTo>
                    <a:pt x="53053" y="55591"/>
                  </a:lnTo>
                  <a:lnTo>
                    <a:pt x="51603" y="56799"/>
                  </a:lnTo>
                  <a:lnTo>
                    <a:pt x="50032" y="57645"/>
                  </a:lnTo>
                  <a:lnTo>
                    <a:pt x="48340" y="58491"/>
                  </a:lnTo>
                  <a:lnTo>
                    <a:pt x="46527" y="59095"/>
                  </a:lnTo>
                  <a:lnTo>
                    <a:pt x="44714" y="59579"/>
                  </a:lnTo>
                  <a:lnTo>
                    <a:pt x="42902" y="59941"/>
                  </a:lnTo>
                  <a:lnTo>
                    <a:pt x="40847" y="60062"/>
                  </a:lnTo>
                  <a:lnTo>
                    <a:pt x="38914" y="59941"/>
                  </a:lnTo>
                  <a:lnTo>
                    <a:pt x="37101" y="59579"/>
                  </a:lnTo>
                  <a:lnTo>
                    <a:pt x="35167" y="59095"/>
                  </a:lnTo>
                  <a:lnTo>
                    <a:pt x="33476" y="58491"/>
                  </a:lnTo>
                  <a:lnTo>
                    <a:pt x="31784" y="57766"/>
                  </a:lnTo>
                  <a:lnTo>
                    <a:pt x="30213" y="56799"/>
                  </a:lnTo>
                  <a:lnTo>
                    <a:pt x="28762" y="55712"/>
                  </a:lnTo>
                  <a:lnTo>
                    <a:pt x="27433" y="54382"/>
                  </a:lnTo>
                  <a:lnTo>
                    <a:pt x="26104" y="53053"/>
                  </a:lnTo>
                  <a:lnTo>
                    <a:pt x="25016" y="51603"/>
                  </a:lnTo>
                  <a:lnTo>
                    <a:pt x="24049" y="50032"/>
                  </a:lnTo>
                  <a:lnTo>
                    <a:pt x="23324" y="48340"/>
                  </a:lnTo>
                  <a:lnTo>
                    <a:pt x="22599" y="46648"/>
                  </a:lnTo>
                  <a:lnTo>
                    <a:pt x="22116" y="44715"/>
                  </a:lnTo>
                  <a:lnTo>
                    <a:pt x="21874" y="42902"/>
                  </a:lnTo>
                  <a:lnTo>
                    <a:pt x="21753" y="40847"/>
                  </a:lnTo>
                  <a:lnTo>
                    <a:pt x="21874" y="38914"/>
                  </a:lnTo>
                  <a:lnTo>
                    <a:pt x="22116" y="37101"/>
                  </a:lnTo>
                  <a:lnTo>
                    <a:pt x="22599" y="35168"/>
                  </a:lnTo>
                  <a:lnTo>
                    <a:pt x="23204" y="33476"/>
                  </a:lnTo>
                  <a:lnTo>
                    <a:pt x="24049" y="31784"/>
                  </a:lnTo>
                  <a:lnTo>
                    <a:pt x="25016" y="30213"/>
                  </a:lnTo>
                  <a:lnTo>
                    <a:pt x="26104" y="28763"/>
                  </a:lnTo>
                  <a:lnTo>
                    <a:pt x="27312" y="27433"/>
                  </a:lnTo>
                  <a:lnTo>
                    <a:pt x="28762" y="26104"/>
                  </a:lnTo>
                  <a:lnTo>
                    <a:pt x="30213" y="25016"/>
                  </a:lnTo>
                  <a:lnTo>
                    <a:pt x="31784" y="24050"/>
                  </a:lnTo>
                  <a:lnTo>
                    <a:pt x="33476" y="23325"/>
                  </a:lnTo>
                  <a:lnTo>
                    <a:pt x="35167" y="22599"/>
                  </a:lnTo>
                  <a:lnTo>
                    <a:pt x="36980" y="22116"/>
                  </a:lnTo>
                  <a:lnTo>
                    <a:pt x="38914" y="21874"/>
                  </a:lnTo>
                  <a:lnTo>
                    <a:pt x="40847" y="21753"/>
                  </a:lnTo>
                  <a:close/>
                  <a:moveTo>
                    <a:pt x="40847" y="16557"/>
                  </a:moveTo>
                  <a:lnTo>
                    <a:pt x="38430" y="16678"/>
                  </a:lnTo>
                  <a:lnTo>
                    <a:pt x="36013" y="17040"/>
                  </a:lnTo>
                  <a:lnTo>
                    <a:pt x="33717" y="17645"/>
                  </a:lnTo>
                  <a:lnTo>
                    <a:pt x="31421" y="18491"/>
                  </a:lnTo>
                  <a:lnTo>
                    <a:pt x="29367" y="19578"/>
                  </a:lnTo>
                  <a:lnTo>
                    <a:pt x="27312" y="20787"/>
                  </a:lnTo>
                  <a:lnTo>
                    <a:pt x="25500" y="22116"/>
                  </a:lnTo>
                  <a:lnTo>
                    <a:pt x="23687" y="23687"/>
                  </a:lnTo>
                  <a:lnTo>
                    <a:pt x="22116" y="25379"/>
                  </a:lnTo>
                  <a:lnTo>
                    <a:pt x="20787" y="27312"/>
                  </a:lnTo>
                  <a:lnTo>
                    <a:pt x="19578" y="29367"/>
                  </a:lnTo>
                  <a:lnTo>
                    <a:pt x="18490" y="31421"/>
                  </a:lnTo>
                  <a:lnTo>
                    <a:pt x="17645" y="33717"/>
                  </a:lnTo>
                  <a:lnTo>
                    <a:pt x="17040" y="36014"/>
                  </a:lnTo>
                  <a:lnTo>
                    <a:pt x="16678" y="38430"/>
                  </a:lnTo>
                  <a:lnTo>
                    <a:pt x="16557" y="40847"/>
                  </a:lnTo>
                  <a:lnTo>
                    <a:pt x="16678" y="43385"/>
                  </a:lnTo>
                  <a:lnTo>
                    <a:pt x="17040" y="45802"/>
                  </a:lnTo>
                  <a:lnTo>
                    <a:pt x="17645" y="48098"/>
                  </a:lnTo>
                  <a:lnTo>
                    <a:pt x="18490" y="50394"/>
                  </a:lnTo>
                  <a:lnTo>
                    <a:pt x="19578" y="52449"/>
                  </a:lnTo>
                  <a:lnTo>
                    <a:pt x="20787" y="54503"/>
                  </a:lnTo>
                  <a:lnTo>
                    <a:pt x="22116" y="56316"/>
                  </a:lnTo>
                  <a:lnTo>
                    <a:pt x="23687" y="58008"/>
                  </a:lnTo>
                  <a:lnTo>
                    <a:pt x="25379" y="59579"/>
                  </a:lnTo>
                  <a:lnTo>
                    <a:pt x="27312" y="61029"/>
                  </a:lnTo>
                  <a:lnTo>
                    <a:pt x="29246" y="62237"/>
                  </a:lnTo>
                  <a:lnTo>
                    <a:pt x="31421" y="63325"/>
                  </a:lnTo>
                  <a:lnTo>
                    <a:pt x="33596" y="64050"/>
                  </a:lnTo>
                  <a:lnTo>
                    <a:pt x="36013" y="64654"/>
                  </a:lnTo>
                  <a:lnTo>
                    <a:pt x="38430" y="65017"/>
                  </a:lnTo>
                  <a:lnTo>
                    <a:pt x="40847" y="65138"/>
                  </a:lnTo>
                  <a:lnTo>
                    <a:pt x="43385" y="65017"/>
                  </a:lnTo>
                  <a:lnTo>
                    <a:pt x="45802" y="64654"/>
                  </a:lnTo>
                  <a:lnTo>
                    <a:pt x="48098" y="64050"/>
                  </a:lnTo>
                  <a:lnTo>
                    <a:pt x="50273" y="63325"/>
                  </a:lnTo>
                  <a:lnTo>
                    <a:pt x="52449" y="62237"/>
                  </a:lnTo>
                  <a:lnTo>
                    <a:pt x="54503" y="61029"/>
                  </a:lnTo>
                  <a:lnTo>
                    <a:pt x="56316" y="59700"/>
                  </a:lnTo>
                  <a:lnTo>
                    <a:pt x="58008" y="58129"/>
                  </a:lnTo>
                  <a:lnTo>
                    <a:pt x="59579" y="56316"/>
                  </a:lnTo>
                  <a:lnTo>
                    <a:pt x="61029" y="54503"/>
                  </a:lnTo>
                  <a:lnTo>
                    <a:pt x="62237" y="52449"/>
                  </a:lnTo>
                  <a:lnTo>
                    <a:pt x="63204" y="50394"/>
                  </a:lnTo>
                  <a:lnTo>
                    <a:pt x="64050" y="48098"/>
                  </a:lnTo>
                  <a:lnTo>
                    <a:pt x="64654" y="45802"/>
                  </a:lnTo>
                  <a:lnTo>
                    <a:pt x="65017" y="43385"/>
                  </a:lnTo>
                  <a:lnTo>
                    <a:pt x="65138" y="40968"/>
                  </a:lnTo>
                  <a:lnTo>
                    <a:pt x="65138" y="40847"/>
                  </a:lnTo>
                  <a:lnTo>
                    <a:pt x="65017" y="38430"/>
                  </a:lnTo>
                  <a:lnTo>
                    <a:pt x="64654" y="36014"/>
                  </a:lnTo>
                  <a:lnTo>
                    <a:pt x="64050" y="33717"/>
                  </a:lnTo>
                  <a:lnTo>
                    <a:pt x="63204" y="31421"/>
                  </a:lnTo>
                  <a:lnTo>
                    <a:pt x="62237" y="29367"/>
                  </a:lnTo>
                  <a:lnTo>
                    <a:pt x="61029" y="27312"/>
                  </a:lnTo>
                  <a:lnTo>
                    <a:pt x="59579" y="25500"/>
                  </a:lnTo>
                  <a:lnTo>
                    <a:pt x="58008" y="23687"/>
                  </a:lnTo>
                  <a:lnTo>
                    <a:pt x="56316" y="22116"/>
                  </a:lnTo>
                  <a:lnTo>
                    <a:pt x="54503" y="20787"/>
                  </a:lnTo>
                  <a:lnTo>
                    <a:pt x="52449" y="19578"/>
                  </a:lnTo>
                  <a:lnTo>
                    <a:pt x="50394" y="18491"/>
                  </a:lnTo>
                  <a:lnTo>
                    <a:pt x="48098" y="17766"/>
                  </a:lnTo>
                  <a:lnTo>
                    <a:pt x="45802" y="17161"/>
                  </a:lnTo>
                  <a:lnTo>
                    <a:pt x="43385" y="16799"/>
                  </a:lnTo>
                  <a:lnTo>
                    <a:pt x="40847" y="16557"/>
                  </a:lnTo>
                  <a:close/>
                  <a:moveTo>
                    <a:pt x="40847" y="14261"/>
                  </a:moveTo>
                  <a:lnTo>
                    <a:pt x="43506" y="14382"/>
                  </a:lnTo>
                  <a:lnTo>
                    <a:pt x="46165" y="14865"/>
                  </a:lnTo>
                  <a:lnTo>
                    <a:pt x="48702" y="15469"/>
                  </a:lnTo>
                  <a:lnTo>
                    <a:pt x="51240" y="16315"/>
                  </a:lnTo>
                  <a:lnTo>
                    <a:pt x="53536" y="17524"/>
                  </a:lnTo>
                  <a:lnTo>
                    <a:pt x="55711" y="18853"/>
                  </a:lnTo>
                  <a:lnTo>
                    <a:pt x="57766" y="20303"/>
                  </a:lnTo>
                  <a:lnTo>
                    <a:pt x="59699" y="21995"/>
                  </a:lnTo>
                  <a:lnTo>
                    <a:pt x="61391" y="23929"/>
                  </a:lnTo>
                  <a:lnTo>
                    <a:pt x="62962" y="25983"/>
                  </a:lnTo>
                  <a:lnTo>
                    <a:pt x="64292" y="28158"/>
                  </a:lnTo>
                  <a:lnTo>
                    <a:pt x="65379" y="30455"/>
                  </a:lnTo>
                  <a:lnTo>
                    <a:pt x="66225" y="32992"/>
                  </a:lnTo>
                  <a:lnTo>
                    <a:pt x="66950" y="35530"/>
                  </a:lnTo>
                  <a:lnTo>
                    <a:pt x="67313" y="38189"/>
                  </a:lnTo>
                  <a:lnTo>
                    <a:pt x="67434" y="40847"/>
                  </a:lnTo>
                  <a:lnTo>
                    <a:pt x="67434" y="40968"/>
                  </a:lnTo>
                  <a:lnTo>
                    <a:pt x="67313" y="43627"/>
                  </a:lnTo>
                  <a:lnTo>
                    <a:pt x="66950" y="46286"/>
                  </a:lnTo>
                  <a:lnTo>
                    <a:pt x="66225" y="48823"/>
                  </a:lnTo>
                  <a:lnTo>
                    <a:pt x="65379" y="51240"/>
                  </a:lnTo>
                  <a:lnTo>
                    <a:pt x="64292" y="53536"/>
                  </a:lnTo>
                  <a:lnTo>
                    <a:pt x="62962" y="55712"/>
                  </a:lnTo>
                  <a:lnTo>
                    <a:pt x="61391" y="57766"/>
                  </a:lnTo>
                  <a:lnTo>
                    <a:pt x="59699" y="59700"/>
                  </a:lnTo>
                  <a:lnTo>
                    <a:pt x="57766" y="61392"/>
                  </a:lnTo>
                  <a:lnTo>
                    <a:pt x="55711" y="62963"/>
                  </a:lnTo>
                  <a:lnTo>
                    <a:pt x="53536" y="64292"/>
                  </a:lnTo>
                  <a:lnTo>
                    <a:pt x="51240" y="65380"/>
                  </a:lnTo>
                  <a:lnTo>
                    <a:pt x="48823" y="66346"/>
                  </a:lnTo>
                  <a:lnTo>
                    <a:pt x="46285" y="66951"/>
                  </a:lnTo>
                  <a:lnTo>
                    <a:pt x="43627" y="67313"/>
                  </a:lnTo>
                  <a:lnTo>
                    <a:pt x="40847" y="67555"/>
                  </a:lnTo>
                  <a:lnTo>
                    <a:pt x="38189" y="67313"/>
                  </a:lnTo>
                  <a:lnTo>
                    <a:pt x="35530" y="66951"/>
                  </a:lnTo>
                  <a:lnTo>
                    <a:pt x="32992" y="66346"/>
                  </a:lnTo>
                  <a:lnTo>
                    <a:pt x="30575" y="65380"/>
                  </a:lnTo>
                  <a:lnTo>
                    <a:pt x="28158" y="64292"/>
                  </a:lnTo>
                  <a:lnTo>
                    <a:pt x="25983" y="62963"/>
                  </a:lnTo>
                  <a:lnTo>
                    <a:pt x="23929" y="61392"/>
                  </a:lnTo>
                  <a:lnTo>
                    <a:pt x="22116" y="59700"/>
                  </a:lnTo>
                  <a:lnTo>
                    <a:pt x="20303" y="57887"/>
                  </a:lnTo>
                  <a:lnTo>
                    <a:pt x="18853" y="55833"/>
                  </a:lnTo>
                  <a:lnTo>
                    <a:pt x="17524" y="53657"/>
                  </a:lnTo>
                  <a:lnTo>
                    <a:pt x="16315" y="51240"/>
                  </a:lnTo>
                  <a:lnTo>
                    <a:pt x="15469" y="48823"/>
                  </a:lnTo>
                  <a:lnTo>
                    <a:pt x="14744" y="46286"/>
                  </a:lnTo>
                  <a:lnTo>
                    <a:pt x="14382" y="43627"/>
                  </a:lnTo>
                  <a:lnTo>
                    <a:pt x="14261" y="40968"/>
                  </a:lnTo>
                  <a:lnTo>
                    <a:pt x="14382" y="38189"/>
                  </a:lnTo>
                  <a:lnTo>
                    <a:pt x="14744" y="35530"/>
                  </a:lnTo>
                  <a:lnTo>
                    <a:pt x="15469" y="32992"/>
                  </a:lnTo>
                  <a:lnTo>
                    <a:pt x="16315" y="30575"/>
                  </a:lnTo>
                  <a:lnTo>
                    <a:pt x="17403" y="28279"/>
                  </a:lnTo>
                  <a:lnTo>
                    <a:pt x="18732" y="25983"/>
                  </a:lnTo>
                  <a:lnTo>
                    <a:pt x="20303" y="23929"/>
                  </a:lnTo>
                  <a:lnTo>
                    <a:pt x="21995" y="22116"/>
                  </a:lnTo>
                  <a:lnTo>
                    <a:pt x="23929" y="20424"/>
                  </a:lnTo>
                  <a:lnTo>
                    <a:pt x="25983" y="18853"/>
                  </a:lnTo>
                  <a:lnTo>
                    <a:pt x="28158" y="17524"/>
                  </a:lnTo>
                  <a:lnTo>
                    <a:pt x="30454" y="16436"/>
                  </a:lnTo>
                  <a:lnTo>
                    <a:pt x="32871" y="15469"/>
                  </a:lnTo>
                  <a:lnTo>
                    <a:pt x="35530" y="14865"/>
                  </a:lnTo>
                  <a:lnTo>
                    <a:pt x="38068" y="14382"/>
                  </a:lnTo>
                  <a:lnTo>
                    <a:pt x="40847" y="14261"/>
                  </a:lnTo>
                  <a:close/>
                  <a:moveTo>
                    <a:pt x="38793" y="1"/>
                  </a:moveTo>
                  <a:lnTo>
                    <a:pt x="36738" y="122"/>
                  </a:lnTo>
                  <a:lnTo>
                    <a:pt x="34684" y="484"/>
                  </a:lnTo>
                  <a:lnTo>
                    <a:pt x="32630" y="847"/>
                  </a:lnTo>
                  <a:lnTo>
                    <a:pt x="30696" y="1209"/>
                  </a:lnTo>
                  <a:lnTo>
                    <a:pt x="28762" y="1814"/>
                  </a:lnTo>
                  <a:lnTo>
                    <a:pt x="26829" y="2418"/>
                  </a:lnTo>
                  <a:lnTo>
                    <a:pt x="25016" y="3143"/>
                  </a:lnTo>
                  <a:lnTo>
                    <a:pt x="23204" y="3989"/>
                  </a:lnTo>
                  <a:lnTo>
                    <a:pt x="21391" y="4835"/>
                  </a:lnTo>
                  <a:lnTo>
                    <a:pt x="19699" y="5922"/>
                  </a:lnTo>
                  <a:lnTo>
                    <a:pt x="18007" y="6889"/>
                  </a:lnTo>
                  <a:lnTo>
                    <a:pt x="16436" y="8098"/>
                  </a:lnTo>
                  <a:lnTo>
                    <a:pt x="14865" y="9306"/>
                  </a:lnTo>
                  <a:lnTo>
                    <a:pt x="13415" y="10635"/>
                  </a:lnTo>
                  <a:lnTo>
                    <a:pt x="11965" y="11965"/>
                  </a:lnTo>
                  <a:lnTo>
                    <a:pt x="10635" y="13415"/>
                  </a:lnTo>
                  <a:lnTo>
                    <a:pt x="9306" y="14865"/>
                  </a:lnTo>
                  <a:lnTo>
                    <a:pt x="8098" y="16436"/>
                  </a:lnTo>
                  <a:lnTo>
                    <a:pt x="6889" y="18007"/>
                  </a:lnTo>
                  <a:lnTo>
                    <a:pt x="5922" y="19699"/>
                  </a:lnTo>
                  <a:lnTo>
                    <a:pt x="4956" y="21391"/>
                  </a:lnTo>
                  <a:lnTo>
                    <a:pt x="3989" y="23083"/>
                  </a:lnTo>
                  <a:lnTo>
                    <a:pt x="3143" y="24896"/>
                  </a:lnTo>
                  <a:lnTo>
                    <a:pt x="2418" y="26829"/>
                  </a:lnTo>
                  <a:lnTo>
                    <a:pt x="1814" y="28763"/>
                  </a:lnTo>
                  <a:lnTo>
                    <a:pt x="1209" y="30696"/>
                  </a:lnTo>
                  <a:lnTo>
                    <a:pt x="726" y="32630"/>
                  </a:lnTo>
                  <a:lnTo>
                    <a:pt x="484" y="34684"/>
                  </a:lnTo>
                  <a:lnTo>
                    <a:pt x="122" y="36739"/>
                  </a:lnTo>
                  <a:lnTo>
                    <a:pt x="1" y="38793"/>
                  </a:lnTo>
                  <a:lnTo>
                    <a:pt x="1" y="40847"/>
                  </a:lnTo>
                  <a:lnTo>
                    <a:pt x="1" y="43023"/>
                  </a:lnTo>
                  <a:lnTo>
                    <a:pt x="122" y="45077"/>
                  </a:lnTo>
                  <a:lnTo>
                    <a:pt x="363" y="47132"/>
                  </a:lnTo>
                  <a:lnTo>
                    <a:pt x="726" y="49186"/>
                  </a:lnTo>
                  <a:lnTo>
                    <a:pt x="1209" y="51119"/>
                  </a:lnTo>
                  <a:lnTo>
                    <a:pt x="1814" y="53053"/>
                  </a:lnTo>
                  <a:lnTo>
                    <a:pt x="2418" y="54987"/>
                  </a:lnTo>
                  <a:lnTo>
                    <a:pt x="3143" y="56799"/>
                  </a:lnTo>
                  <a:lnTo>
                    <a:pt x="3989" y="58612"/>
                  </a:lnTo>
                  <a:lnTo>
                    <a:pt x="4835" y="60425"/>
                  </a:lnTo>
                  <a:lnTo>
                    <a:pt x="5922" y="62117"/>
                  </a:lnTo>
                  <a:lnTo>
                    <a:pt x="6889" y="63808"/>
                  </a:lnTo>
                  <a:lnTo>
                    <a:pt x="8098" y="65380"/>
                  </a:lnTo>
                  <a:lnTo>
                    <a:pt x="9306" y="66951"/>
                  </a:lnTo>
                  <a:lnTo>
                    <a:pt x="10635" y="68401"/>
                  </a:lnTo>
                  <a:lnTo>
                    <a:pt x="11965" y="69851"/>
                  </a:lnTo>
                  <a:lnTo>
                    <a:pt x="13415" y="71180"/>
                  </a:lnTo>
                  <a:lnTo>
                    <a:pt x="14865" y="72510"/>
                  </a:lnTo>
                  <a:lnTo>
                    <a:pt x="16436" y="73718"/>
                  </a:lnTo>
                  <a:lnTo>
                    <a:pt x="18007" y="74806"/>
                  </a:lnTo>
                  <a:lnTo>
                    <a:pt x="19699" y="75893"/>
                  </a:lnTo>
                  <a:lnTo>
                    <a:pt x="21391" y="76860"/>
                  </a:lnTo>
                  <a:lnTo>
                    <a:pt x="23083" y="77827"/>
                  </a:lnTo>
                  <a:lnTo>
                    <a:pt x="24895" y="78552"/>
                  </a:lnTo>
                  <a:lnTo>
                    <a:pt x="26829" y="79277"/>
                  </a:lnTo>
                  <a:lnTo>
                    <a:pt x="28762" y="80002"/>
                  </a:lnTo>
                  <a:lnTo>
                    <a:pt x="30696" y="80485"/>
                  </a:lnTo>
                  <a:lnTo>
                    <a:pt x="32630" y="80969"/>
                  </a:lnTo>
                  <a:lnTo>
                    <a:pt x="34684" y="81331"/>
                  </a:lnTo>
                  <a:lnTo>
                    <a:pt x="36738" y="81573"/>
                  </a:lnTo>
                  <a:lnTo>
                    <a:pt x="38793" y="81815"/>
                  </a:lnTo>
                  <a:lnTo>
                    <a:pt x="43022" y="81815"/>
                  </a:lnTo>
                  <a:lnTo>
                    <a:pt x="45077" y="81573"/>
                  </a:lnTo>
                  <a:lnTo>
                    <a:pt x="47131" y="81331"/>
                  </a:lnTo>
                  <a:lnTo>
                    <a:pt x="49186" y="80969"/>
                  </a:lnTo>
                  <a:lnTo>
                    <a:pt x="51119" y="80485"/>
                  </a:lnTo>
                  <a:lnTo>
                    <a:pt x="53053" y="80002"/>
                  </a:lnTo>
                  <a:lnTo>
                    <a:pt x="54986" y="79398"/>
                  </a:lnTo>
                  <a:lnTo>
                    <a:pt x="56799" y="78552"/>
                  </a:lnTo>
                  <a:lnTo>
                    <a:pt x="58612" y="77827"/>
                  </a:lnTo>
                  <a:lnTo>
                    <a:pt x="60425" y="76860"/>
                  </a:lnTo>
                  <a:lnTo>
                    <a:pt x="62116" y="75893"/>
                  </a:lnTo>
                  <a:lnTo>
                    <a:pt x="63808" y="74806"/>
                  </a:lnTo>
                  <a:lnTo>
                    <a:pt x="65379" y="73718"/>
                  </a:lnTo>
                  <a:lnTo>
                    <a:pt x="66950" y="72510"/>
                  </a:lnTo>
                  <a:lnTo>
                    <a:pt x="68400" y="71180"/>
                  </a:lnTo>
                  <a:lnTo>
                    <a:pt x="69851" y="69851"/>
                  </a:lnTo>
                  <a:lnTo>
                    <a:pt x="71180" y="68401"/>
                  </a:lnTo>
                  <a:lnTo>
                    <a:pt x="72509" y="66951"/>
                  </a:lnTo>
                  <a:lnTo>
                    <a:pt x="73718" y="65380"/>
                  </a:lnTo>
                  <a:lnTo>
                    <a:pt x="74805" y="63808"/>
                  </a:lnTo>
                  <a:lnTo>
                    <a:pt x="75893" y="62117"/>
                  </a:lnTo>
                  <a:lnTo>
                    <a:pt x="76860" y="60425"/>
                  </a:lnTo>
                  <a:lnTo>
                    <a:pt x="77827" y="58612"/>
                  </a:lnTo>
                  <a:lnTo>
                    <a:pt x="78552" y="56799"/>
                  </a:lnTo>
                  <a:lnTo>
                    <a:pt x="79277" y="54987"/>
                  </a:lnTo>
                  <a:lnTo>
                    <a:pt x="80002" y="53053"/>
                  </a:lnTo>
                  <a:lnTo>
                    <a:pt x="80485" y="51119"/>
                  </a:lnTo>
                  <a:lnTo>
                    <a:pt x="80969" y="49186"/>
                  </a:lnTo>
                  <a:lnTo>
                    <a:pt x="81331" y="47132"/>
                  </a:lnTo>
                  <a:lnTo>
                    <a:pt x="81573" y="45077"/>
                  </a:lnTo>
                  <a:lnTo>
                    <a:pt x="81815" y="43023"/>
                  </a:lnTo>
                  <a:lnTo>
                    <a:pt x="81815" y="40847"/>
                  </a:lnTo>
                  <a:lnTo>
                    <a:pt x="81815" y="38793"/>
                  </a:lnTo>
                  <a:lnTo>
                    <a:pt x="81573" y="36739"/>
                  </a:lnTo>
                  <a:lnTo>
                    <a:pt x="81331" y="34684"/>
                  </a:lnTo>
                  <a:lnTo>
                    <a:pt x="80969" y="32630"/>
                  </a:lnTo>
                  <a:lnTo>
                    <a:pt x="80485" y="30696"/>
                  </a:lnTo>
                  <a:lnTo>
                    <a:pt x="80002" y="28763"/>
                  </a:lnTo>
                  <a:lnTo>
                    <a:pt x="79277" y="26829"/>
                  </a:lnTo>
                  <a:lnTo>
                    <a:pt x="78552" y="25016"/>
                  </a:lnTo>
                  <a:lnTo>
                    <a:pt x="77827" y="23204"/>
                  </a:lnTo>
                  <a:lnTo>
                    <a:pt x="76860" y="21391"/>
                  </a:lnTo>
                  <a:lnTo>
                    <a:pt x="75893" y="19699"/>
                  </a:lnTo>
                  <a:lnTo>
                    <a:pt x="74805" y="18007"/>
                  </a:lnTo>
                  <a:lnTo>
                    <a:pt x="73718" y="16436"/>
                  </a:lnTo>
                  <a:lnTo>
                    <a:pt x="72509" y="14865"/>
                  </a:lnTo>
                  <a:lnTo>
                    <a:pt x="71180" y="13415"/>
                  </a:lnTo>
                  <a:lnTo>
                    <a:pt x="69851" y="11965"/>
                  </a:lnTo>
                  <a:lnTo>
                    <a:pt x="68400" y="10635"/>
                  </a:lnTo>
                  <a:lnTo>
                    <a:pt x="66950" y="9306"/>
                  </a:lnTo>
                  <a:lnTo>
                    <a:pt x="65379" y="8098"/>
                  </a:lnTo>
                  <a:lnTo>
                    <a:pt x="63808" y="7010"/>
                  </a:lnTo>
                  <a:lnTo>
                    <a:pt x="62116" y="5922"/>
                  </a:lnTo>
                  <a:lnTo>
                    <a:pt x="60425" y="4956"/>
                  </a:lnTo>
                  <a:lnTo>
                    <a:pt x="58612" y="3989"/>
                  </a:lnTo>
                  <a:lnTo>
                    <a:pt x="56799" y="3143"/>
                  </a:lnTo>
                  <a:lnTo>
                    <a:pt x="54986" y="2418"/>
                  </a:lnTo>
                  <a:lnTo>
                    <a:pt x="53053" y="1814"/>
                  </a:lnTo>
                  <a:lnTo>
                    <a:pt x="51119" y="1209"/>
                  </a:lnTo>
                  <a:lnTo>
                    <a:pt x="49186" y="847"/>
                  </a:lnTo>
                  <a:lnTo>
                    <a:pt x="47131" y="484"/>
                  </a:lnTo>
                  <a:lnTo>
                    <a:pt x="45077" y="122"/>
                  </a:lnTo>
                  <a:lnTo>
                    <a:pt x="430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07;p57">
              <a:extLst>
                <a:ext uri="{FF2B5EF4-FFF2-40B4-BE49-F238E27FC236}">
                  <a16:creationId xmlns:a16="http://schemas.microsoft.com/office/drawing/2014/main" id="{C79CE4F9-6904-4026-8442-1EF3717B45C3}"/>
                </a:ext>
              </a:extLst>
            </p:cNvPr>
            <p:cNvSpPr/>
            <p:nvPr/>
          </p:nvSpPr>
          <p:spPr>
            <a:xfrm>
              <a:off x="6243745" y="1783027"/>
              <a:ext cx="178856" cy="181143"/>
            </a:xfrm>
            <a:custGeom>
              <a:avLst/>
              <a:gdLst/>
              <a:ahLst/>
              <a:cxnLst/>
              <a:rect l="l" t="t" r="r" b="b"/>
              <a:pathLst>
                <a:path w="9307" h="9427" extrusionOk="0">
                  <a:moveTo>
                    <a:pt x="847" y="1"/>
                  </a:moveTo>
                  <a:lnTo>
                    <a:pt x="1" y="9427"/>
                  </a:lnTo>
                  <a:lnTo>
                    <a:pt x="9306" y="9427"/>
                  </a:lnTo>
                  <a:lnTo>
                    <a:pt x="83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08;p57">
              <a:extLst>
                <a:ext uri="{FF2B5EF4-FFF2-40B4-BE49-F238E27FC236}">
                  <a16:creationId xmlns:a16="http://schemas.microsoft.com/office/drawing/2014/main" id="{138E83A3-4DFA-45A4-BCAC-5ADA82C78901}"/>
                </a:ext>
              </a:extLst>
            </p:cNvPr>
            <p:cNvSpPr/>
            <p:nvPr/>
          </p:nvSpPr>
          <p:spPr>
            <a:xfrm>
              <a:off x="5793214" y="1873589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6526" y="1"/>
                  </a:moveTo>
                  <a:lnTo>
                    <a:pt x="0" y="3747"/>
                  </a:lnTo>
                  <a:lnTo>
                    <a:pt x="3868" y="12327"/>
                  </a:lnTo>
                  <a:lnTo>
                    <a:pt x="11964" y="7614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09;p57">
              <a:extLst>
                <a:ext uri="{FF2B5EF4-FFF2-40B4-BE49-F238E27FC236}">
                  <a16:creationId xmlns:a16="http://schemas.microsoft.com/office/drawing/2014/main" id="{79A897C9-0B0F-4F72-9F9A-AA61BD65A2FE}"/>
                </a:ext>
              </a:extLst>
            </p:cNvPr>
            <p:cNvSpPr/>
            <p:nvPr/>
          </p:nvSpPr>
          <p:spPr>
            <a:xfrm>
              <a:off x="5440347" y="2196368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3747" y="1"/>
                  </a:moveTo>
                  <a:lnTo>
                    <a:pt x="1" y="6406"/>
                  </a:lnTo>
                  <a:lnTo>
                    <a:pt x="7614" y="11965"/>
                  </a:lnTo>
                  <a:lnTo>
                    <a:pt x="12327" y="3868"/>
                  </a:lnTo>
                  <a:lnTo>
                    <a:pt x="374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10;p57">
              <a:extLst>
                <a:ext uri="{FF2B5EF4-FFF2-40B4-BE49-F238E27FC236}">
                  <a16:creationId xmlns:a16="http://schemas.microsoft.com/office/drawing/2014/main" id="{E13CB574-5BF5-440A-A6D9-6DCD2029D1C5}"/>
                </a:ext>
              </a:extLst>
            </p:cNvPr>
            <p:cNvSpPr/>
            <p:nvPr/>
          </p:nvSpPr>
          <p:spPr>
            <a:xfrm>
              <a:off x="5347450" y="2644546"/>
              <a:ext cx="181162" cy="178818"/>
            </a:xfrm>
            <a:custGeom>
              <a:avLst/>
              <a:gdLst/>
              <a:ahLst/>
              <a:cxnLst/>
              <a:rect l="l" t="t" r="r" b="b"/>
              <a:pathLst>
                <a:path w="9427" h="9306" extrusionOk="0">
                  <a:moveTo>
                    <a:pt x="9427" y="0"/>
                  </a:moveTo>
                  <a:lnTo>
                    <a:pt x="1" y="846"/>
                  </a:lnTo>
                  <a:lnTo>
                    <a:pt x="1" y="8339"/>
                  </a:lnTo>
                  <a:lnTo>
                    <a:pt x="9427" y="9306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011;p57">
              <a:extLst>
                <a:ext uri="{FF2B5EF4-FFF2-40B4-BE49-F238E27FC236}">
                  <a16:creationId xmlns:a16="http://schemas.microsoft.com/office/drawing/2014/main" id="{33998AD2-7C46-42E1-B0F1-4A98E809472A}"/>
                </a:ext>
              </a:extLst>
            </p:cNvPr>
            <p:cNvSpPr/>
            <p:nvPr/>
          </p:nvSpPr>
          <p:spPr>
            <a:xfrm>
              <a:off x="5438022" y="3041630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7614" y="0"/>
                  </a:moveTo>
                  <a:lnTo>
                    <a:pt x="1" y="5559"/>
                  </a:lnTo>
                  <a:lnTo>
                    <a:pt x="3747" y="11964"/>
                  </a:lnTo>
                  <a:lnTo>
                    <a:pt x="12327" y="8097"/>
                  </a:lnTo>
                  <a:lnTo>
                    <a:pt x="761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012;p57">
              <a:extLst>
                <a:ext uri="{FF2B5EF4-FFF2-40B4-BE49-F238E27FC236}">
                  <a16:creationId xmlns:a16="http://schemas.microsoft.com/office/drawing/2014/main" id="{71E68506-261A-491E-B1CD-5B5C1A8B93EE}"/>
                </a:ext>
              </a:extLst>
            </p:cNvPr>
            <p:cNvSpPr/>
            <p:nvPr/>
          </p:nvSpPr>
          <p:spPr>
            <a:xfrm>
              <a:off x="5760834" y="3359759"/>
              <a:ext cx="229936" cy="234561"/>
            </a:xfrm>
            <a:custGeom>
              <a:avLst/>
              <a:gdLst/>
              <a:ahLst/>
              <a:cxnLst/>
              <a:rect l="l" t="t" r="r" b="b"/>
              <a:pathLst>
                <a:path w="11965" h="12207" extrusionOk="0">
                  <a:moveTo>
                    <a:pt x="3868" y="0"/>
                  </a:moveTo>
                  <a:lnTo>
                    <a:pt x="1" y="8460"/>
                  </a:lnTo>
                  <a:lnTo>
                    <a:pt x="6406" y="12206"/>
                  </a:lnTo>
                  <a:lnTo>
                    <a:pt x="11965" y="459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013;p57">
              <a:extLst>
                <a:ext uri="{FF2B5EF4-FFF2-40B4-BE49-F238E27FC236}">
                  <a16:creationId xmlns:a16="http://schemas.microsoft.com/office/drawing/2014/main" id="{603BD45F-5CF9-4DEA-8D13-0307F428ECDD}"/>
                </a:ext>
              </a:extLst>
            </p:cNvPr>
            <p:cNvSpPr/>
            <p:nvPr/>
          </p:nvSpPr>
          <p:spPr>
            <a:xfrm>
              <a:off x="6209059" y="3508370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1"/>
                  </a:moveTo>
                  <a:lnTo>
                    <a:pt x="846" y="9306"/>
                  </a:lnTo>
                  <a:lnTo>
                    <a:pt x="8339" y="9306"/>
                  </a:lnTo>
                  <a:lnTo>
                    <a:pt x="930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014;p57">
              <a:extLst>
                <a:ext uri="{FF2B5EF4-FFF2-40B4-BE49-F238E27FC236}">
                  <a16:creationId xmlns:a16="http://schemas.microsoft.com/office/drawing/2014/main" id="{A5826216-659E-4A91-8350-F6FD17879057}"/>
                </a:ext>
              </a:extLst>
            </p:cNvPr>
            <p:cNvSpPr/>
            <p:nvPr/>
          </p:nvSpPr>
          <p:spPr>
            <a:xfrm>
              <a:off x="6606185" y="3362084"/>
              <a:ext cx="229917" cy="234542"/>
            </a:xfrm>
            <a:custGeom>
              <a:avLst/>
              <a:gdLst/>
              <a:ahLst/>
              <a:cxnLst/>
              <a:rect l="l" t="t" r="r" b="b"/>
              <a:pathLst>
                <a:path w="11964" h="12206" extrusionOk="0">
                  <a:moveTo>
                    <a:pt x="8097" y="0"/>
                  </a:moveTo>
                  <a:lnTo>
                    <a:pt x="0" y="4593"/>
                  </a:lnTo>
                  <a:lnTo>
                    <a:pt x="5559" y="12206"/>
                  </a:lnTo>
                  <a:lnTo>
                    <a:pt x="11964" y="8460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015;p57">
              <a:extLst>
                <a:ext uri="{FF2B5EF4-FFF2-40B4-BE49-F238E27FC236}">
                  <a16:creationId xmlns:a16="http://schemas.microsoft.com/office/drawing/2014/main" id="{6D7509C3-71A4-4D34-9C45-4E5C0ABA2F5E}"/>
                </a:ext>
              </a:extLst>
            </p:cNvPr>
            <p:cNvSpPr/>
            <p:nvPr/>
          </p:nvSpPr>
          <p:spPr>
            <a:xfrm>
              <a:off x="6922022" y="3046280"/>
              <a:ext cx="236892" cy="229892"/>
            </a:xfrm>
            <a:custGeom>
              <a:avLst/>
              <a:gdLst/>
              <a:ahLst/>
              <a:cxnLst/>
              <a:rect l="l" t="t" r="r" b="b"/>
              <a:pathLst>
                <a:path w="12327" h="11964" extrusionOk="0">
                  <a:moveTo>
                    <a:pt x="4713" y="0"/>
                  </a:moveTo>
                  <a:lnTo>
                    <a:pt x="0" y="8097"/>
                  </a:lnTo>
                  <a:lnTo>
                    <a:pt x="8581" y="11964"/>
                  </a:lnTo>
                  <a:lnTo>
                    <a:pt x="12327" y="5438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016;p57">
              <a:extLst>
                <a:ext uri="{FF2B5EF4-FFF2-40B4-BE49-F238E27FC236}">
                  <a16:creationId xmlns:a16="http://schemas.microsoft.com/office/drawing/2014/main" id="{63B06651-F635-47C1-9ED4-B337A1908488}"/>
                </a:ext>
              </a:extLst>
            </p:cNvPr>
            <p:cNvSpPr/>
            <p:nvPr/>
          </p:nvSpPr>
          <p:spPr>
            <a:xfrm>
              <a:off x="7072974" y="2649196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0"/>
                  </a:moveTo>
                  <a:lnTo>
                    <a:pt x="0" y="9305"/>
                  </a:lnTo>
                  <a:lnTo>
                    <a:pt x="9306" y="8339"/>
                  </a:lnTo>
                  <a:lnTo>
                    <a:pt x="9306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17;p57">
              <a:extLst>
                <a:ext uri="{FF2B5EF4-FFF2-40B4-BE49-F238E27FC236}">
                  <a16:creationId xmlns:a16="http://schemas.microsoft.com/office/drawing/2014/main" id="{0A30910F-FCC0-4DE9-AAA6-8F595E037AB6}"/>
                </a:ext>
              </a:extLst>
            </p:cNvPr>
            <p:cNvSpPr/>
            <p:nvPr/>
          </p:nvSpPr>
          <p:spPr>
            <a:xfrm>
              <a:off x="6924347" y="2198693"/>
              <a:ext cx="236892" cy="232236"/>
            </a:xfrm>
            <a:custGeom>
              <a:avLst/>
              <a:gdLst/>
              <a:ahLst/>
              <a:cxnLst/>
              <a:rect l="l" t="t" r="r" b="b"/>
              <a:pathLst>
                <a:path w="12327" h="12086" extrusionOk="0">
                  <a:moveTo>
                    <a:pt x="8580" y="1"/>
                  </a:moveTo>
                  <a:lnTo>
                    <a:pt x="0" y="3868"/>
                  </a:lnTo>
                  <a:lnTo>
                    <a:pt x="4713" y="12085"/>
                  </a:lnTo>
                  <a:lnTo>
                    <a:pt x="12327" y="6526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8;p57">
              <a:extLst>
                <a:ext uri="{FF2B5EF4-FFF2-40B4-BE49-F238E27FC236}">
                  <a16:creationId xmlns:a16="http://schemas.microsoft.com/office/drawing/2014/main" id="{E51377EB-9A5A-4649-B109-5A604FA2707E}"/>
                </a:ext>
              </a:extLst>
            </p:cNvPr>
            <p:cNvSpPr/>
            <p:nvPr/>
          </p:nvSpPr>
          <p:spPr>
            <a:xfrm>
              <a:off x="6640871" y="1875914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5439" y="1"/>
                  </a:moveTo>
                  <a:lnTo>
                    <a:pt x="1" y="7614"/>
                  </a:lnTo>
                  <a:lnTo>
                    <a:pt x="8098" y="12327"/>
                  </a:lnTo>
                  <a:lnTo>
                    <a:pt x="11965" y="3747"/>
                  </a:lnTo>
                  <a:lnTo>
                    <a:pt x="54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5039;p57">
            <a:extLst>
              <a:ext uri="{FF2B5EF4-FFF2-40B4-BE49-F238E27FC236}">
                <a16:creationId xmlns:a16="http://schemas.microsoft.com/office/drawing/2014/main" id="{81735E67-419D-474B-BCB5-A0F17C8CAB3F}"/>
              </a:ext>
            </a:extLst>
          </p:cNvPr>
          <p:cNvGrpSpPr/>
          <p:nvPr/>
        </p:nvGrpSpPr>
        <p:grpSpPr>
          <a:xfrm>
            <a:off x="6100792" y="2542231"/>
            <a:ext cx="400006" cy="399955"/>
            <a:chOff x="5049725" y="2027900"/>
            <a:chExt cx="481750" cy="481850"/>
          </a:xfrm>
        </p:grpSpPr>
        <p:sp>
          <p:nvSpPr>
            <p:cNvPr id="96" name="Google Shape;5040;p57">
              <a:extLst>
                <a:ext uri="{FF2B5EF4-FFF2-40B4-BE49-F238E27FC236}">
                  <a16:creationId xmlns:a16="http://schemas.microsoft.com/office/drawing/2014/main" id="{86909610-C018-412C-BF0B-C04D1367AFCC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" name="Google Shape;5041;p57">
              <a:extLst>
                <a:ext uri="{FF2B5EF4-FFF2-40B4-BE49-F238E27FC236}">
                  <a16:creationId xmlns:a16="http://schemas.microsoft.com/office/drawing/2014/main" id="{1AD13C15-DA3F-486B-ABED-582E36E8722C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042;p57">
              <a:extLst>
                <a:ext uri="{FF2B5EF4-FFF2-40B4-BE49-F238E27FC236}">
                  <a16:creationId xmlns:a16="http://schemas.microsoft.com/office/drawing/2014/main" id="{4E61E585-73D5-4B27-8BEE-4D51A11E401C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043;p57">
              <a:extLst>
                <a:ext uri="{FF2B5EF4-FFF2-40B4-BE49-F238E27FC236}">
                  <a16:creationId xmlns:a16="http://schemas.microsoft.com/office/drawing/2014/main" id="{B827FBC8-2C38-4D74-BC4C-F3B7B90B6D7C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044;p57">
              <a:extLst>
                <a:ext uri="{FF2B5EF4-FFF2-40B4-BE49-F238E27FC236}">
                  <a16:creationId xmlns:a16="http://schemas.microsoft.com/office/drawing/2014/main" id="{229DD747-CC4C-42C1-A1C5-1D456C46C831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045;p57">
              <a:extLst>
                <a:ext uri="{FF2B5EF4-FFF2-40B4-BE49-F238E27FC236}">
                  <a16:creationId xmlns:a16="http://schemas.microsoft.com/office/drawing/2014/main" id="{B201950F-F700-40BC-A9E0-62B66B1BD02E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" name="Google Shape;5046;p57">
              <a:extLst>
                <a:ext uri="{FF2B5EF4-FFF2-40B4-BE49-F238E27FC236}">
                  <a16:creationId xmlns:a16="http://schemas.microsoft.com/office/drawing/2014/main" id="{A00032EA-9D13-474C-ABF4-745E9880406F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" name="Google Shape;5047;p57">
              <a:extLst>
                <a:ext uri="{FF2B5EF4-FFF2-40B4-BE49-F238E27FC236}">
                  <a16:creationId xmlns:a16="http://schemas.microsoft.com/office/drawing/2014/main" id="{65B84735-39E1-4E4D-8CCD-44BFDB3A9FE6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3" name="Google Shape;5072;p57">
            <a:extLst>
              <a:ext uri="{FF2B5EF4-FFF2-40B4-BE49-F238E27FC236}">
                <a16:creationId xmlns:a16="http://schemas.microsoft.com/office/drawing/2014/main" id="{27EF7B2B-3AB5-43F9-81F2-533EDCBC1366}"/>
              </a:ext>
            </a:extLst>
          </p:cNvPr>
          <p:cNvGrpSpPr/>
          <p:nvPr/>
        </p:nvGrpSpPr>
        <p:grpSpPr>
          <a:xfrm>
            <a:off x="7012931" y="1671428"/>
            <a:ext cx="1858216" cy="2880514"/>
            <a:chOff x="5677854" y="1389506"/>
            <a:chExt cx="2075755" cy="3211275"/>
          </a:xfrm>
        </p:grpSpPr>
        <p:sp>
          <p:nvSpPr>
            <p:cNvPr id="134" name="Google Shape;5073;p57">
              <a:extLst>
                <a:ext uri="{FF2B5EF4-FFF2-40B4-BE49-F238E27FC236}">
                  <a16:creationId xmlns:a16="http://schemas.microsoft.com/office/drawing/2014/main" id="{5861C1C3-FED5-4268-A172-58067DA42BA5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074;p57">
              <a:extLst>
                <a:ext uri="{FF2B5EF4-FFF2-40B4-BE49-F238E27FC236}">
                  <a16:creationId xmlns:a16="http://schemas.microsoft.com/office/drawing/2014/main" id="{CC509B92-70B3-42D6-B1D2-3EDE07AEB897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075;p57">
              <a:extLst>
                <a:ext uri="{FF2B5EF4-FFF2-40B4-BE49-F238E27FC236}">
                  <a16:creationId xmlns:a16="http://schemas.microsoft.com/office/drawing/2014/main" id="{BB5DAABB-321E-4A2F-AFE5-2A83F6F2813C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076;p57">
              <a:extLst>
                <a:ext uri="{FF2B5EF4-FFF2-40B4-BE49-F238E27FC236}">
                  <a16:creationId xmlns:a16="http://schemas.microsoft.com/office/drawing/2014/main" id="{8D2995BA-AC61-41FD-B812-F3E8C382FC87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077;p57">
              <a:extLst>
                <a:ext uri="{FF2B5EF4-FFF2-40B4-BE49-F238E27FC236}">
                  <a16:creationId xmlns:a16="http://schemas.microsoft.com/office/drawing/2014/main" id="{1BF3A514-C6C8-4B4F-9A66-5D587B48756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078;p57">
              <a:extLst>
                <a:ext uri="{FF2B5EF4-FFF2-40B4-BE49-F238E27FC236}">
                  <a16:creationId xmlns:a16="http://schemas.microsoft.com/office/drawing/2014/main" id="{F3DD0FD7-A152-4AD1-B9DA-53D03D2A0C5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079;p57">
              <a:extLst>
                <a:ext uri="{FF2B5EF4-FFF2-40B4-BE49-F238E27FC236}">
                  <a16:creationId xmlns:a16="http://schemas.microsoft.com/office/drawing/2014/main" id="{655C7DCF-2C1F-49AD-9E35-15622C225DFD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080;p57">
              <a:extLst>
                <a:ext uri="{FF2B5EF4-FFF2-40B4-BE49-F238E27FC236}">
                  <a16:creationId xmlns:a16="http://schemas.microsoft.com/office/drawing/2014/main" id="{45DF6772-6A3E-4FB9-9591-097FB33F11A8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081;p57">
              <a:extLst>
                <a:ext uri="{FF2B5EF4-FFF2-40B4-BE49-F238E27FC236}">
                  <a16:creationId xmlns:a16="http://schemas.microsoft.com/office/drawing/2014/main" id="{B088C1FB-CCE0-49E2-AC42-3436CAFDAFE4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082;p57">
              <a:extLst>
                <a:ext uri="{FF2B5EF4-FFF2-40B4-BE49-F238E27FC236}">
                  <a16:creationId xmlns:a16="http://schemas.microsoft.com/office/drawing/2014/main" id="{E9BFBC5A-A870-4028-8011-0E08AC141296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083;p57">
              <a:extLst>
                <a:ext uri="{FF2B5EF4-FFF2-40B4-BE49-F238E27FC236}">
                  <a16:creationId xmlns:a16="http://schemas.microsoft.com/office/drawing/2014/main" id="{D8101726-5B44-4BEC-B547-420843B876A1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084;p57">
              <a:extLst>
                <a:ext uri="{FF2B5EF4-FFF2-40B4-BE49-F238E27FC236}">
                  <a16:creationId xmlns:a16="http://schemas.microsoft.com/office/drawing/2014/main" id="{2018F294-EE4E-4B8C-9EE7-998905C41864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085;p57">
              <a:extLst>
                <a:ext uri="{FF2B5EF4-FFF2-40B4-BE49-F238E27FC236}">
                  <a16:creationId xmlns:a16="http://schemas.microsoft.com/office/drawing/2014/main" id="{E472FBDD-EEEA-4A92-8BC2-2DEBB644431D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086;p57">
              <a:extLst>
                <a:ext uri="{FF2B5EF4-FFF2-40B4-BE49-F238E27FC236}">
                  <a16:creationId xmlns:a16="http://schemas.microsoft.com/office/drawing/2014/main" id="{BF9F33F4-4701-4510-BBCC-29A88979B64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087;p57">
              <a:extLst>
                <a:ext uri="{FF2B5EF4-FFF2-40B4-BE49-F238E27FC236}">
                  <a16:creationId xmlns:a16="http://schemas.microsoft.com/office/drawing/2014/main" id="{8C81954C-95C8-4DF7-A5CA-D122A8DFFFAD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088;p57">
              <a:extLst>
                <a:ext uri="{FF2B5EF4-FFF2-40B4-BE49-F238E27FC236}">
                  <a16:creationId xmlns:a16="http://schemas.microsoft.com/office/drawing/2014/main" id="{7C45D4DE-524F-4E6B-8348-30FA75C47DA9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089;p57">
              <a:extLst>
                <a:ext uri="{FF2B5EF4-FFF2-40B4-BE49-F238E27FC236}">
                  <a16:creationId xmlns:a16="http://schemas.microsoft.com/office/drawing/2014/main" id="{910126B6-77D3-4667-99B6-B49ECBC7078A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090;p57">
              <a:extLst>
                <a:ext uri="{FF2B5EF4-FFF2-40B4-BE49-F238E27FC236}">
                  <a16:creationId xmlns:a16="http://schemas.microsoft.com/office/drawing/2014/main" id="{D61DFBEC-D407-4411-816D-F36876AFF92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091;p57">
              <a:extLst>
                <a:ext uri="{FF2B5EF4-FFF2-40B4-BE49-F238E27FC236}">
                  <a16:creationId xmlns:a16="http://schemas.microsoft.com/office/drawing/2014/main" id="{F4FD9FA0-A2CE-46A2-BEF0-4326A9E04D6F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092;p57">
              <a:extLst>
                <a:ext uri="{FF2B5EF4-FFF2-40B4-BE49-F238E27FC236}">
                  <a16:creationId xmlns:a16="http://schemas.microsoft.com/office/drawing/2014/main" id="{32266C35-E1BB-48F4-86C5-48189D9BD82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093;p57">
              <a:extLst>
                <a:ext uri="{FF2B5EF4-FFF2-40B4-BE49-F238E27FC236}">
                  <a16:creationId xmlns:a16="http://schemas.microsoft.com/office/drawing/2014/main" id="{60FDCAF8-CA15-4DF0-858E-E2C7544D7F05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094;p57">
              <a:extLst>
                <a:ext uri="{FF2B5EF4-FFF2-40B4-BE49-F238E27FC236}">
                  <a16:creationId xmlns:a16="http://schemas.microsoft.com/office/drawing/2014/main" id="{CC24CED8-3C23-4B76-9B1D-BA2E0F8E2447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095;p57">
              <a:extLst>
                <a:ext uri="{FF2B5EF4-FFF2-40B4-BE49-F238E27FC236}">
                  <a16:creationId xmlns:a16="http://schemas.microsoft.com/office/drawing/2014/main" id="{4072F270-AF64-4683-82A3-5DD0F8D8AAE7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096;p57">
              <a:extLst>
                <a:ext uri="{FF2B5EF4-FFF2-40B4-BE49-F238E27FC236}">
                  <a16:creationId xmlns:a16="http://schemas.microsoft.com/office/drawing/2014/main" id="{50AD4315-5F65-4946-A90A-33C4CB67F18A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097;p57">
              <a:extLst>
                <a:ext uri="{FF2B5EF4-FFF2-40B4-BE49-F238E27FC236}">
                  <a16:creationId xmlns:a16="http://schemas.microsoft.com/office/drawing/2014/main" id="{B980488E-F138-4D2B-BF6F-C7F4DA1B0525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098;p57">
              <a:extLst>
                <a:ext uri="{FF2B5EF4-FFF2-40B4-BE49-F238E27FC236}">
                  <a16:creationId xmlns:a16="http://schemas.microsoft.com/office/drawing/2014/main" id="{0E40643A-4B38-4E78-9E26-EB01D0C58B6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099;p57">
              <a:extLst>
                <a:ext uri="{FF2B5EF4-FFF2-40B4-BE49-F238E27FC236}">
                  <a16:creationId xmlns:a16="http://schemas.microsoft.com/office/drawing/2014/main" id="{81339BEC-F070-4C4C-87DF-8A8599CBCAF5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100;p57">
              <a:extLst>
                <a:ext uri="{FF2B5EF4-FFF2-40B4-BE49-F238E27FC236}">
                  <a16:creationId xmlns:a16="http://schemas.microsoft.com/office/drawing/2014/main" id="{B2A80B8F-60AC-4B2F-906F-D7A32029F4EE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101;p57">
              <a:extLst>
                <a:ext uri="{FF2B5EF4-FFF2-40B4-BE49-F238E27FC236}">
                  <a16:creationId xmlns:a16="http://schemas.microsoft.com/office/drawing/2014/main" id="{A6BD0CC2-DA70-47DE-BBD6-F3303F00142F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102;p57">
              <a:extLst>
                <a:ext uri="{FF2B5EF4-FFF2-40B4-BE49-F238E27FC236}">
                  <a16:creationId xmlns:a16="http://schemas.microsoft.com/office/drawing/2014/main" id="{E49D79A5-D3ED-4D49-97F9-66BDF1E45ABF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103;p57">
              <a:extLst>
                <a:ext uri="{FF2B5EF4-FFF2-40B4-BE49-F238E27FC236}">
                  <a16:creationId xmlns:a16="http://schemas.microsoft.com/office/drawing/2014/main" id="{260CC5AE-38EA-4516-84C2-6E0B5CD71235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104;p57">
              <a:extLst>
                <a:ext uri="{FF2B5EF4-FFF2-40B4-BE49-F238E27FC236}">
                  <a16:creationId xmlns:a16="http://schemas.microsoft.com/office/drawing/2014/main" id="{9012EE35-A521-45EB-A526-0CE6D7A8B03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105;p57">
              <a:extLst>
                <a:ext uri="{FF2B5EF4-FFF2-40B4-BE49-F238E27FC236}">
                  <a16:creationId xmlns:a16="http://schemas.microsoft.com/office/drawing/2014/main" id="{60CB607A-34A3-476C-8004-96FD60DA7264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106;p57">
              <a:extLst>
                <a:ext uri="{FF2B5EF4-FFF2-40B4-BE49-F238E27FC236}">
                  <a16:creationId xmlns:a16="http://schemas.microsoft.com/office/drawing/2014/main" id="{0081CB8B-E8B3-46D9-9F73-BE87C8592F4A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107;p57">
              <a:extLst>
                <a:ext uri="{FF2B5EF4-FFF2-40B4-BE49-F238E27FC236}">
                  <a16:creationId xmlns:a16="http://schemas.microsoft.com/office/drawing/2014/main" id="{00E4E7FB-E6B0-4366-B0EB-64B448AD0768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108;p57">
              <a:extLst>
                <a:ext uri="{FF2B5EF4-FFF2-40B4-BE49-F238E27FC236}">
                  <a16:creationId xmlns:a16="http://schemas.microsoft.com/office/drawing/2014/main" id="{F752BB5E-2CA8-41FE-8359-9C9E48DD304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109;p57">
              <a:extLst>
                <a:ext uri="{FF2B5EF4-FFF2-40B4-BE49-F238E27FC236}">
                  <a16:creationId xmlns:a16="http://schemas.microsoft.com/office/drawing/2014/main" id="{E45967C8-FD45-48C1-B904-1B7A9A34F126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110;p57">
              <a:extLst>
                <a:ext uri="{FF2B5EF4-FFF2-40B4-BE49-F238E27FC236}">
                  <a16:creationId xmlns:a16="http://schemas.microsoft.com/office/drawing/2014/main" id="{9C85DD42-B087-489A-A0C5-29305C95305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111;p57">
              <a:extLst>
                <a:ext uri="{FF2B5EF4-FFF2-40B4-BE49-F238E27FC236}">
                  <a16:creationId xmlns:a16="http://schemas.microsoft.com/office/drawing/2014/main" id="{55505AC0-EB36-4499-ACC0-D02365D6385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112;p57">
              <a:extLst>
                <a:ext uri="{FF2B5EF4-FFF2-40B4-BE49-F238E27FC236}">
                  <a16:creationId xmlns:a16="http://schemas.microsoft.com/office/drawing/2014/main" id="{744CF15E-980A-42BD-927A-58C35DB42D2E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113;p57">
              <a:extLst>
                <a:ext uri="{FF2B5EF4-FFF2-40B4-BE49-F238E27FC236}">
                  <a16:creationId xmlns:a16="http://schemas.microsoft.com/office/drawing/2014/main" id="{1F4AA16E-35FC-4AA8-B496-622A0D34675D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114;p57">
              <a:extLst>
                <a:ext uri="{FF2B5EF4-FFF2-40B4-BE49-F238E27FC236}">
                  <a16:creationId xmlns:a16="http://schemas.microsoft.com/office/drawing/2014/main" id="{C37A1A2D-A068-4C6F-A7B1-92CADEF8FCA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115;p57">
              <a:extLst>
                <a:ext uri="{FF2B5EF4-FFF2-40B4-BE49-F238E27FC236}">
                  <a16:creationId xmlns:a16="http://schemas.microsoft.com/office/drawing/2014/main" id="{209FBE49-BF5E-42B3-8024-4B7B88BA7B3C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116;p57">
              <a:extLst>
                <a:ext uri="{FF2B5EF4-FFF2-40B4-BE49-F238E27FC236}">
                  <a16:creationId xmlns:a16="http://schemas.microsoft.com/office/drawing/2014/main" id="{5694EA7B-2B39-4585-9E11-C5EB83C0551E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117;p57">
              <a:extLst>
                <a:ext uri="{FF2B5EF4-FFF2-40B4-BE49-F238E27FC236}">
                  <a16:creationId xmlns:a16="http://schemas.microsoft.com/office/drawing/2014/main" id="{BE1D4E27-E9C6-4491-A899-4BE01529C28F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118;p57">
              <a:extLst>
                <a:ext uri="{FF2B5EF4-FFF2-40B4-BE49-F238E27FC236}">
                  <a16:creationId xmlns:a16="http://schemas.microsoft.com/office/drawing/2014/main" id="{280D6567-E493-4D33-B7BE-7A223327298B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119;p57">
              <a:extLst>
                <a:ext uri="{FF2B5EF4-FFF2-40B4-BE49-F238E27FC236}">
                  <a16:creationId xmlns:a16="http://schemas.microsoft.com/office/drawing/2014/main" id="{36ABF811-5225-43F6-B301-6683E0AE2DF6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120;p57">
              <a:extLst>
                <a:ext uri="{FF2B5EF4-FFF2-40B4-BE49-F238E27FC236}">
                  <a16:creationId xmlns:a16="http://schemas.microsoft.com/office/drawing/2014/main" id="{A332C951-D638-4CBC-AD59-2CE68479AFD9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121;p57">
              <a:extLst>
                <a:ext uri="{FF2B5EF4-FFF2-40B4-BE49-F238E27FC236}">
                  <a16:creationId xmlns:a16="http://schemas.microsoft.com/office/drawing/2014/main" id="{E6A99608-53F9-45D3-B1D1-6BDDAD0217A4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122;p57">
              <a:extLst>
                <a:ext uri="{FF2B5EF4-FFF2-40B4-BE49-F238E27FC236}">
                  <a16:creationId xmlns:a16="http://schemas.microsoft.com/office/drawing/2014/main" id="{DF508BE4-D26F-4DFB-9A68-43C06F94BB8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123;p57">
              <a:extLst>
                <a:ext uri="{FF2B5EF4-FFF2-40B4-BE49-F238E27FC236}">
                  <a16:creationId xmlns:a16="http://schemas.microsoft.com/office/drawing/2014/main" id="{35256216-AFF2-4FE5-BA79-D1F764EBF1D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124;p57">
              <a:extLst>
                <a:ext uri="{FF2B5EF4-FFF2-40B4-BE49-F238E27FC236}">
                  <a16:creationId xmlns:a16="http://schemas.microsoft.com/office/drawing/2014/main" id="{5EDAFE8C-A898-4D6A-B083-1C43578E9B3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125;p57">
              <a:extLst>
                <a:ext uri="{FF2B5EF4-FFF2-40B4-BE49-F238E27FC236}">
                  <a16:creationId xmlns:a16="http://schemas.microsoft.com/office/drawing/2014/main" id="{5989AF6B-4D08-43FA-8639-4470AC8C76A8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126;p57">
              <a:extLst>
                <a:ext uri="{FF2B5EF4-FFF2-40B4-BE49-F238E27FC236}">
                  <a16:creationId xmlns:a16="http://schemas.microsoft.com/office/drawing/2014/main" id="{80D97CED-702C-49F0-B52D-724DE0655975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127;p57">
              <a:extLst>
                <a:ext uri="{FF2B5EF4-FFF2-40B4-BE49-F238E27FC236}">
                  <a16:creationId xmlns:a16="http://schemas.microsoft.com/office/drawing/2014/main" id="{9862E111-3B95-41F8-A7C7-4FCEAD45B5F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128;p57">
              <a:extLst>
                <a:ext uri="{FF2B5EF4-FFF2-40B4-BE49-F238E27FC236}">
                  <a16:creationId xmlns:a16="http://schemas.microsoft.com/office/drawing/2014/main" id="{DEAD9C91-0065-41CD-9ED6-3B4A7F3324A7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129;p57">
              <a:extLst>
                <a:ext uri="{FF2B5EF4-FFF2-40B4-BE49-F238E27FC236}">
                  <a16:creationId xmlns:a16="http://schemas.microsoft.com/office/drawing/2014/main" id="{C3F75DA6-2BB8-46D7-A69D-947590BFDD9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130;p57">
              <a:extLst>
                <a:ext uri="{FF2B5EF4-FFF2-40B4-BE49-F238E27FC236}">
                  <a16:creationId xmlns:a16="http://schemas.microsoft.com/office/drawing/2014/main" id="{1F93508D-46BB-47D7-86A1-1563A80A31F8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131;p57">
              <a:extLst>
                <a:ext uri="{FF2B5EF4-FFF2-40B4-BE49-F238E27FC236}">
                  <a16:creationId xmlns:a16="http://schemas.microsoft.com/office/drawing/2014/main" id="{A0DAE366-EDA8-4655-9B60-07DEBBBC7E30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132;p57">
              <a:extLst>
                <a:ext uri="{FF2B5EF4-FFF2-40B4-BE49-F238E27FC236}">
                  <a16:creationId xmlns:a16="http://schemas.microsoft.com/office/drawing/2014/main" id="{A854CD2E-474E-414B-A3B1-574F90527A8F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133;p57">
              <a:extLst>
                <a:ext uri="{FF2B5EF4-FFF2-40B4-BE49-F238E27FC236}">
                  <a16:creationId xmlns:a16="http://schemas.microsoft.com/office/drawing/2014/main" id="{C022409B-3E98-4A32-BCFA-EBC77E73211A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134;p57">
              <a:extLst>
                <a:ext uri="{FF2B5EF4-FFF2-40B4-BE49-F238E27FC236}">
                  <a16:creationId xmlns:a16="http://schemas.microsoft.com/office/drawing/2014/main" id="{70054F5B-B0A0-4C84-805B-A4773732BC1B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135;p57">
              <a:extLst>
                <a:ext uri="{FF2B5EF4-FFF2-40B4-BE49-F238E27FC236}">
                  <a16:creationId xmlns:a16="http://schemas.microsoft.com/office/drawing/2014/main" id="{63650976-1A45-4CF8-9092-48812946E84D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136;p57">
              <a:extLst>
                <a:ext uri="{FF2B5EF4-FFF2-40B4-BE49-F238E27FC236}">
                  <a16:creationId xmlns:a16="http://schemas.microsoft.com/office/drawing/2014/main" id="{6B114B0F-5B85-4B1C-B697-CB620C88BC42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137;p57">
              <a:extLst>
                <a:ext uri="{FF2B5EF4-FFF2-40B4-BE49-F238E27FC236}">
                  <a16:creationId xmlns:a16="http://schemas.microsoft.com/office/drawing/2014/main" id="{215CBEC8-5981-46D2-B39D-8E54D8E6DB5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138;p57">
              <a:extLst>
                <a:ext uri="{FF2B5EF4-FFF2-40B4-BE49-F238E27FC236}">
                  <a16:creationId xmlns:a16="http://schemas.microsoft.com/office/drawing/2014/main" id="{56F0B721-3127-467E-80F1-B95AFBB7B0DE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139;p57">
              <a:extLst>
                <a:ext uri="{FF2B5EF4-FFF2-40B4-BE49-F238E27FC236}">
                  <a16:creationId xmlns:a16="http://schemas.microsoft.com/office/drawing/2014/main" id="{05D57498-C6FF-4DF4-9351-14D2F6AD616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140;p57">
              <a:extLst>
                <a:ext uri="{FF2B5EF4-FFF2-40B4-BE49-F238E27FC236}">
                  <a16:creationId xmlns:a16="http://schemas.microsoft.com/office/drawing/2014/main" id="{3C304EA0-838D-4570-8207-88EE0AA56CDE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141;p57">
              <a:extLst>
                <a:ext uri="{FF2B5EF4-FFF2-40B4-BE49-F238E27FC236}">
                  <a16:creationId xmlns:a16="http://schemas.microsoft.com/office/drawing/2014/main" id="{C4483A25-4FDA-4091-AADC-334F4EE2666C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142;p57">
              <a:extLst>
                <a:ext uri="{FF2B5EF4-FFF2-40B4-BE49-F238E27FC236}">
                  <a16:creationId xmlns:a16="http://schemas.microsoft.com/office/drawing/2014/main" id="{26DB5502-0E6E-4952-BA9E-96339094DE20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143;p57">
              <a:extLst>
                <a:ext uri="{FF2B5EF4-FFF2-40B4-BE49-F238E27FC236}">
                  <a16:creationId xmlns:a16="http://schemas.microsoft.com/office/drawing/2014/main" id="{EBE1A83C-3244-4700-8375-FF8E124A6A37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144;p57">
              <a:extLst>
                <a:ext uri="{FF2B5EF4-FFF2-40B4-BE49-F238E27FC236}">
                  <a16:creationId xmlns:a16="http://schemas.microsoft.com/office/drawing/2014/main" id="{70B8E47A-E855-4E0E-99B5-DF46F8442E45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145;p57">
              <a:extLst>
                <a:ext uri="{FF2B5EF4-FFF2-40B4-BE49-F238E27FC236}">
                  <a16:creationId xmlns:a16="http://schemas.microsoft.com/office/drawing/2014/main" id="{39AE9DE0-AA95-4066-8595-AD8434F00261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5146;p57">
              <a:extLst>
                <a:ext uri="{FF2B5EF4-FFF2-40B4-BE49-F238E27FC236}">
                  <a16:creationId xmlns:a16="http://schemas.microsoft.com/office/drawing/2014/main" id="{35455748-6BFC-492C-B771-24540C49D317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5147;p57">
              <a:extLst>
                <a:ext uri="{FF2B5EF4-FFF2-40B4-BE49-F238E27FC236}">
                  <a16:creationId xmlns:a16="http://schemas.microsoft.com/office/drawing/2014/main" id="{F9AD8C4C-C39E-4208-925A-A71E91453F9A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5148;p57">
              <a:extLst>
                <a:ext uri="{FF2B5EF4-FFF2-40B4-BE49-F238E27FC236}">
                  <a16:creationId xmlns:a16="http://schemas.microsoft.com/office/drawing/2014/main" id="{319BFD57-BCE0-47E4-A3FF-AA6DB4A3BDC5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5149;p57">
              <a:extLst>
                <a:ext uri="{FF2B5EF4-FFF2-40B4-BE49-F238E27FC236}">
                  <a16:creationId xmlns:a16="http://schemas.microsoft.com/office/drawing/2014/main" id="{8AA4F489-90D4-4C44-9974-62B0B69B6DCD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5150;p57">
              <a:extLst>
                <a:ext uri="{FF2B5EF4-FFF2-40B4-BE49-F238E27FC236}">
                  <a16:creationId xmlns:a16="http://schemas.microsoft.com/office/drawing/2014/main" id="{1D472301-4298-4EE6-B3A1-01D1C6087D85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5151;p57">
              <a:extLst>
                <a:ext uri="{FF2B5EF4-FFF2-40B4-BE49-F238E27FC236}">
                  <a16:creationId xmlns:a16="http://schemas.microsoft.com/office/drawing/2014/main" id="{238A00BE-7B3D-4A13-9962-21626501AA66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5152;p57">
              <a:extLst>
                <a:ext uri="{FF2B5EF4-FFF2-40B4-BE49-F238E27FC236}">
                  <a16:creationId xmlns:a16="http://schemas.microsoft.com/office/drawing/2014/main" id="{FCE95743-A4BD-4EE6-A82F-87BFF39E8B7B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5153;p57">
              <a:extLst>
                <a:ext uri="{FF2B5EF4-FFF2-40B4-BE49-F238E27FC236}">
                  <a16:creationId xmlns:a16="http://schemas.microsoft.com/office/drawing/2014/main" id="{CFEE4E57-87B2-4745-900A-FDD3D6C6C7F1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5154;p57">
              <a:extLst>
                <a:ext uri="{FF2B5EF4-FFF2-40B4-BE49-F238E27FC236}">
                  <a16:creationId xmlns:a16="http://schemas.microsoft.com/office/drawing/2014/main" id="{D60BF90A-5EC8-4127-ABAD-EBD9492DE2A5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5155;p57">
              <a:extLst>
                <a:ext uri="{FF2B5EF4-FFF2-40B4-BE49-F238E27FC236}">
                  <a16:creationId xmlns:a16="http://schemas.microsoft.com/office/drawing/2014/main" id="{EA779068-1F55-4D3E-BCC4-B977794D398C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5156;p57">
              <a:extLst>
                <a:ext uri="{FF2B5EF4-FFF2-40B4-BE49-F238E27FC236}">
                  <a16:creationId xmlns:a16="http://schemas.microsoft.com/office/drawing/2014/main" id="{0F898FDB-9510-4AE2-85A3-2DDD0A3D8A45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5157;p57">
              <a:extLst>
                <a:ext uri="{FF2B5EF4-FFF2-40B4-BE49-F238E27FC236}">
                  <a16:creationId xmlns:a16="http://schemas.microsoft.com/office/drawing/2014/main" id="{FCCB6A66-4D53-46F7-8D59-250CC5825F2F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5158;p57">
              <a:extLst>
                <a:ext uri="{FF2B5EF4-FFF2-40B4-BE49-F238E27FC236}">
                  <a16:creationId xmlns:a16="http://schemas.microsoft.com/office/drawing/2014/main" id="{581E222D-2FCF-4BF0-9849-77EE61A138BE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5159;p57">
              <a:extLst>
                <a:ext uri="{FF2B5EF4-FFF2-40B4-BE49-F238E27FC236}">
                  <a16:creationId xmlns:a16="http://schemas.microsoft.com/office/drawing/2014/main" id="{F0B92D8A-7C2F-42C6-B82F-793CD2557029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160;p57">
              <a:extLst>
                <a:ext uri="{FF2B5EF4-FFF2-40B4-BE49-F238E27FC236}">
                  <a16:creationId xmlns:a16="http://schemas.microsoft.com/office/drawing/2014/main" id="{33548723-D372-4B15-8F7A-81C167B480FA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161;p57">
              <a:extLst>
                <a:ext uri="{FF2B5EF4-FFF2-40B4-BE49-F238E27FC236}">
                  <a16:creationId xmlns:a16="http://schemas.microsoft.com/office/drawing/2014/main" id="{C444C1C5-CB74-4991-9531-0A5B89A39A16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162;p57">
              <a:extLst>
                <a:ext uri="{FF2B5EF4-FFF2-40B4-BE49-F238E27FC236}">
                  <a16:creationId xmlns:a16="http://schemas.microsoft.com/office/drawing/2014/main" id="{4E07E522-EF7F-40FB-A3F0-CE6D714FCC83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163;p57">
              <a:extLst>
                <a:ext uri="{FF2B5EF4-FFF2-40B4-BE49-F238E27FC236}">
                  <a16:creationId xmlns:a16="http://schemas.microsoft.com/office/drawing/2014/main" id="{E0C42FC4-0FBD-4C9D-9C8B-CBD6300422D9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164;p57">
              <a:extLst>
                <a:ext uri="{FF2B5EF4-FFF2-40B4-BE49-F238E27FC236}">
                  <a16:creationId xmlns:a16="http://schemas.microsoft.com/office/drawing/2014/main" id="{421AB08F-C6C7-4F0C-B8CF-BF80FEA40FE3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5165;p57">
              <a:extLst>
                <a:ext uri="{FF2B5EF4-FFF2-40B4-BE49-F238E27FC236}">
                  <a16:creationId xmlns:a16="http://schemas.microsoft.com/office/drawing/2014/main" id="{E0932394-5A14-422F-9C0E-E9C39ECE6CD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166;p57">
              <a:extLst>
                <a:ext uri="{FF2B5EF4-FFF2-40B4-BE49-F238E27FC236}">
                  <a16:creationId xmlns:a16="http://schemas.microsoft.com/office/drawing/2014/main" id="{3AFB5147-D57E-4630-A090-5441F49231A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167;p57">
              <a:extLst>
                <a:ext uri="{FF2B5EF4-FFF2-40B4-BE49-F238E27FC236}">
                  <a16:creationId xmlns:a16="http://schemas.microsoft.com/office/drawing/2014/main" id="{C84C40B8-C1C2-4AFA-97D4-14ED01339F35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168;p57">
              <a:extLst>
                <a:ext uri="{FF2B5EF4-FFF2-40B4-BE49-F238E27FC236}">
                  <a16:creationId xmlns:a16="http://schemas.microsoft.com/office/drawing/2014/main" id="{1708ADA8-6936-4551-9B6C-97542F37BA7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169;p57">
              <a:extLst>
                <a:ext uri="{FF2B5EF4-FFF2-40B4-BE49-F238E27FC236}">
                  <a16:creationId xmlns:a16="http://schemas.microsoft.com/office/drawing/2014/main" id="{584FCA43-0048-407F-BC4F-880AB3947060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5170;p57">
              <a:extLst>
                <a:ext uri="{FF2B5EF4-FFF2-40B4-BE49-F238E27FC236}">
                  <a16:creationId xmlns:a16="http://schemas.microsoft.com/office/drawing/2014/main" id="{27989A14-B74D-4B16-AE62-AFE26F4F4AFB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5171;p57">
              <a:extLst>
                <a:ext uri="{FF2B5EF4-FFF2-40B4-BE49-F238E27FC236}">
                  <a16:creationId xmlns:a16="http://schemas.microsoft.com/office/drawing/2014/main" id="{762B640F-92B5-4C6F-AD86-3C416FBE84FF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5172;p57">
              <a:extLst>
                <a:ext uri="{FF2B5EF4-FFF2-40B4-BE49-F238E27FC236}">
                  <a16:creationId xmlns:a16="http://schemas.microsoft.com/office/drawing/2014/main" id="{3C005807-4416-4C5B-B461-B04AF09FAA3A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5173;p57">
              <a:extLst>
                <a:ext uri="{FF2B5EF4-FFF2-40B4-BE49-F238E27FC236}">
                  <a16:creationId xmlns:a16="http://schemas.microsoft.com/office/drawing/2014/main" id="{D8C3039E-8FD6-461F-BE66-A18447EA7FA2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5174;p57">
              <a:extLst>
                <a:ext uri="{FF2B5EF4-FFF2-40B4-BE49-F238E27FC236}">
                  <a16:creationId xmlns:a16="http://schemas.microsoft.com/office/drawing/2014/main" id="{9FB9AB19-2296-4EB3-8614-DEDF0EDBE020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5175;p57">
              <a:extLst>
                <a:ext uri="{FF2B5EF4-FFF2-40B4-BE49-F238E27FC236}">
                  <a16:creationId xmlns:a16="http://schemas.microsoft.com/office/drawing/2014/main" id="{0BE9F7AF-D5A5-443B-B169-D9E74466A9F5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5176;p57">
              <a:extLst>
                <a:ext uri="{FF2B5EF4-FFF2-40B4-BE49-F238E27FC236}">
                  <a16:creationId xmlns:a16="http://schemas.microsoft.com/office/drawing/2014/main" id="{972AFE0E-7801-4E91-B627-AEF8E7F2D3F7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5177;p57">
              <a:extLst>
                <a:ext uri="{FF2B5EF4-FFF2-40B4-BE49-F238E27FC236}">
                  <a16:creationId xmlns:a16="http://schemas.microsoft.com/office/drawing/2014/main" id="{92D1D79B-BC2D-48D0-9797-50A40AAB44E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5178;p57">
              <a:extLst>
                <a:ext uri="{FF2B5EF4-FFF2-40B4-BE49-F238E27FC236}">
                  <a16:creationId xmlns:a16="http://schemas.microsoft.com/office/drawing/2014/main" id="{7ED77F33-E989-48AA-9302-E0EC4D625AC7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5179;p57">
              <a:extLst>
                <a:ext uri="{FF2B5EF4-FFF2-40B4-BE49-F238E27FC236}">
                  <a16:creationId xmlns:a16="http://schemas.microsoft.com/office/drawing/2014/main" id="{3D504588-F13B-4F04-B918-BA9007B7B600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5180;p57">
              <a:extLst>
                <a:ext uri="{FF2B5EF4-FFF2-40B4-BE49-F238E27FC236}">
                  <a16:creationId xmlns:a16="http://schemas.microsoft.com/office/drawing/2014/main" id="{045FF5FC-92EB-44B2-A3C6-84802BF1B2BF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5181;p57">
              <a:extLst>
                <a:ext uri="{FF2B5EF4-FFF2-40B4-BE49-F238E27FC236}">
                  <a16:creationId xmlns:a16="http://schemas.microsoft.com/office/drawing/2014/main" id="{87487509-FE46-4147-B61D-36EC3582C22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5182;p57">
              <a:extLst>
                <a:ext uri="{FF2B5EF4-FFF2-40B4-BE49-F238E27FC236}">
                  <a16:creationId xmlns:a16="http://schemas.microsoft.com/office/drawing/2014/main" id="{2D3CA7E5-37D5-4799-B632-D52A45E657F3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183;p57">
              <a:extLst>
                <a:ext uri="{FF2B5EF4-FFF2-40B4-BE49-F238E27FC236}">
                  <a16:creationId xmlns:a16="http://schemas.microsoft.com/office/drawing/2014/main" id="{9892BAE0-6797-4D6C-BA85-449FBF4ABCC8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184;p57">
              <a:extLst>
                <a:ext uri="{FF2B5EF4-FFF2-40B4-BE49-F238E27FC236}">
                  <a16:creationId xmlns:a16="http://schemas.microsoft.com/office/drawing/2014/main" id="{8E0FB6E1-B2AF-42C7-B332-B62C68AE375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185;p57">
              <a:extLst>
                <a:ext uri="{FF2B5EF4-FFF2-40B4-BE49-F238E27FC236}">
                  <a16:creationId xmlns:a16="http://schemas.microsoft.com/office/drawing/2014/main" id="{69C0C5B7-FB20-4F22-A0CB-5BFF5ACE0538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186;p57">
              <a:extLst>
                <a:ext uri="{FF2B5EF4-FFF2-40B4-BE49-F238E27FC236}">
                  <a16:creationId xmlns:a16="http://schemas.microsoft.com/office/drawing/2014/main" id="{62A1B248-1F11-41FF-98F9-C49BDC2EE3CF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187;p57">
              <a:extLst>
                <a:ext uri="{FF2B5EF4-FFF2-40B4-BE49-F238E27FC236}">
                  <a16:creationId xmlns:a16="http://schemas.microsoft.com/office/drawing/2014/main" id="{C5F583ED-124A-4421-8540-55BDD0471B30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188;p57">
              <a:extLst>
                <a:ext uri="{FF2B5EF4-FFF2-40B4-BE49-F238E27FC236}">
                  <a16:creationId xmlns:a16="http://schemas.microsoft.com/office/drawing/2014/main" id="{6BD71A2B-7659-4C60-A42D-9611FC10771B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5189;p57">
              <a:extLst>
                <a:ext uri="{FF2B5EF4-FFF2-40B4-BE49-F238E27FC236}">
                  <a16:creationId xmlns:a16="http://schemas.microsoft.com/office/drawing/2014/main" id="{7F927A15-A27C-4E3A-B33B-C0131C6164B1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5190;p57">
              <a:extLst>
                <a:ext uri="{FF2B5EF4-FFF2-40B4-BE49-F238E27FC236}">
                  <a16:creationId xmlns:a16="http://schemas.microsoft.com/office/drawing/2014/main" id="{6C0C6D0B-37E6-487F-BE69-E1614BC2C4FE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5191;p57">
              <a:extLst>
                <a:ext uri="{FF2B5EF4-FFF2-40B4-BE49-F238E27FC236}">
                  <a16:creationId xmlns:a16="http://schemas.microsoft.com/office/drawing/2014/main" id="{A812225B-3357-4B6D-B4DF-37D233E139FA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5192;p57">
              <a:extLst>
                <a:ext uri="{FF2B5EF4-FFF2-40B4-BE49-F238E27FC236}">
                  <a16:creationId xmlns:a16="http://schemas.microsoft.com/office/drawing/2014/main" id="{DACDEB89-FC5C-4535-8DD6-4FD9CF7AA95B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5193;p57">
              <a:extLst>
                <a:ext uri="{FF2B5EF4-FFF2-40B4-BE49-F238E27FC236}">
                  <a16:creationId xmlns:a16="http://schemas.microsoft.com/office/drawing/2014/main" id="{1B32CD6A-5412-4952-B979-D0CD777AE4A9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5194;p57">
              <a:extLst>
                <a:ext uri="{FF2B5EF4-FFF2-40B4-BE49-F238E27FC236}">
                  <a16:creationId xmlns:a16="http://schemas.microsoft.com/office/drawing/2014/main" id="{DE789EC6-420A-4E0A-AC72-0E52AC24781F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5195;p57">
              <a:extLst>
                <a:ext uri="{FF2B5EF4-FFF2-40B4-BE49-F238E27FC236}">
                  <a16:creationId xmlns:a16="http://schemas.microsoft.com/office/drawing/2014/main" id="{2B43B81C-AE33-4E1A-8DC5-CE0BE6232954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5196;p57">
              <a:extLst>
                <a:ext uri="{FF2B5EF4-FFF2-40B4-BE49-F238E27FC236}">
                  <a16:creationId xmlns:a16="http://schemas.microsoft.com/office/drawing/2014/main" id="{AEFB53C3-2A96-4563-92C6-8E47412F93D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5197;p57">
              <a:extLst>
                <a:ext uri="{FF2B5EF4-FFF2-40B4-BE49-F238E27FC236}">
                  <a16:creationId xmlns:a16="http://schemas.microsoft.com/office/drawing/2014/main" id="{3BBE3589-58BB-431C-9B37-FEF6C81CC403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5198;p57">
              <a:extLst>
                <a:ext uri="{FF2B5EF4-FFF2-40B4-BE49-F238E27FC236}">
                  <a16:creationId xmlns:a16="http://schemas.microsoft.com/office/drawing/2014/main" id="{8005D1F9-7B6E-4C25-AE81-732EC52710A4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5199;p57">
              <a:extLst>
                <a:ext uri="{FF2B5EF4-FFF2-40B4-BE49-F238E27FC236}">
                  <a16:creationId xmlns:a16="http://schemas.microsoft.com/office/drawing/2014/main" id="{F42F05E7-C1ED-496C-8601-1F202D49F3D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5200;p57">
              <a:extLst>
                <a:ext uri="{FF2B5EF4-FFF2-40B4-BE49-F238E27FC236}">
                  <a16:creationId xmlns:a16="http://schemas.microsoft.com/office/drawing/2014/main" id="{6BD3B3C3-7D29-469B-ADE7-D4C4132F52B2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5201;p57">
              <a:extLst>
                <a:ext uri="{FF2B5EF4-FFF2-40B4-BE49-F238E27FC236}">
                  <a16:creationId xmlns:a16="http://schemas.microsoft.com/office/drawing/2014/main" id="{8416ACBB-83D2-4380-B274-B79A335D6F86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5202;p57">
              <a:extLst>
                <a:ext uri="{FF2B5EF4-FFF2-40B4-BE49-F238E27FC236}">
                  <a16:creationId xmlns:a16="http://schemas.microsoft.com/office/drawing/2014/main" id="{F93BF1A2-7901-49A2-94CF-3B09A564B03C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5203;p57">
              <a:extLst>
                <a:ext uri="{FF2B5EF4-FFF2-40B4-BE49-F238E27FC236}">
                  <a16:creationId xmlns:a16="http://schemas.microsoft.com/office/drawing/2014/main" id="{A2F65680-FECA-4AFA-9BF0-535EFADCDBDA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204;p57">
              <a:extLst>
                <a:ext uri="{FF2B5EF4-FFF2-40B4-BE49-F238E27FC236}">
                  <a16:creationId xmlns:a16="http://schemas.microsoft.com/office/drawing/2014/main" id="{C18D54FC-40D4-4279-907F-305DBD508544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205;p57">
              <a:extLst>
                <a:ext uri="{FF2B5EF4-FFF2-40B4-BE49-F238E27FC236}">
                  <a16:creationId xmlns:a16="http://schemas.microsoft.com/office/drawing/2014/main" id="{9913B788-6E53-4E3F-96A9-F5D69FDB09FD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5208;p57">
            <a:extLst>
              <a:ext uri="{FF2B5EF4-FFF2-40B4-BE49-F238E27FC236}">
                <a16:creationId xmlns:a16="http://schemas.microsoft.com/office/drawing/2014/main" id="{40F075BB-7733-4BCC-89A4-4ED2E6BF0F79}"/>
              </a:ext>
            </a:extLst>
          </p:cNvPr>
          <p:cNvSpPr/>
          <p:nvPr/>
        </p:nvSpPr>
        <p:spPr>
          <a:xfrm rot="12941597" flipH="1">
            <a:off x="2980572" y="2554963"/>
            <a:ext cx="769732" cy="92314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1" name="Google Shape;5237;p57">
            <a:extLst>
              <a:ext uri="{FF2B5EF4-FFF2-40B4-BE49-F238E27FC236}">
                <a16:creationId xmlns:a16="http://schemas.microsoft.com/office/drawing/2014/main" id="{F4600508-44F3-4F9C-880E-B9785072EB1A}"/>
              </a:ext>
            </a:extLst>
          </p:cNvPr>
          <p:cNvSpPr/>
          <p:nvPr/>
        </p:nvSpPr>
        <p:spPr>
          <a:xfrm rot="2477463" flipH="1">
            <a:off x="4319185" y="4308886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4" name="Google Shape;5240;p57">
            <a:extLst>
              <a:ext uri="{FF2B5EF4-FFF2-40B4-BE49-F238E27FC236}">
                <a16:creationId xmlns:a16="http://schemas.microsoft.com/office/drawing/2014/main" id="{1935C962-E82D-4DF5-BCC1-8CE858D0F672}"/>
              </a:ext>
            </a:extLst>
          </p:cNvPr>
          <p:cNvSpPr/>
          <p:nvPr/>
        </p:nvSpPr>
        <p:spPr>
          <a:xfrm rot="670831" flipH="1" flipV="1">
            <a:off x="5408344" y="1559816"/>
            <a:ext cx="769739" cy="9232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75" name="Google Shape;1936;p53">
            <a:extLst>
              <a:ext uri="{FF2B5EF4-FFF2-40B4-BE49-F238E27FC236}">
                <a16:creationId xmlns:a16="http://schemas.microsoft.com/office/drawing/2014/main" id="{98627E1D-9AA1-4FDA-87C5-E848072CB4F4}"/>
              </a:ext>
            </a:extLst>
          </p:cNvPr>
          <p:cNvGrpSpPr/>
          <p:nvPr/>
        </p:nvGrpSpPr>
        <p:grpSpPr>
          <a:xfrm flipH="1">
            <a:off x="288801" y="2526626"/>
            <a:ext cx="2143672" cy="1897022"/>
            <a:chOff x="1762150" y="1422675"/>
            <a:chExt cx="4581325" cy="4054200"/>
          </a:xfrm>
        </p:grpSpPr>
        <p:sp>
          <p:nvSpPr>
            <p:cNvPr id="276" name="Google Shape;1937;p53">
              <a:extLst>
                <a:ext uri="{FF2B5EF4-FFF2-40B4-BE49-F238E27FC236}">
                  <a16:creationId xmlns:a16="http://schemas.microsoft.com/office/drawing/2014/main" id="{0272DE6A-4D1F-4D5C-B837-F3E502C42C01}"/>
                </a:ext>
              </a:extLst>
            </p:cNvPr>
            <p:cNvSpPr/>
            <p:nvPr/>
          </p:nvSpPr>
          <p:spPr>
            <a:xfrm>
              <a:off x="5158900" y="5136300"/>
              <a:ext cx="1098700" cy="257675"/>
            </a:xfrm>
            <a:custGeom>
              <a:avLst/>
              <a:gdLst/>
              <a:ahLst/>
              <a:cxnLst/>
              <a:rect l="l" t="t" r="r" b="b"/>
              <a:pathLst>
                <a:path w="43948" h="10307" extrusionOk="0">
                  <a:moveTo>
                    <a:pt x="21915" y="0"/>
                  </a:moveTo>
                  <a:lnTo>
                    <a:pt x="17532" y="119"/>
                  </a:lnTo>
                  <a:lnTo>
                    <a:pt x="13386" y="474"/>
                  </a:lnTo>
                  <a:lnTo>
                    <a:pt x="9714" y="948"/>
                  </a:lnTo>
                  <a:lnTo>
                    <a:pt x="6397" y="1540"/>
                  </a:lnTo>
                  <a:lnTo>
                    <a:pt x="4976" y="1896"/>
                  </a:lnTo>
                  <a:lnTo>
                    <a:pt x="3791" y="2251"/>
                  </a:lnTo>
                  <a:lnTo>
                    <a:pt x="2606" y="2725"/>
                  </a:lnTo>
                  <a:lnTo>
                    <a:pt x="1777" y="3199"/>
                  </a:lnTo>
                  <a:lnTo>
                    <a:pt x="948" y="3673"/>
                  </a:lnTo>
                  <a:lnTo>
                    <a:pt x="474" y="4146"/>
                  </a:lnTo>
                  <a:lnTo>
                    <a:pt x="119" y="4620"/>
                  </a:lnTo>
                  <a:lnTo>
                    <a:pt x="0" y="5213"/>
                  </a:lnTo>
                  <a:lnTo>
                    <a:pt x="119" y="5686"/>
                  </a:lnTo>
                  <a:lnTo>
                    <a:pt x="474" y="6279"/>
                  </a:lnTo>
                  <a:lnTo>
                    <a:pt x="948" y="6753"/>
                  </a:lnTo>
                  <a:lnTo>
                    <a:pt x="1777" y="7226"/>
                  </a:lnTo>
                  <a:lnTo>
                    <a:pt x="2606" y="7700"/>
                  </a:lnTo>
                  <a:lnTo>
                    <a:pt x="3791" y="8056"/>
                  </a:lnTo>
                  <a:lnTo>
                    <a:pt x="4976" y="8411"/>
                  </a:lnTo>
                  <a:lnTo>
                    <a:pt x="6397" y="8885"/>
                  </a:lnTo>
                  <a:lnTo>
                    <a:pt x="9714" y="9477"/>
                  </a:lnTo>
                  <a:lnTo>
                    <a:pt x="13386" y="9951"/>
                  </a:lnTo>
                  <a:lnTo>
                    <a:pt x="17532" y="10188"/>
                  </a:lnTo>
                  <a:lnTo>
                    <a:pt x="21915" y="10306"/>
                  </a:lnTo>
                  <a:lnTo>
                    <a:pt x="26416" y="10188"/>
                  </a:lnTo>
                  <a:lnTo>
                    <a:pt x="30562" y="9951"/>
                  </a:lnTo>
                  <a:lnTo>
                    <a:pt x="34234" y="9477"/>
                  </a:lnTo>
                  <a:lnTo>
                    <a:pt x="37551" y="8885"/>
                  </a:lnTo>
                  <a:lnTo>
                    <a:pt x="38973" y="8411"/>
                  </a:lnTo>
                  <a:lnTo>
                    <a:pt x="40157" y="8056"/>
                  </a:lnTo>
                  <a:lnTo>
                    <a:pt x="41223" y="7700"/>
                  </a:lnTo>
                  <a:lnTo>
                    <a:pt x="42171" y="7226"/>
                  </a:lnTo>
                  <a:lnTo>
                    <a:pt x="43000" y="6753"/>
                  </a:lnTo>
                  <a:lnTo>
                    <a:pt x="43474" y="6279"/>
                  </a:lnTo>
                  <a:lnTo>
                    <a:pt x="43829" y="5686"/>
                  </a:lnTo>
                  <a:lnTo>
                    <a:pt x="43948" y="5213"/>
                  </a:lnTo>
                  <a:lnTo>
                    <a:pt x="43829" y="4620"/>
                  </a:lnTo>
                  <a:lnTo>
                    <a:pt x="43474" y="4146"/>
                  </a:lnTo>
                  <a:lnTo>
                    <a:pt x="43000" y="3673"/>
                  </a:lnTo>
                  <a:lnTo>
                    <a:pt x="42171" y="3199"/>
                  </a:lnTo>
                  <a:lnTo>
                    <a:pt x="41223" y="2725"/>
                  </a:lnTo>
                  <a:lnTo>
                    <a:pt x="40157" y="2251"/>
                  </a:lnTo>
                  <a:lnTo>
                    <a:pt x="38973" y="1896"/>
                  </a:lnTo>
                  <a:lnTo>
                    <a:pt x="37551" y="1540"/>
                  </a:lnTo>
                  <a:lnTo>
                    <a:pt x="34234" y="948"/>
                  </a:lnTo>
                  <a:lnTo>
                    <a:pt x="30562" y="474"/>
                  </a:lnTo>
                  <a:lnTo>
                    <a:pt x="26416" y="119"/>
                  </a:lnTo>
                  <a:lnTo>
                    <a:pt x="2191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938;p53">
              <a:extLst>
                <a:ext uri="{FF2B5EF4-FFF2-40B4-BE49-F238E27FC236}">
                  <a16:creationId xmlns:a16="http://schemas.microsoft.com/office/drawing/2014/main" id="{E2A203E9-C8A3-400B-955A-78693E9827C7}"/>
                </a:ext>
              </a:extLst>
            </p:cNvPr>
            <p:cNvSpPr/>
            <p:nvPr/>
          </p:nvSpPr>
          <p:spPr>
            <a:xfrm>
              <a:off x="2007950" y="4689125"/>
              <a:ext cx="3808400" cy="479775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939;p53">
              <a:extLst>
                <a:ext uri="{FF2B5EF4-FFF2-40B4-BE49-F238E27FC236}">
                  <a16:creationId xmlns:a16="http://schemas.microsoft.com/office/drawing/2014/main" id="{62DEA6D9-7754-4EB5-93E7-7E0F723910AB}"/>
                </a:ext>
              </a:extLst>
            </p:cNvPr>
            <p:cNvSpPr/>
            <p:nvPr/>
          </p:nvSpPr>
          <p:spPr>
            <a:xfrm>
              <a:off x="1762150" y="4997125"/>
              <a:ext cx="3808400" cy="479750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940;p53">
              <a:extLst>
                <a:ext uri="{FF2B5EF4-FFF2-40B4-BE49-F238E27FC236}">
                  <a16:creationId xmlns:a16="http://schemas.microsoft.com/office/drawing/2014/main" id="{66CA96B4-A449-499B-89BE-F8FA4B06D855}"/>
                </a:ext>
              </a:extLst>
            </p:cNvPr>
            <p:cNvSpPr/>
            <p:nvPr/>
          </p:nvSpPr>
          <p:spPr>
            <a:xfrm>
              <a:off x="4856825" y="3578600"/>
              <a:ext cx="716700" cy="390925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941;p53">
              <a:extLst>
                <a:ext uri="{FF2B5EF4-FFF2-40B4-BE49-F238E27FC236}">
                  <a16:creationId xmlns:a16="http://schemas.microsoft.com/office/drawing/2014/main" id="{38929AAA-C2AD-4F23-8E7F-9FAFFE026CBA}"/>
                </a:ext>
              </a:extLst>
            </p:cNvPr>
            <p:cNvSpPr/>
            <p:nvPr/>
          </p:nvSpPr>
          <p:spPr>
            <a:xfrm>
              <a:off x="485682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942;p53">
              <a:extLst>
                <a:ext uri="{FF2B5EF4-FFF2-40B4-BE49-F238E27FC236}">
                  <a16:creationId xmlns:a16="http://schemas.microsoft.com/office/drawing/2014/main" id="{DF662D9E-7866-46AE-AEBD-1C90344116B3}"/>
                </a:ext>
              </a:extLst>
            </p:cNvPr>
            <p:cNvSpPr/>
            <p:nvPr/>
          </p:nvSpPr>
          <p:spPr>
            <a:xfrm>
              <a:off x="4178675" y="3578600"/>
              <a:ext cx="716675" cy="390925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943;p53">
              <a:extLst>
                <a:ext uri="{FF2B5EF4-FFF2-40B4-BE49-F238E27FC236}">
                  <a16:creationId xmlns:a16="http://schemas.microsoft.com/office/drawing/2014/main" id="{032DA120-CFA4-4D48-91D8-A4C3B1822175}"/>
                </a:ext>
              </a:extLst>
            </p:cNvPr>
            <p:cNvSpPr/>
            <p:nvPr/>
          </p:nvSpPr>
          <p:spPr>
            <a:xfrm>
              <a:off x="4178675" y="3578600"/>
              <a:ext cx="666350" cy="349475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944;p53">
              <a:extLst>
                <a:ext uri="{FF2B5EF4-FFF2-40B4-BE49-F238E27FC236}">
                  <a16:creationId xmlns:a16="http://schemas.microsoft.com/office/drawing/2014/main" id="{E5A2DE1D-ED02-406F-B1F6-76C12FCC45EE}"/>
                </a:ext>
              </a:extLst>
            </p:cNvPr>
            <p:cNvSpPr/>
            <p:nvPr/>
          </p:nvSpPr>
          <p:spPr>
            <a:xfrm>
              <a:off x="3986175" y="3483825"/>
              <a:ext cx="316900" cy="1528125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945;p53">
              <a:extLst>
                <a:ext uri="{FF2B5EF4-FFF2-40B4-BE49-F238E27FC236}">
                  <a16:creationId xmlns:a16="http://schemas.microsoft.com/office/drawing/2014/main" id="{7DA51C39-E753-4576-95EE-5AA31ACB7D67}"/>
                </a:ext>
              </a:extLst>
            </p:cNvPr>
            <p:cNvSpPr/>
            <p:nvPr/>
          </p:nvSpPr>
          <p:spPr>
            <a:xfrm>
              <a:off x="416090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946;p53">
              <a:extLst>
                <a:ext uri="{FF2B5EF4-FFF2-40B4-BE49-F238E27FC236}">
                  <a16:creationId xmlns:a16="http://schemas.microsoft.com/office/drawing/2014/main" id="{52D278C0-2371-41C4-BB91-47C1F35D2A0F}"/>
                </a:ext>
              </a:extLst>
            </p:cNvPr>
            <p:cNvSpPr/>
            <p:nvPr/>
          </p:nvSpPr>
          <p:spPr>
            <a:xfrm>
              <a:off x="4747250" y="3483825"/>
              <a:ext cx="319875" cy="1528125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947;p53">
              <a:extLst>
                <a:ext uri="{FF2B5EF4-FFF2-40B4-BE49-F238E27FC236}">
                  <a16:creationId xmlns:a16="http://schemas.microsoft.com/office/drawing/2014/main" id="{82BA13E7-E610-49FA-94BD-C907558BD405}"/>
                </a:ext>
              </a:extLst>
            </p:cNvPr>
            <p:cNvSpPr/>
            <p:nvPr/>
          </p:nvSpPr>
          <p:spPr>
            <a:xfrm>
              <a:off x="4747250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948;p53">
              <a:extLst>
                <a:ext uri="{FF2B5EF4-FFF2-40B4-BE49-F238E27FC236}">
                  <a16:creationId xmlns:a16="http://schemas.microsoft.com/office/drawing/2014/main" id="{26B89E0A-B0E5-4C85-8454-D97D8F4528DB}"/>
                </a:ext>
              </a:extLst>
            </p:cNvPr>
            <p:cNvSpPr/>
            <p:nvPr/>
          </p:nvSpPr>
          <p:spPr>
            <a:xfrm>
              <a:off x="5475775" y="3483825"/>
              <a:ext cx="319850" cy="1528125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949;p53">
              <a:extLst>
                <a:ext uri="{FF2B5EF4-FFF2-40B4-BE49-F238E27FC236}">
                  <a16:creationId xmlns:a16="http://schemas.microsoft.com/office/drawing/2014/main" id="{85237058-316D-46C1-9715-46C3EEB48486}"/>
                </a:ext>
              </a:extLst>
            </p:cNvPr>
            <p:cNvSpPr/>
            <p:nvPr/>
          </p:nvSpPr>
          <p:spPr>
            <a:xfrm>
              <a:off x="5475775" y="3483825"/>
              <a:ext cx="142175" cy="216200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950;p53">
              <a:extLst>
                <a:ext uri="{FF2B5EF4-FFF2-40B4-BE49-F238E27FC236}">
                  <a16:creationId xmlns:a16="http://schemas.microsoft.com/office/drawing/2014/main" id="{F85B698C-2212-44C9-8B6F-7F48E5372E98}"/>
                </a:ext>
              </a:extLst>
            </p:cNvPr>
            <p:cNvSpPr/>
            <p:nvPr/>
          </p:nvSpPr>
          <p:spPr>
            <a:xfrm>
              <a:off x="3953600" y="1955725"/>
              <a:ext cx="1779825" cy="16288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951;p53">
              <a:extLst>
                <a:ext uri="{FF2B5EF4-FFF2-40B4-BE49-F238E27FC236}">
                  <a16:creationId xmlns:a16="http://schemas.microsoft.com/office/drawing/2014/main" id="{56377F4D-BBD3-4E05-9CED-8398DD45C2B1}"/>
                </a:ext>
              </a:extLst>
            </p:cNvPr>
            <p:cNvSpPr/>
            <p:nvPr/>
          </p:nvSpPr>
          <p:spPr>
            <a:xfrm>
              <a:off x="5573500" y="1955725"/>
              <a:ext cx="159925" cy="16288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952;p53">
              <a:extLst>
                <a:ext uri="{FF2B5EF4-FFF2-40B4-BE49-F238E27FC236}">
                  <a16:creationId xmlns:a16="http://schemas.microsoft.com/office/drawing/2014/main" id="{AFC30649-9EE3-4339-97B6-E4CD5FE6D8D7}"/>
                </a:ext>
              </a:extLst>
            </p:cNvPr>
            <p:cNvSpPr/>
            <p:nvPr/>
          </p:nvSpPr>
          <p:spPr>
            <a:xfrm>
              <a:off x="4439275" y="1422675"/>
              <a:ext cx="829225" cy="1033575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953;p53">
              <a:extLst>
                <a:ext uri="{FF2B5EF4-FFF2-40B4-BE49-F238E27FC236}">
                  <a16:creationId xmlns:a16="http://schemas.microsoft.com/office/drawing/2014/main" id="{2DC3E113-83EB-466E-9E27-99EB8B403908}"/>
                </a:ext>
              </a:extLst>
            </p:cNvPr>
            <p:cNvSpPr/>
            <p:nvPr/>
          </p:nvSpPr>
          <p:spPr>
            <a:xfrm>
              <a:off x="4981225" y="1650700"/>
              <a:ext cx="299125" cy="601200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954;p53">
              <a:extLst>
                <a:ext uri="{FF2B5EF4-FFF2-40B4-BE49-F238E27FC236}">
                  <a16:creationId xmlns:a16="http://schemas.microsoft.com/office/drawing/2014/main" id="{D45C5015-A9B2-4D6D-A34C-43F50CF8E2F5}"/>
                </a:ext>
              </a:extLst>
            </p:cNvPr>
            <p:cNvSpPr/>
            <p:nvPr/>
          </p:nvSpPr>
          <p:spPr>
            <a:xfrm>
              <a:off x="4969375" y="1591475"/>
              <a:ext cx="319850" cy="707800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955;p53">
              <a:extLst>
                <a:ext uri="{FF2B5EF4-FFF2-40B4-BE49-F238E27FC236}">
                  <a16:creationId xmlns:a16="http://schemas.microsoft.com/office/drawing/2014/main" id="{BA3A6B51-F1FA-4C03-9F6B-ACF9BF9D274D}"/>
                </a:ext>
              </a:extLst>
            </p:cNvPr>
            <p:cNvSpPr/>
            <p:nvPr/>
          </p:nvSpPr>
          <p:spPr>
            <a:xfrm>
              <a:off x="4415575" y="1671450"/>
              <a:ext cx="180675" cy="737400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956;p53">
              <a:extLst>
                <a:ext uri="{FF2B5EF4-FFF2-40B4-BE49-F238E27FC236}">
                  <a16:creationId xmlns:a16="http://schemas.microsoft.com/office/drawing/2014/main" id="{D5580402-C775-426C-80D6-B45AE80DA62A}"/>
                </a:ext>
              </a:extLst>
            </p:cNvPr>
            <p:cNvSpPr/>
            <p:nvPr/>
          </p:nvSpPr>
          <p:spPr>
            <a:xfrm>
              <a:off x="4430400" y="1656625"/>
              <a:ext cx="266550" cy="775925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957;p53">
              <a:extLst>
                <a:ext uri="{FF2B5EF4-FFF2-40B4-BE49-F238E27FC236}">
                  <a16:creationId xmlns:a16="http://schemas.microsoft.com/office/drawing/2014/main" id="{359BA805-6370-461C-90A8-DD8BD725E6D4}"/>
                </a:ext>
              </a:extLst>
            </p:cNvPr>
            <p:cNvSpPr/>
            <p:nvPr/>
          </p:nvSpPr>
          <p:spPr>
            <a:xfrm>
              <a:off x="3891425" y="4114600"/>
              <a:ext cx="1018750" cy="912150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958;p53">
              <a:extLst>
                <a:ext uri="{FF2B5EF4-FFF2-40B4-BE49-F238E27FC236}">
                  <a16:creationId xmlns:a16="http://schemas.microsoft.com/office/drawing/2014/main" id="{72150BCC-318D-40D6-8B58-F91941226A88}"/>
                </a:ext>
              </a:extLst>
            </p:cNvPr>
            <p:cNvSpPr/>
            <p:nvPr/>
          </p:nvSpPr>
          <p:spPr>
            <a:xfrm>
              <a:off x="3888450" y="4600275"/>
              <a:ext cx="1021725" cy="426475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959;p53">
              <a:extLst>
                <a:ext uri="{FF2B5EF4-FFF2-40B4-BE49-F238E27FC236}">
                  <a16:creationId xmlns:a16="http://schemas.microsoft.com/office/drawing/2014/main" id="{3A8EFB95-3709-473B-A667-FA35DE5C76E8}"/>
                </a:ext>
              </a:extLst>
            </p:cNvPr>
            <p:cNvSpPr/>
            <p:nvPr/>
          </p:nvSpPr>
          <p:spPr>
            <a:xfrm>
              <a:off x="3912150" y="4979350"/>
              <a:ext cx="923975" cy="1482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960;p53">
              <a:extLst>
                <a:ext uri="{FF2B5EF4-FFF2-40B4-BE49-F238E27FC236}">
                  <a16:creationId xmlns:a16="http://schemas.microsoft.com/office/drawing/2014/main" id="{A978843D-304D-4C11-B2F6-91DB3FE26710}"/>
                </a:ext>
              </a:extLst>
            </p:cNvPr>
            <p:cNvSpPr/>
            <p:nvPr/>
          </p:nvSpPr>
          <p:spPr>
            <a:xfrm>
              <a:off x="4294175" y="4668400"/>
              <a:ext cx="183625" cy="50375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961;p53">
              <a:extLst>
                <a:ext uri="{FF2B5EF4-FFF2-40B4-BE49-F238E27FC236}">
                  <a16:creationId xmlns:a16="http://schemas.microsoft.com/office/drawing/2014/main" id="{BC0EEEBA-2D52-40FB-A3FF-0220490E819B}"/>
                </a:ext>
              </a:extLst>
            </p:cNvPr>
            <p:cNvSpPr/>
            <p:nvPr/>
          </p:nvSpPr>
          <p:spPr>
            <a:xfrm>
              <a:off x="4249750" y="4695050"/>
              <a:ext cx="183625" cy="47400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962;p53">
              <a:extLst>
                <a:ext uri="{FF2B5EF4-FFF2-40B4-BE49-F238E27FC236}">
                  <a16:creationId xmlns:a16="http://schemas.microsoft.com/office/drawing/2014/main" id="{F4EC4147-FF75-478E-88B6-FEEDA2529F5A}"/>
                </a:ext>
              </a:extLst>
            </p:cNvPr>
            <p:cNvSpPr/>
            <p:nvPr/>
          </p:nvSpPr>
          <p:spPr>
            <a:xfrm>
              <a:off x="4208275" y="4718750"/>
              <a:ext cx="183650" cy="50350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963;p53">
              <a:extLst>
                <a:ext uri="{FF2B5EF4-FFF2-40B4-BE49-F238E27FC236}">
                  <a16:creationId xmlns:a16="http://schemas.microsoft.com/office/drawing/2014/main" id="{A36F255C-A2DF-4694-9C35-CB5748F05394}"/>
                </a:ext>
              </a:extLst>
            </p:cNvPr>
            <p:cNvSpPr/>
            <p:nvPr/>
          </p:nvSpPr>
          <p:spPr>
            <a:xfrm>
              <a:off x="4163875" y="4745400"/>
              <a:ext cx="183625" cy="50350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964;p53">
              <a:extLst>
                <a:ext uri="{FF2B5EF4-FFF2-40B4-BE49-F238E27FC236}">
                  <a16:creationId xmlns:a16="http://schemas.microsoft.com/office/drawing/2014/main" id="{5E19813A-B758-4853-877D-DAC340B26A4A}"/>
                </a:ext>
              </a:extLst>
            </p:cNvPr>
            <p:cNvSpPr/>
            <p:nvPr/>
          </p:nvSpPr>
          <p:spPr>
            <a:xfrm>
              <a:off x="4178675" y="4514400"/>
              <a:ext cx="195475" cy="1688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965;p53">
              <a:extLst>
                <a:ext uri="{FF2B5EF4-FFF2-40B4-BE49-F238E27FC236}">
                  <a16:creationId xmlns:a16="http://schemas.microsoft.com/office/drawing/2014/main" id="{54936411-0712-450A-8297-FFC098E5312D}"/>
                </a:ext>
              </a:extLst>
            </p:cNvPr>
            <p:cNvSpPr/>
            <p:nvPr/>
          </p:nvSpPr>
          <p:spPr>
            <a:xfrm>
              <a:off x="4359325" y="4552900"/>
              <a:ext cx="219150" cy="130325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966;p53">
              <a:extLst>
                <a:ext uri="{FF2B5EF4-FFF2-40B4-BE49-F238E27FC236}">
                  <a16:creationId xmlns:a16="http://schemas.microsoft.com/office/drawing/2014/main" id="{A558FB97-0F0B-451E-A0A0-CE4391AAAAD4}"/>
                </a:ext>
              </a:extLst>
            </p:cNvPr>
            <p:cNvSpPr/>
            <p:nvPr/>
          </p:nvSpPr>
          <p:spPr>
            <a:xfrm>
              <a:off x="4048375" y="2657600"/>
              <a:ext cx="1391875" cy="1913100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967;p53">
              <a:extLst>
                <a:ext uri="{FF2B5EF4-FFF2-40B4-BE49-F238E27FC236}">
                  <a16:creationId xmlns:a16="http://schemas.microsoft.com/office/drawing/2014/main" id="{FF8BF7B4-87E4-4FA6-8127-7B4322519029}"/>
                </a:ext>
              </a:extLst>
            </p:cNvPr>
            <p:cNvSpPr/>
            <p:nvPr/>
          </p:nvSpPr>
          <p:spPr>
            <a:xfrm>
              <a:off x="4608075" y="2684250"/>
              <a:ext cx="755175" cy="1791675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968;p53">
              <a:extLst>
                <a:ext uri="{FF2B5EF4-FFF2-40B4-BE49-F238E27FC236}">
                  <a16:creationId xmlns:a16="http://schemas.microsoft.com/office/drawing/2014/main" id="{A19A7B46-0B36-4C91-BD22-998C68AD74AC}"/>
                </a:ext>
              </a:extLst>
            </p:cNvPr>
            <p:cNvSpPr/>
            <p:nvPr/>
          </p:nvSpPr>
          <p:spPr>
            <a:xfrm>
              <a:off x="4199400" y="2657600"/>
              <a:ext cx="1240850" cy="811450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969;p53">
              <a:extLst>
                <a:ext uri="{FF2B5EF4-FFF2-40B4-BE49-F238E27FC236}">
                  <a16:creationId xmlns:a16="http://schemas.microsoft.com/office/drawing/2014/main" id="{CAE16822-7171-4AFD-9423-76832B22CD9A}"/>
                </a:ext>
              </a:extLst>
            </p:cNvPr>
            <p:cNvSpPr/>
            <p:nvPr/>
          </p:nvSpPr>
          <p:spPr>
            <a:xfrm>
              <a:off x="2709800" y="3818475"/>
              <a:ext cx="1237900" cy="1024675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970;p53">
              <a:extLst>
                <a:ext uri="{FF2B5EF4-FFF2-40B4-BE49-F238E27FC236}">
                  <a16:creationId xmlns:a16="http://schemas.microsoft.com/office/drawing/2014/main" id="{1A2CDD9C-CC2F-49A5-B0CE-6C7D94FB1140}"/>
                </a:ext>
              </a:extLst>
            </p:cNvPr>
            <p:cNvSpPr/>
            <p:nvPr/>
          </p:nvSpPr>
          <p:spPr>
            <a:xfrm>
              <a:off x="2706850" y="4280450"/>
              <a:ext cx="1092775" cy="562700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971;p53">
              <a:extLst>
                <a:ext uri="{FF2B5EF4-FFF2-40B4-BE49-F238E27FC236}">
                  <a16:creationId xmlns:a16="http://schemas.microsoft.com/office/drawing/2014/main" id="{22679664-9E65-485D-A658-2503C188A3AF}"/>
                </a:ext>
              </a:extLst>
            </p:cNvPr>
            <p:cNvSpPr/>
            <p:nvPr/>
          </p:nvSpPr>
          <p:spPr>
            <a:xfrm>
              <a:off x="2733500" y="4526250"/>
              <a:ext cx="879575" cy="284325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972;p53">
              <a:extLst>
                <a:ext uri="{FF2B5EF4-FFF2-40B4-BE49-F238E27FC236}">
                  <a16:creationId xmlns:a16="http://schemas.microsoft.com/office/drawing/2014/main" id="{9655520B-1A62-4F57-9195-833F2A0F9DEA}"/>
                </a:ext>
              </a:extLst>
            </p:cNvPr>
            <p:cNvSpPr/>
            <p:nvPr/>
          </p:nvSpPr>
          <p:spPr>
            <a:xfrm>
              <a:off x="3189550" y="4345600"/>
              <a:ext cx="162900" cy="94800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973;p53">
              <a:extLst>
                <a:ext uri="{FF2B5EF4-FFF2-40B4-BE49-F238E27FC236}">
                  <a16:creationId xmlns:a16="http://schemas.microsoft.com/office/drawing/2014/main" id="{B942FE41-9333-4CC8-8A6B-3C4D743275DD}"/>
                </a:ext>
              </a:extLst>
            </p:cNvPr>
            <p:cNvSpPr/>
            <p:nvPr/>
          </p:nvSpPr>
          <p:spPr>
            <a:xfrm>
              <a:off x="3142175" y="43574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974;p53">
              <a:extLst>
                <a:ext uri="{FF2B5EF4-FFF2-40B4-BE49-F238E27FC236}">
                  <a16:creationId xmlns:a16="http://schemas.microsoft.com/office/drawing/2014/main" id="{C063A6A6-EABB-45F5-9C1A-DE83550F5C04}"/>
                </a:ext>
              </a:extLst>
            </p:cNvPr>
            <p:cNvSpPr/>
            <p:nvPr/>
          </p:nvSpPr>
          <p:spPr>
            <a:xfrm>
              <a:off x="3091825" y="436930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975;p53">
              <a:extLst>
                <a:ext uri="{FF2B5EF4-FFF2-40B4-BE49-F238E27FC236}">
                  <a16:creationId xmlns:a16="http://schemas.microsoft.com/office/drawing/2014/main" id="{54CE8AE0-C93D-4D08-9E44-49175B33EDE0}"/>
                </a:ext>
              </a:extLst>
            </p:cNvPr>
            <p:cNvSpPr/>
            <p:nvPr/>
          </p:nvSpPr>
          <p:spPr>
            <a:xfrm>
              <a:off x="3044450" y="4381150"/>
              <a:ext cx="162900" cy="94775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76;p53">
              <a:extLst>
                <a:ext uri="{FF2B5EF4-FFF2-40B4-BE49-F238E27FC236}">
                  <a16:creationId xmlns:a16="http://schemas.microsoft.com/office/drawing/2014/main" id="{FE41F9D4-6A79-4BA6-8AE7-7A8CE0161D35}"/>
                </a:ext>
              </a:extLst>
            </p:cNvPr>
            <p:cNvSpPr/>
            <p:nvPr/>
          </p:nvSpPr>
          <p:spPr>
            <a:xfrm>
              <a:off x="3112575" y="4170875"/>
              <a:ext cx="151050" cy="204375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77;p53">
              <a:extLst>
                <a:ext uri="{FF2B5EF4-FFF2-40B4-BE49-F238E27FC236}">
                  <a16:creationId xmlns:a16="http://schemas.microsoft.com/office/drawing/2014/main" id="{D3388C45-FE29-4812-AB9A-370378034A70}"/>
                </a:ext>
              </a:extLst>
            </p:cNvPr>
            <p:cNvSpPr/>
            <p:nvPr/>
          </p:nvSpPr>
          <p:spPr>
            <a:xfrm>
              <a:off x="3251750" y="4295250"/>
              <a:ext cx="231025" cy="10665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78;p53">
              <a:extLst>
                <a:ext uri="{FF2B5EF4-FFF2-40B4-BE49-F238E27FC236}">
                  <a16:creationId xmlns:a16="http://schemas.microsoft.com/office/drawing/2014/main" id="{7EA45CDD-2864-4160-A96E-EC958044FF3D}"/>
                </a:ext>
              </a:extLst>
            </p:cNvPr>
            <p:cNvSpPr/>
            <p:nvPr/>
          </p:nvSpPr>
          <p:spPr>
            <a:xfrm>
              <a:off x="3210300" y="2657600"/>
              <a:ext cx="2247725" cy="1759100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79;p53">
              <a:extLst>
                <a:ext uri="{FF2B5EF4-FFF2-40B4-BE49-F238E27FC236}">
                  <a16:creationId xmlns:a16="http://schemas.microsoft.com/office/drawing/2014/main" id="{D30A3A1E-564D-42ED-98B1-B9BF28BFB609}"/>
                </a:ext>
              </a:extLst>
            </p:cNvPr>
            <p:cNvSpPr/>
            <p:nvPr/>
          </p:nvSpPr>
          <p:spPr>
            <a:xfrm>
              <a:off x="4051325" y="3270600"/>
              <a:ext cx="308025" cy="405750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80;p53">
              <a:extLst>
                <a:ext uri="{FF2B5EF4-FFF2-40B4-BE49-F238E27FC236}">
                  <a16:creationId xmlns:a16="http://schemas.microsoft.com/office/drawing/2014/main" id="{F434F679-262E-433B-A0AC-BFF08E963F37}"/>
                </a:ext>
              </a:extLst>
            </p:cNvPr>
            <p:cNvSpPr/>
            <p:nvPr/>
          </p:nvSpPr>
          <p:spPr>
            <a:xfrm>
              <a:off x="5108550" y="2716825"/>
              <a:ext cx="154025" cy="180675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81;p53">
              <a:extLst>
                <a:ext uri="{FF2B5EF4-FFF2-40B4-BE49-F238E27FC236}">
                  <a16:creationId xmlns:a16="http://schemas.microsoft.com/office/drawing/2014/main" id="{2E693E16-292F-45E4-8B84-D1C047037A90}"/>
                </a:ext>
              </a:extLst>
            </p:cNvPr>
            <p:cNvSpPr/>
            <p:nvPr/>
          </p:nvSpPr>
          <p:spPr>
            <a:xfrm>
              <a:off x="3781850" y="2725700"/>
              <a:ext cx="1619900" cy="164065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82;p53">
              <a:extLst>
                <a:ext uri="{FF2B5EF4-FFF2-40B4-BE49-F238E27FC236}">
                  <a16:creationId xmlns:a16="http://schemas.microsoft.com/office/drawing/2014/main" id="{4A639484-0CF4-4F5C-B727-B0ADD7437613}"/>
                </a:ext>
              </a:extLst>
            </p:cNvPr>
            <p:cNvSpPr/>
            <p:nvPr/>
          </p:nvSpPr>
          <p:spPr>
            <a:xfrm>
              <a:off x="3977300" y="1955725"/>
              <a:ext cx="950625" cy="772975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83;p53">
              <a:extLst>
                <a:ext uri="{FF2B5EF4-FFF2-40B4-BE49-F238E27FC236}">
                  <a16:creationId xmlns:a16="http://schemas.microsoft.com/office/drawing/2014/main" id="{37A878EC-2CFB-4110-9483-71DB611A38B9}"/>
                </a:ext>
              </a:extLst>
            </p:cNvPr>
            <p:cNvSpPr/>
            <p:nvPr/>
          </p:nvSpPr>
          <p:spPr>
            <a:xfrm>
              <a:off x="3488650" y="2367375"/>
              <a:ext cx="648575" cy="420550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84;p53">
              <a:extLst>
                <a:ext uri="{FF2B5EF4-FFF2-40B4-BE49-F238E27FC236}">
                  <a16:creationId xmlns:a16="http://schemas.microsoft.com/office/drawing/2014/main" id="{E20E7BC3-665E-4AA9-90C9-D391156E526C}"/>
                </a:ext>
              </a:extLst>
            </p:cNvPr>
            <p:cNvSpPr/>
            <p:nvPr/>
          </p:nvSpPr>
          <p:spPr>
            <a:xfrm>
              <a:off x="3657475" y="2545050"/>
              <a:ext cx="236925" cy="130325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85;p53">
              <a:extLst>
                <a:ext uri="{FF2B5EF4-FFF2-40B4-BE49-F238E27FC236}">
                  <a16:creationId xmlns:a16="http://schemas.microsoft.com/office/drawing/2014/main" id="{01067F63-582D-4D52-9ED2-075216133113}"/>
                </a:ext>
              </a:extLst>
            </p:cNvPr>
            <p:cNvSpPr/>
            <p:nvPr/>
          </p:nvSpPr>
          <p:spPr>
            <a:xfrm>
              <a:off x="3536050" y="2471025"/>
              <a:ext cx="328725" cy="195475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86;p53">
              <a:extLst>
                <a:ext uri="{FF2B5EF4-FFF2-40B4-BE49-F238E27FC236}">
                  <a16:creationId xmlns:a16="http://schemas.microsoft.com/office/drawing/2014/main" id="{3CB271CA-7BEB-4333-ADB1-DC270358A907}"/>
                </a:ext>
              </a:extLst>
            </p:cNvPr>
            <p:cNvSpPr/>
            <p:nvPr/>
          </p:nvSpPr>
          <p:spPr>
            <a:xfrm>
              <a:off x="3509400" y="2402900"/>
              <a:ext cx="310975" cy="189575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87;p53">
              <a:extLst>
                <a:ext uri="{FF2B5EF4-FFF2-40B4-BE49-F238E27FC236}">
                  <a16:creationId xmlns:a16="http://schemas.microsoft.com/office/drawing/2014/main" id="{05237774-F60D-4E77-88F3-DCFB4B4ED66F}"/>
                </a:ext>
              </a:extLst>
            </p:cNvPr>
            <p:cNvSpPr/>
            <p:nvPr/>
          </p:nvSpPr>
          <p:spPr>
            <a:xfrm>
              <a:off x="4581425" y="1937975"/>
              <a:ext cx="361325" cy="313925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88;p53">
              <a:extLst>
                <a:ext uri="{FF2B5EF4-FFF2-40B4-BE49-F238E27FC236}">
                  <a16:creationId xmlns:a16="http://schemas.microsoft.com/office/drawing/2014/main" id="{B9B3B689-F77F-4C4D-89B0-9E4695C2A920}"/>
                </a:ext>
              </a:extLst>
            </p:cNvPr>
            <p:cNvSpPr/>
            <p:nvPr/>
          </p:nvSpPr>
          <p:spPr>
            <a:xfrm>
              <a:off x="4616950" y="2183775"/>
              <a:ext cx="257675" cy="32600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89;p53">
              <a:extLst>
                <a:ext uri="{FF2B5EF4-FFF2-40B4-BE49-F238E27FC236}">
                  <a16:creationId xmlns:a16="http://schemas.microsoft.com/office/drawing/2014/main" id="{144C67A6-1CC6-4FDF-913B-8DCB61B372C4}"/>
                </a:ext>
              </a:extLst>
            </p:cNvPr>
            <p:cNvSpPr/>
            <p:nvPr/>
          </p:nvSpPr>
          <p:spPr>
            <a:xfrm>
              <a:off x="4732450" y="2020875"/>
              <a:ext cx="145150" cy="1688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90;p53">
              <a:extLst>
                <a:ext uri="{FF2B5EF4-FFF2-40B4-BE49-F238E27FC236}">
                  <a16:creationId xmlns:a16="http://schemas.microsoft.com/office/drawing/2014/main" id="{48964CAD-5091-44F5-95F0-728069570928}"/>
                </a:ext>
              </a:extLst>
            </p:cNvPr>
            <p:cNvSpPr/>
            <p:nvPr/>
          </p:nvSpPr>
          <p:spPr>
            <a:xfrm>
              <a:off x="4608075" y="1940925"/>
              <a:ext cx="334675" cy="310975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91;p53">
              <a:extLst>
                <a:ext uri="{FF2B5EF4-FFF2-40B4-BE49-F238E27FC236}">
                  <a16:creationId xmlns:a16="http://schemas.microsoft.com/office/drawing/2014/main" id="{C2218930-A0E0-41F7-BA5B-98C63D23F558}"/>
                </a:ext>
              </a:extLst>
            </p:cNvPr>
            <p:cNvSpPr/>
            <p:nvPr/>
          </p:nvSpPr>
          <p:spPr>
            <a:xfrm>
              <a:off x="4619925" y="1937975"/>
              <a:ext cx="826250" cy="882525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92;p53">
              <a:extLst>
                <a:ext uri="{FF2B5EF4-FFF2-40B4-BE49-F238E27FC236}">
                  <a16:creationId xmlns:a16="http://schemas.microsoft.com/office/drawing/2014/main" id="{789D0BA4-650A-46E8-B33B-EC6C03C52584}"/>
                </a:ext>
              </a:extLst>
            </p:cNvPr>
            <p:cNvSpPr/>
            <p:nvPr/>
          </p:nvSpPr>
          <p:spPr>
            <a:xfrm>
              <a:off x="4670275" y="1949825"/>
              <a:ext cx="690025" cy="826250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93;p53">
              <a:extLst>
                <a:ext uri="{FF2B5EF4-FFF2-40B4-BE49-F238E27FC236}">
                  <a16:creationId xmlns:a16="http://schemas.microsoft.com/office/drawing/2014/main" id="{98799A62-042E-492C-81E2-894B43DA294D}"/>
                </a:ext>
              </a:extLst>
            </p:cNvPr>
            <p:cNvSpPr/>
            <p:nvPr/>
          </p:nvSpPr>
          <p:spPr>
            <a:xfrm>
              <a:off x="4717650" y="1736600"/>
              <a:ext cx="210275" cy="355375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94;p53">
              <a:extLst>
                <a:ext uri="{FF2B5EF4-FFF2-40B4-BE49-F238E27FC236}">
                  <a16:creationId xmlns:a16="http://schemas.microsoft.com/office/drawing/2014/main" id="{8AF8EA9E-9293-4B1C-A9CA-3045E883929E}"/>
                </a:ext>
              </a:extLst>
            </p:cNvPr>
            <p:cNvSpPr/>
            <p:nvPr/>
          </p:nvSpPr>
          <p:spPr>
            <a:xfrm>
              <a:off x="4717650" y="1736600"/>
              <a:ext cx="156975" cy="242850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95;p53">
              <a:extLst>
                <a:ext uri="{FF2B5EF4-FFF2-40B4-BE49-F238E27FC236}">
                  <a16:creationId xmlns:a16="http://schemas.microsoft.com/office/drawing/2014/main" id="{235B208C-C7EF-48CD-84DE-417137F302AE}"/>
                </a:ext>
              </a:extLst>
            </p:cNvPr>
            <p:cNvSpPr/>
            <p:nvPr/>
          </p:nvSpPr>
          <p:spPr>
            <a:xfrm>
              <a:off x="4510350" y="1452300"/>
              <a:ext cx="376125" cy="494575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96;p53">
              <a:extLst>
                <a:ext uri="{FF2B5EF4-FFF2-40B4-BE49-F238E27FC236}">
                  <a16:creationId xmlns:a16="http://schemas.microsoft.com/office/drawing/2014/main" id="{DAAF1ADF-37CE-4D7F-8FD2-8BEAA0E38AA1}"/>
                </a:ext>
              </a:extLst>
            </p:cNvPr>
            <p:cNvSpPr/>
            <p:nvPr/>
          </p:nvSpPr>
          <p:spPr>
            <a:xfrm>
              <a:off x="4531075" y="1668475"/>
              <a:ext cx="35575" cy="26675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97;p53">
              <a:extLst>
                <a:ext uri="{FF2B5EF4-FFF2-40B4-BE49-F238E27FC236}">
                  <a16:creationId xmlns:a16="http://schemas.microsoft.com/office/drawing/2014/main" id="{B87443AC-B9A9-4432-9C68-37E539CBECDB}"/>
                </a:ext>
              </a:extLst>
            </p:cNvPr>
            <p:cNvSpPr/>
            <p:nvPr/>
          </p:nvSpPr>
          <p:spPr>
            <a:xfrm>
              <a:off x="4649525" y="1653675"/>
              <a:ext cx="41500" cy="20750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98;p53">
              <a:extLst>
                <a:ext uri="{FF2B5EF4-FFF2-40B4-BE49-F238E27FC236}">
                  <a16:creationId xmlns:a16="http://schemas.microsoft.com/office/drawing/2014/main" id="{EDF7CF61-F6A6-4FDB-9144-5500C93194C8}"/>
                </a:ext>
              </a:extLst>
            </p:cNvPr>
            <p:cNvSpPr/>
            <p:nvPr/>
          </p:nvSpPr>
          <p:spPr>
            <a:xfrm>
              <a:off x="4655450" y="1730675"/>
              <a:ext cx="20775" cy="35550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99;p53">
              <a:extLst>
                <a:ext uri="{FF2B5EF4-FFF2-40B4-BE49-F238E27FC236}">
                  <a16:creationId xmlns:a16="http://schemas.microsoft.com/office/drawing/2014/main" id="{18895AAC-D272-4B82-A444-93EAA01C6853}"/>
                </a:ext>
              </a:extLst>
            </p:cNvPr>
            <p:cNvSpPr/>
            <p:nvPr/>
          </p:nvSpPr>
          <p:spPr>
            <a:xfrm>
              <a:off x="4655450" y="1712900"/>
              <a:ext cx="32600" cy="44450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000;p53">
              <a:extLst>
                <a:ext uri="{FF2B5EF4-FFF2-40B4-BE49-F238E27FC236}">
                  <a16:creationId xmlns:a16="http://schemas.microsoft.com/office/drawing/2014/main" id="{1151C947-EC22-42C8-A25A-0F72805D4FC8}"/>
                </a:ext>
              </a:extLst>
            </p:cNvPr>
            <p:cNvSpPr/>
            <p:nvPr/>
          </p:nvSpPr>
          <p:spPr>
            <a:xfrm>
              <a:off x="4673225" y="1709950"/>
              <a:ext cx="29650" cy="20750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001;p53">
              <a:extLst>
                <a:ext uri="{FF2B5EF4-FFF2-40B4-BE49-F238E27FC236}">
                  <a16:creationId xmlns:a16="http://schemas.microsoft.com/office/drawing/2014/main" id="{EB280960-3DE8-47A5-9401-B5382DCA62F0}"/>
                </a:ext>
              </a:extLst>
            </p:cNvPr>
            <p:cNvSpPr/>
            <p:nvPr/>
          </p:nvSpPr>
          <p:spPr>
            <a:xfrm>
              <a:off x="4566625" y="1739550"/>
              <a:ext cx="11850" cy="38525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002;p53">
              <a:extLst>
                <a:ext uri="{FF2B5EF4-FFF2-40B4-BE49-F238E27FC236}">
                  <a16:creationId xmlns:a16="http://schemas.microsoft.com/office/drawing/2014/main" id="{D9D27434-38CD-48D5-A612-17AC10FE1DC2}"/>
                </a:ext>
              </a:extLst>
            </p:cNvPr>
            <p:cNvSpPr/>
            <p:nvPr/>
          </p:nvSpPr>
          <p:spPr>
            <a:xfrm>
              <a:off x="4545875" y="1724750"/>
              <a:ext cx="32600" cy="47400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003;p53">
              <a:extLst>
                <a:ext uri="{FF2B5EF4-FFF2-40B4-BE49-F238E27FC236}">
                  <a16:creationId xmlns:a16="http://schemas.microsoft.com/office/drawing/2014/main" id="{ABA2EB37-2502-4A0C-B19F-75309CECE87F}"/>
                </a:ext>
              </a:extLst>
            </p:cNvPr>
            <p:cNvSpPr/>
            <p:nvPr/>
          </p:nvSpPr>
          <p:spPr>
            <a:xfrm>
              <a:off x="4528125" y="1730675"/>
              <a:ext cx="26675" cy="17775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004;p53">
              <a:extLst>
                <a:ext uri="{FF2B5EF4-FFF2-40B4-BE49-F238E27FC236}">
                  <a16:creationId xmlns:a16="http://schemas.microsoft.com/office/drawing/2014/main" id="{E9A628A4-9170-4B58-84EF-9568130894DC}"/>
                </a:ext>
              </a:extLst>
            </p:cNvPr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005;p53">
              <a:extLst>
                <a:ext uri="{FF2B5EF4-FFF2-40B4-BE49-F238E27FC236}">
                  <a16:creationId xmlns:a16="http://schemas.microsoft.com/office/drawing/2014/main" id="{51D72D62-0AAD-41D8-8D95-F6D3B28571E1}"/>
                </a:ext>
              </a:extLst>
            </p:cNvPr>
            <p:cNvSpPr/>
            <p:nvPr/>
          </p:nvSpPr>
          <p:spPr>
            <a:xfrm>
              <a:off x="4649525" y="1846175"/>
              <a:ext cx="26700" cy="8900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006;p53">
              <a:extLst>
                <a:ext uri="{FF2B5EF4-FFF2-40B4-BE49-F238E27FC236}">
                  <a16:creationId xmlns:a16="http://schemas.microsoft.com/office/drawing/2014/main" id="{66A54945-4413-4457-9198-3C854FC4B812}"/>
                </a:ext>
              </a:extLst>
            </p:cNvPr>
            <p:cNvSpPr/>
            <p:nvPr/>
          </p:nvSpPr>
          <p:spPr>
            <a:xfrm>
              <a:off x="4649525" y="1846175"/>
              <a:ext cx="26700" cy="1482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007;p53">
              <a:extLst>
                <a:ext uri="{FF2B5EF4-FFF2-40B4-BE49-F238E27FC236}">
                  <a16:creationId xmlns:a16="http://schemas.microsoft.com/office/drawing/2014/main" id="{23FE4BC2-53A3-4444-B9F8-C6025092F3D3}"/>
                </a:ext>
              </a:extLst>
            </p:cNvPr>
            <p:cNvSpPr/>
            <p:nvPr/>
          </p:nvSpPr>
          <p:spPr>
            <a:xfrm>
              <a:off x="4584375" y="1665525"/>
              <a:ext cx="74075" cy="1688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008;p53">
              <a:extLst>
                <a:ext uri="{FF2B5EF4-FFF2-40B4-BE49-F238E27FC236}">
                  <a16:creationId xmlns:a16="http://schemas.microsoft.com/office/drawing/2014/main" id="{9391F06C-F223-48C7-96CA-896E63B3401F}"/>
                </a:ext>
              </a:extLst>
            </p:cNvPr>
            <p:cNvSpPr/>
            <p:nvPr/>
          </p:nvSpPr>
          <p:spPr>
            <a:xfrm>
              <a:off x="4616950" y="1807675"/>
              <a:ext cx="50375" cy="38525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009;p53">
              <a:extLst>
                <a:ext uri="{FF2B5EF4-FFF2-40B4-BE49-F238E27FC236}">
                  <a16:creationId xmlns:a16="http://schemas.microsoft.com/office/drawing/2014/main" id="{6CE189AE-EC40-4D84-A3C5-BAB6457C477D}"/>
                </a:ext>
              </a:extLst>
            </p:cNvPr>
            <p:cNvSpPr/>
            <p:nvPr/>
          </p:nvSpPr>
          <p:spPr>
            <a:xfrm>
              <a:off x="4640650" y="1822475"/>
              <a:ext cx="26675" cy="23725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010;p53">
              <a:extLst>
                <a:ext uri="{FF2B5EF4-FFF2-40B4-BE49-F238E27FC236}">
                  <a16:creationId xmlns:a16="http://schemas.microsoft.com/office/drawing/2014/main" id="{0A459589-A91C-4338-947F-25B759780680}"/>
                </a:ext>
              </a:extLst>
            </p:cNvPr>
            <p:cNvSpPr/>
            <p:nvPr/>
          </p:nvSpPr>
          <p:spPr>
            <a:xfrm>
              <a:off x="4507400" y="1434525"/>
              <a:ext cx="408675" cy="293200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011;p53">
              <a:extLst>
                <a:ext uri="{FF2B5EF4-FFF2-40B4-BE49-F238E27FC236}">
                  <a16:creationId xmlns:a16="http://schemas.microsoft.com/office/drawing/2014/main" id="{91D87D0F-0614-47C5-BC75-4564E2262D98}"/>
                </a:ext>
              </a:extLst>
            </p:cNvPr>
            <p:cNvSpPr/>
            <p:nvPr/>
          </p:nvSpPr>
          <p:spPr>
            <a:xfrm>
              <a:off x="4622875" y="1662550"/>
              <a:ext cx="130325" cy="133300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012;p53">
              <a:extLst>
                <a:ext uri="{FF2B5EF4-FFF2-40B4-BE49-F238E27FC236}">
                  <a16:creationId xmlns:a16="http://schemas.microsoft.com/office/drawing/2014/main" id="{EBB2B26B-50C8-4B07-8E22-DBD3EFA4085C}"/>
                </a:ext>
              </a:extLst>
            </p:cNvPr>
            <p:cNvSpPr/>
            <p:nvPr/>
          </p:nvSpPr>
          <p:spPr>
            <a:xfrm>
              <a:off x="4492575" y="1680325"/>
              <a:ext cx="97750" cy="133275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013;p53">
              <a:extLst>
                <a:ext uri="{FF2B5EF4-FFF2-40B4-BE49-F238E27FC236}">
                  <a16:creationId xmlns:a16="http://schemas.microsoft.com/office/drawing/2014/main" id="{E68C248C-E07E-489E-86BD-553E2915F954}"/>
                </a:ext>
              </a:extLst>
            </p:cNvPr>
            <p:cNvSpPr/>
            <p:nvPr/>
          </p:nvSpPr>
          <p:spPr>
            <a:xfrm>
              <a:off x="4581425" y="1721775"/>
              <a:ext cx="50375" cy="14850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014;p53">
              <a:extLst>
                <a:ext uri="{FF2B5EF4-FFF2-40B4-BE49-F238E27FC236}">
                  <a16:creationId xmlns:a16="http://schemas.microsoft.com/office/drawing/2014/main" id="{78A3E255-FF59-4B7F-9449-E5CA49865716}"/>
                </a:ext>
              </a:extLst>
            </p:cNvPr>
            <p:cNvSpPr/>
            <p:nvPr/>
          </p:nvSpPr>
          <p:spPr>
            <a:xfrm>
              <a:off x="4744300" y="1677350"/>
              <a:ext cx="180675" cy="38525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015;p53">
              <a:extLst>
                <a:ext uri="{FF2B5EF4-FFF2-40B4-BE49-F238E27FC236}">
                  <a16:creationId xmlns:a16="http://schemas.microsoft.com/office/drawing/2014/main" id="{176E2A71-ADAF-4BBB-BDA4-C0A6371C7403}"/>
                </a:ext>
              </a:extLst>
            </p:cNvPr>
            <p:cNvSpPr/>
            <p:nvPr/>
          </p:nvSpPr>
          <p:spPr>
            <a:xfrm>
              <a:off x="4845000" y="1656625"/>
              <a:ext cx="82925" cy="136250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016;p53">
              <a:extLst>
                <a:ext uri="{FF2B5EF4-FFF2-40B4-BE49-F238E27FC236}">
                  <a16:creationId xmlns:a16="http://schemas.microsoft.com/office/drawing/2014/main" id="{55C38B8D-78DD-4163-BBFD-541FA1A2B0BA}"/>
                </a:ext>
              </a:extLst>
            </p:cNvPr>
            <p:cNvSpPr/>
            <p:nvPr/>
          </p:nvSpPr>
          <p:spPr>
            <a:xfrm>
              <a:off x="4862750" y="1686250"/>
              <a:ext cx="41500" cy="88875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017;p53">
              <a:extLst>
                <a:ext uri="{FF2B5EF4-FFF2-40B4-BE49-F238E27FC236}">
                  <a16:creationId xmlns:a16="http://schemas.microsoft.com/office/drawing/2014/main" id="{6A2B9DF3-5A61-4696-B268-2A5868D6CBB8}"/>
                </a:ext>
              </a:extLst>
            </p:cNvPr>
            <p:cNvSpPr/>
            <p:nvPr/>
          </p:nvSpPr>
          <p:spPr>
            <a:xfrm>
              <a:off x="4871650" y="1769175"/>
              <a:ext cx="20750" cy="20750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018;p53">
              <a:extLst>
                <a:ext uri="{FF2B5EF4-FFF2-40B4-BE49-F238E27FC236}">
                  <a16:creationId xmlns:a16="http://schemas.microsoft.com/office/drawing/2014/main" id="{B8FD994C-2BBB-4707-8807-BDB5881AB941}"/>
                </a:ext>
              </a:extLst>
            </p:cNvPr>
            <p:cNvSpPr/>
            <p:nvPr/>
          </p:nvSpPr>
          <p:spPr>
            <a:xfrm>
              <a:off x="4895325" y="1754350"/>
              <a:ext cx="11875" cy="11875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019;p53">
              <a:extLst>
                <a:ext uri="{FF2B5EF4-FFF2-40B4-BE49-F238E27FC236}">
                  <a16:creationId xmlns:a16="http://schemas.microsoft.com/office/drawing/2014/main" id="{D2D99483-42CE-4AC2-A3AF-BF7EC06B5510}"/>
                </a:ext>
              </a:extLst>
            </p:cNvPr>
            <p:cNvSpPr/>
            <p:nvPr/>
          </p:nvSpPr>
          <p:spPr>
            <a:xfrm>
              <a:off x="4486650" y="1958700"/>
              <a:ext cx="861800" cy="90917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020;p53">
              <a:extLst>
                <a:ext uri="{FF2B5EF4-FFF2-40B4-BE49-F238E27FC236}">
                  <a16:creationId xmlns:a16="http://schemas.microsoft.com/office/drawing/2014/main" id="{D01550D6-2E37-453C-858B-74A250E13E08}"/>
                </a:ext>
              </a:extLst>
            </p:cNvPr>
            <p:cNvSpPr/>
            <p:nvPr/>
          </p:nvSpPr>
          <p:spPr>
            <a:xfrm>
              <a:off x="3926950" y="2509525"/>
              <a:ext cx="740375" cy="420550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021;p53">
              <a:extLst>
                <a:ext uri="{FF2B5EF4-FFF2-40B4-BE49-F238E27FC236}">
                  <a16:creationId xmlns:a16="http://schemas.microsoft.com/office/drawing/2014/main" id="{652AFBCB-66AA-4F71-9803-14E7B884295A}"/>
                </a:ext>
              </a:extLst>
            </p:cNvPr>
            <p:cNvSpPr/>
            <p:nvPr/>
          </p:nvSpPr>
          <p:spPr>
            <a:xfrm>
              <a:off x="3998025" y="2610200"/>
              <a:ext cx="195475" cy="18365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022;p53">
              <a:extLst>
                <a:ext uri="{FF2B5EF4-FFF2-40B4-BE49-F238E27FC236}">
                  <a16:creationId xmlns:a16="http://schemas.microsoft.com/office/drawing/2014/main" id="{0F87D029-3F8D-40B3-82DF-1D8A55A46437}"/>
                </a:ext>
              </a:extLst>
            </p:cNvPr>
            <p:cNvSpPr/>
            <p:nvPr/>
          </p:nvSpPr>
          <p:spPr>
            <a:xfrm>
              <a:off x="4098725" y="2684250"/>
              <a:ext cx="156975" cy="130325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023;p53">
              <a:extLst>
                <a:ext uri="{FF2B5EF4-FFF2-40B4-BE49-F238E27FC236}">
                  <a16:creationId xmlns:a16="http://schemas.microsoft.com/office/drawing/2014/main" id="{A0D8FF66-5D28-4482-8304-EFE2FF4DE8E2}"/>
                </a:ext>
              </a:extLst>
            </p:cNvPr>
            <p:cNvSpPr/>
            <p:nvPr/>
          </p:nvSpPr>
          <p:spPr>
            <a:xfrm>
              <a:off x="4202350" y="2737550"/>
              <a:ext cx="118500" cy="106625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024;p53">
              <a:extLst>
                <a:ext uri="{FF2B5EF4-FFF2-40B4-BE49-F238E27FC236}">
                  <a16:creationId xmlns:a16="http://schemas.microsoft.com/office/drawing/2014/main" id="{5EFB53ED-9FCA-41BA-894F-7A698E1EED11}"/>
                </a:ext>
              </a:extLst>
            </p:cNvPr>
            <p:cNvSpPr/>
            <p:nvPr/>
          </p:nvSpPr>
          <p:spPr>
            <a:xfrm>
              <a:off x="3921025" y="2497675"/>
              <a:ext cx="758150" cy="278400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025;p53">
              <a:extLst>
                <a:ext uri="{FF2B5EF4-FFF2-40B4-BE49-F238E27FC236}">
                  <a16:creationId xmlns:a16="http://schemas.microsoft.com/office/drawing/2014/main" id="{DD5727BD-712C-49F2-969E-01C28FA3F168}"/>
                </a:ext>
              </a:extLst>
            </p:cNvPr>
            <p:cNvSpPr/>
            <p:nvPr/>
          </p:nvSpPr>
          <p:spPr>
            <a:xfrm>
              <a:off x="4919025" y="1949825"/>
              <a:ext cx="337625" cy="337625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026;p53">
              <a:extLst>
                <a:ext uri="{FF2B5EF4-FFF2-40B4-BE49-F238E27FC236}">
                  <a16:creationId xmlns:a16="http://schemas.microsoft.com/office/drawing/2014/main" id="{3E49769B-4C39-4835-9386-4C833E3AB8DB}"/>
                </a:ext>
              </a:extLst>
            </p:cNvPr>
            <p:cNvSpPr/>
            <p:nvPr/>
          </p:nvSpPr>
          <p:spPr>
            <a:xfrm>
              <a:off x="4945675" y="1949825"/>
              <a:ext cx="213250" cy="233975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027;p53">
              <a:extLst>
                <a:ext uri="{FF2B5EF4-FFF2-40B4-BE49-F238E27FC236}">
                  <a16:creationId xmlns:a16="http://schemas.microsoft.com/office/drawing/2014/main" id="{803DC8E5-85AB-42EE-932C-ED1513AB49EF}"/>
                </a:ext>
              </a:extLst>
            </p:cNvPr>
            <p:cNvSpPr/>
            <p:nvPr/>
          </p:nvSpPr>
          <p:spPr>
            <a:xfrm>
              <a:off x="4933825" y="2171925"/>
              <a:ext cx="62225" cy="112550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28;p53">
              <a:extLst>
                <a:ext uri="{FF2B5EF4-FFF2-40B4-BE49-F238E27FC236}">
                  <a16:creationId xmlns:a16="http://schemas.microsoft.com/office/drawing/2014/main" id="{8CEAEE50-BCFC-4472-A0F6-1093FD62E338}"/>
                </a:ext>
              </a:extLst>
            </p:cNvPr>
            <p:cNvSpPr/>
            <p:nvPr/>
          </p:nvSpPr>
          <p:spPr>
            <a:xfrm>
              <a:off x="4966400" y="2248925"/>
              <a:ext cx="260625" cy="11850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029;p53">
              <a:extLst>
                <a:ext uri="{FF2B5EF4-FFF2-40B4-BE49-F238E27FC236}">
                  <a16:creationId xmlns:a16="http://schemas.microsoft.com/office/drawing/2014/main" id="{20690DB3-A0EB-4CE2-ADB9-5B3754841A83}"/>
                </a:ext>
              </a:extLst>
            </p:cNvPr>
            <p:cNvSpPr/>
            <p:nvPr/>
          </p:nvSpPr>
          <p:spPr>
            <a:xfrm>
              <a:off x="3802575" y="2776050"/>
              <a:ext cx="654500" cy="74050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030;p53">
              <a:extLst>
                <a:ext uri="{FF2B5EF4-FFF2-40B4-BE49-F238E27FC236}">
                  <a16:creationId xmlns:a16="http://schemas.microsoft.com/office/drawing/2014/main" id="{D496D411-FD87-4472-9D5C-F441601559EA}"/>
                </a:ext>
              </a:extLst>
            </p:cNvPr>
            <p:cNvSpPr/>
            <p:nvPr/>
          </p:nvSpPr>
          <p:spPr>
            <a:xfrm>
              <a:off x="3281375" y="2696100"/>
              <a:ext cx="450150" cy="151050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031;p53">
              <a:extLst>
                <a:ext uri="{FF2B5EF4-FFF2-40B4-BE49-F238E27FC236}">
                  <a16:creationId xmlns:a16="http://schemas.microsoft.com/office/drawing/2014/main" id="{5AF805BE-EEB7-4F59-BC3C-058D7584764E}"/>
                </a:ext>
              </a:extLst>
            </p:cNvPr>
            <p:cNvSpPr/>
            <p:nvPr/>
          </p:nvSpPr>
          <p:spPr>
            <a:xfrm>
              <a:off x="3382050" y="2731625"/>
              <a:ext cx="74050" cy="115525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032;p53">
              <a:extLst>
                <a:ext uri="{FF2B5EF4-FFF2-40B4-BE49-F238E27FC236}">
                  <a16:creationId xmlns:a16="http://schemas.microsoft.com/office/drawing/2014/main" id="{A8ACC756-6EB8-489F-8CC6-F35CCC847FDF}"/>
                </a:ext>
              </a:extLst>
            </p:cNvPr>
            <p:cNvSpPr/>
            <p:nvPr/>
          </p:nvSpPr>
          <p:spPr>
            <a:xfrm>
              <a:off x="3287275" y="2746425"/>
              <a:ext cx="118500" cy="100725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033;p53">
              <a:extLst>
                <a:ext uri="{FF2B5EF4-FFF2-40B4-BE49-F238E27FC236}">
                  <a16:creationId xmlns:a16="http://schemas.microsoft.com/office/drawing/2014/main" id="{30B5F9F6-BE77-40A0-9C11-42DE166A622D}"/>
                </a:ext>
              </a:extLst>
            </p:cNvPr>
            <p:cNvSpPr/>
            <p:nvPr/>
          </p:nvSpPr>
          <p:spPr>
            <a:xfrm>
              <a:off x="2807525" y="1860975"/>
              <a:ext cx="1220150" cy="78182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034;p53">
              <a:extLst>
                <a:ext uri="{FF2B5EF4-FFF2-40B4-BE49-F238E27FC236}">
                  <a16:creationId xmlns:a16="http://schemas.microsoft.com/office/drawing/2014/main" id="{54DC1D91-8807-4FDA-9597-F0E53B3357CC}"/>
                </a:ext>
              </a:extLst>
            </p:cNvPr>
            <p:cNvSpPr/>
            <p:nvPr/>
          </p:nvSpPr>
          <p:spPr>
            <a:xfrm>
              <a:off x="2769050" y="1860975"/>
              <a:ext cx="1220125" cy="78182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035;p53">
              <a:extLst>
                <a:ext uri="{FF2B5EF4-FFF2-40B4-BE49-F238E27FC236}">
                  <a16:creationId xmlns:a16="http://schemas.microsoft.com/office/drawing/2014/main" id="{05390137-ED1A-407F-80E8-1C33B66D4162}"/>
                </a:ext>
              </a:extLst>
            </p:cNvPr>
            <p:cNvSpPr/>
            <p:nvPr/>
          </p:nvSpPr>
          <p:spPr>
            <a:xfrm>
              <a:off x="3464975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036;p53">
              <a:extLst>
                <a:ext uri="{FF2B5EF4-FFF2-40B4-BE49-F238E27FC236}">
                  <a16:creationId xmlns:a16="http://schemas.microsoft.com/office/drawing/2014/main" id="{AF6A1006-672F-4ACE-B0E9-E61802A34BC6}"/>
                </a:ext>
              </a:extLst>
            </p:cNvPr>
            <p:cNvSpPr/>
            <p:nvPr/>
          </p:nvSpPr>
          <p:spPr>
            <a:xfrm>
              <a:off x="3417600" y="2186725"/>
              <a:ext cx="62200" cy="177700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37;p53">
              <a:extLst>
                <a:ext uri="{FF2B5EF4-FFF2-40B4-BE49-F238E27FC236}">
                  <a16:creationId xmlns:a16="http://schemas.microsoft.com/office/drawing/2014/main" id="{7613462E-CF1F-4502-A679-3BE9AF81416D}"/>
                </a:ext>
              </a:extLst>
            </p:cNvPr>
            <p:cNvSpPr/>
            <p:nvPr/>
          </p:nvSpPr>
          <p:spPr>
            <a:xfrm>
              <a:off x="337020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38;p53">
              <a:extLst>
                <a:ext uri="{FF2B5EF4-FFF2-40B4-BE49-F238E27FC236}">
                  <a16:creationId xmlns:a16="http://schemas.microsoft.com/office/drawing/2014/main" id="{474982B5-5595-4D75-9C5C-59007E594F84}"/>
                </a:ext>
              </a:extLst>
            </p:cNvPr>
            <p:cNvSpPr/>
            <p:nvPr/>
          </p:nvSpPr>
          <p:spPr>
            <a:xfrm>
              <a:off x="33198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39;p53">
              <a:extLst>
                <a:ext uri="{FF2B5EF4-FFF2-40B4-BE49-F238E27FC236}">
                  <a16:creationId xmlns:a16="http://schemas.microsoft.com/office/drawing/2014/main" id="{026010EC-E73A-46CE-BC6A-B248C275DAFA}"/>
                </a:ext>
              </a:extLst>
            </p:cNvPr>
            <p:cNvSpPr/>
            <p:nvPr/>
          </p:nvSpPr>
          <p:spPr>
            <a:xfrm>
              <a:off x="327247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40;p53">
              <a:extLst>
                <a:ext uri="{FF2B5EF4-FFF2-40B4-BE49-F238E27FC236}">
                  <a16:creationId xmlns:a16="http://schemas.microsoft.com/office/drawing/2014/main" id="{8422C11E-7ED9-4BD2-A5B2-BD787A0367AB}"/>
                </a:ext>
              </a:extLst>
            </p:cNvPr>
            <p:cNvSpPr/>
            <p:nvPr/>
          </p:nvSpPr>
          <p:spPr>
            <a:xfrm>
              <a:off x="3222125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41;p53">
              <a:extLst>
                <a:ext uri="{FF2B5EF4-FFF2-40B4-BE49-F238E27FC236}">
                  <a16:creationId xmlns:a16="http://schemas.microsoft.com/office/drawing/2014/main" id="{6E64A344-2D04-43DB-A47E-F908ED7AE217}"/>
                </a:ext>
              </a:extLst>
            </p:cNvPr>
            <p:cNvSpPr/>
            <p:nvPr/>
          </p:nvSpPr>
          <p:spPr>
            <a:xfrm>
              <a:off x="3174750" y="2186725"/>
              <a:ext cx="62225" cy="177700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42;p53">
              <a:extLst>
                <a:ext uri="{FF2B5EF4-FFF2-40B4-BE49-F238E27FC236}">
                  <a16:creationId xmlns:a16="http://schemas.microsoft.com/office/drawing/2014/main" id="{82F3A699-C5C9-4491-BE97-2146077E6ECE}"/>
                </a:ext>
              </a:extLst>
            </p:cNvPr>
            <p:cNvSpPr/>
            <p:nvPr/>
          </p:nvSpPr>
          <p:spPr>
            <a:xfrm>
              <a:off x="3233975" y="2790850"/>
              <a:ext cx="518275" cy="59250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43;p53">
              <a:extLst>
                <a:ext uri="{FF2B5EF4-FFF2-40B4-BE49-F238E27FC236}">
                  <a16:creationId xmlns:a16="http://schemas.microsoft.com/office/drawing/2014/main" id="{6C795A2C-E567-4A75-B9CA-BD6538059A6A}"/>
                </a:ext>
              </a:extLst>
            </p:cNvPr>
            <p:cNvSpPr/>
            <p:nvPr/>
          </p:nvSpPr>
          <p:spPr>
            <a:xfrm>
              <a:off x="3091825" y="2408825"/>
              <a:ext cx="447200" cy="441275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44;p53">
              <a:extLst>
                <a:ext uri="{FF2B5EF4-FFF2-40B4-BE49-F238E27FC236}">
                  <a16:creationId xmlns:a16="http://schemas.microsoft.com/office/drawing/2014/main" id="{A278058C-D645-42A1-8F22-2EF741C12494}"/>
                </a:ext>
              </a:extLst>
            </p:cNvPr>
            <p:cNvSpPr/>
            <p:nvPr/>
          </p:nvSpPr>
          <p:spPr>
            <a:xfrm>
              <a:off x="3047400" y="2408825"/>
              <a:ext cx="444250" cy="441275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45;p53">
              <a:extLst>
                <a:ext uri="{FF2B5EF4-FFF2-40B4-BE49-F238E27FC236}">
                  <a16:creationId xmlns:a16="http://schemas.microsoft.com/office/drawing/2014/main" id="{1BFC49F1-06A9-4EA5-B331-F4F940444155}"/>
                </a:ext>
              </a:extLst>
            </p:cNvPr>
            <p:cNvSpPr/>
            <p:nvPr/>
          </p:nvSpPr>
          <p:spPr>
            <a:xfrm>
              <a:off x="1809550" y="2850075"/>
              <a:ext cx="3731400" cy="6517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46;p53">
              <a:extLst>
                <a:ext uri="{FF2B5EF4-FFF2-40B4-BE49-F238E27FC236}">
                  <a16:creationId xmlns:a16="http://schemas.microsoft.com/office/drawing/2014/main" id="{31164D49-6C14-420B-BF8F-F9375869AA99}"/>
                </a:ext>
              </a:extLst>
            </p:cNvPr>
            <p:cNvSpPr/>
            <p:nvPr/>
          </p:nvSpPr>
          <p:spPr>
            <a:xfrm>
              <a:off x="1898375" y="2915225"/>
              <a:ext cx="3553725" cy="171800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47;p53">
              <a:extLst>
                <a:ext uri="{FF2B5EF4-FFF2-40B4-BE49-F238E27FC236}">
                  <a16:creationId xmlns:a16="http://schemas.microsoft.com/office/drawing/2014/main" id="{8945A953-E501-4A23-8897-2A226F6AD0C1}"/>
                </a:ext>
              </a:extLst>
            </p:cNvPr>
            <p:cNvSpPr/>
            <p:nvPr/>
          </p:nvSpPr>
          <p:spPr>
            <a:xfrm>
              <a:off x="1898375" y="2915225"/>
              <a:ext cx="3553725" cy="85925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48;p53">
              <a:extLst>
                <a:ext uri="{FF2B5EF4-FFF2-40B4-BE49-F238E27FC236}">
                  <a16:creationId xmlns:a16="http://schemas.microsoft.com/office/drawing/2014/main" id="{3ADA616F-7FD1-461B-A826-4FB9566B1006}"/>
                </a:ext>
              </a:extLst>
            </p:cNvPr>
            <p:cNvSpPr/>
            <p:nvPr/>
          </p:nvSpPr>
          <p:spPr>
            <a:xfrm>
              <a:off x="2061250" y="4419625"/>
              <a:ext cx="319875" cy="53350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49;p53">
              <a:extLst>
                <a:ext uri="{FF2B5EF4-FFF2-40B4-BE49-F238E27FC236}">
                  <a16:creationId xmlns:a16="http://schemas.microsoft.com/office/drawing/2014/main" id="{2A8DB8F5-AB91-43A7-AC45-D0C3A8EE2490}"/>
                </a:ext>
              </a:extLst>
            </p:cNvPr>
            <p:cNvSpPr/>
            <p:nvPr/>
          </p:nvSpPr>
          <p:spPr>
            <a:xfrm>
              <a:off x="20583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50;p53">
              <a:extLst>
                <a:ext uri="{FF2B5EF4-FFF2-40B4-BE49-F238E27FC236}">
                  <a16:creationId xmlns:a16="http://schemas.microsoft.com/office/drawing/2014/main" id="{85C630A5-780A-40B2-B6D8-3A19A22A9675}"/>
                </a:ext>
              </a:extLst>
            </p:cNvPr>
            <p:cNvSpPr/>
            <p:nvPr/>
          </p:nvSpPr>
          <p:spPr>
            <a:xfrm>
              <a:off x="205830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51;p53">
              <a:extLst>
                <a:ext uri="{FF2B5EF4-FFF2-40B4-BE49-F238E27FC236}">
                  <a16:creationId xmlns:a16="http://schemas.microsoft.com/office/drawing/2014/main" id="{717F7DEA-30CD-4884-B98C-B1DC0AEC3F57}"/>
                </a:ext>
              </a:extLst>
            </p:cNvPr>
            <p:cNvSpPr/>
            <p:nvPr/>
          </p:nvSpPr>
          <p:spPr>
            <a:xfrm>
              <a:off x="2153075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52;p53">
              <a:extLst>
                <a:ext uri="{FF2B5EF4-FFF2-40B4-BE49-F238E27FC236}">
                  <a16:creationId xmlns:a16="http://schemas.microsoft.com/office/drawing/2014/main" id="{74C91FBC-A2E9-4B46-BF15-89D39C7853EF}"/>
                </a:ext>
              </a:extLst>
            </p:cNvPr>
            <p:cNvSpPr/>
            <p:nvPr/>
          </p:nvSpPr>
          <p:spPr>
            <a:xfrm>
              <a:off x="1892450" y="3087000"/>
              <a:ext cx="494600" cy="21500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53;p53">
              <a:extLst>
                <a:ext uri="{FF2B5EF4-FFF2-40B4-BE49-F238E27FC236}">
                  <a16:creationId xmlns:a16="http://schemas.microsoft.com/office/drawing/2014/main" id="{85683C2A-8501-4DBA-BEB2-B2B1E9BB24CB}"/>
                </a:ext>
              </a:extLst>
            </p:cNvPr>
            <p:cNvSpPr/>
            <p:nvPr/>
          </p:nvSpPr>
          <p:spPr>
            <a:xfrm>
              <a:off x="2244875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54;p53">
              <a:extLst>
                <a:ext uri="{FF2B5EF4-FFF2-40B4-BE49-F238E27FC236}">
                  <a16:creationId xmlns:a16="http://schemas.microsoft.com/office/drawing/2014/main" id="{73119022-0C48-412A-AD13-44F2CC8BF884}"/>
                </a:ext>
              </a:extLst>
            </p:cNvPr>
            <p:cNvSpPr/>
            <p:nvPr/>
          </p:nvSpPr>
          <p:spPr>
            <a:xfrm>
              <a:off x="4969375" y="4419625"/>
              <a:ext cx="316900" cy="53350"/>
            </a:xfrm>
            <a:custGeom>
              <a:avLst/>
              <a:gdLst/>
              <a:ahLst/>
              <a:cxnLst/>
              <a:rect l="l" t="t" r="r" b="b"/>
              <a:pathLst>
                <a:path w="12676" h="2134" extrusionOk="0">
                  <a:moveTo>
                    <a:pt x="0" y="1"/>
                  </a:moveTo>
                  <a:lnTo>
                    <a:pt x="0" y="2133"/>
                  </a:lnTo>
                  <a:lnTo>
                    <a:pt x="12675" y="2133"/>
                  </a:lnTo>
                  <a:lnTo>
                    <a:pt x="1267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55;p53">
              <a:extLst>
                <a:ext uri="{FF2B5EF4-FFF2-40B4-BE49-F238E27FC236}">
                  <a16:creationId xmlns:a16="http://schemas.microsoft.com/office/drawing/2014/main" id="{A4DF2635-9414-4479-AFD0-AED8D235CC59}"/>
                </a:ext>
              </a:extLst>
            </p:cNvPr>
            <p:cNvSpPr/>
            <p:nvPr/>
          </p:nvSpPr>
          <p:spPr>
            <a:xfrm>
              <a:off x="496345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56;p53">
              <a:extLst>
                <a:ext uri="{FF2B5EF4-FFF2-40B4-BE49-F238E27FC236}">
                  <a16:creationId xmlns:a16="http://schemas.microsoft.com/office/drawing/2014/main" id="{AABE46BF-7CBC-44B4-8720-17F93D03A6DB}"/>
                </a:ext>
              </a:extLst>
            </p:cNvPr>
            <p:cNvSpPr/>
            <p:nvPr/>
          </p:nvSpPr>
          <p:spPr>
            <a:xfrm>
              <a:off x="4963450" y="3087000"/>
              <a:ext cx="142175" cy="115525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57;p53">
              <a:extLst>
                <a:ext uri="{FF2B5EF4-FFF2-40B4-BE49-F238E27FC236}">
                  <a16:creationId xmlns:a16="http://schemas.microsoft.com/office/drawing/2014/main" id="{15149B61-52DB-4909-9CBB-28132A4BC79C}"/>
                </a:ext>
              </a:extLst>
            </p:cNvPr>
            <p:cNvSpPr/>
            <p:nvPr/>
          </p:nvSpPr>
          <p:spPr>
            <a:xfrm>
              <a:off x="5058200" y="3276525"/>
              <a:ext cx="136250" cy="651550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58;p53">
              <a:extLst>
                <a:ext uri="{FF2B5EF4-FFF2-40B4-BE49-F238E27FC236}">
                  <a16:creationId xmlns:a16="http://schemas.microsoft.com/office/drawing/2014/main" id="{9B922313-1C1F-4734-A895-17F395CB4310}"/>
                </a:ext>
              </a:extLst>
            </p:cNvPr>
            <p:cNvSpPr/>
            <p:nvPr/>
          </p:nvSpPr>
          <p:spPr>
            <a:xfrm>
              <a:off x="4797600" y="3087000"/>
              <a:ext cx="494575" cy="21500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59;p53">
              <a:extLst>
                <a:ext uri="{FF2B5EF4-FFF2-40B4-BE49-F238E27FC236}">
                  <a16:creationId xmlns:a16="http://schemas.microsoft.com/office/drawing/2014/main" id="{94A2F616-8F6F-4DCC-BA1A-8CB5C3E1287F}"/>
                </a:ext>
              </a:extLst>
            </p:cNvPr>
            <p:cNvSpPr/>
            <p:nvPr/>
          </p:nvSpPr>
          <p:spPr>
            <a:xfrm>
              <a:off x="5150025" y="3087000"/>
              <a:ext cx="142150" cy="115525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60;p53">
              <a:extLst>
                <a:ext uri="{FF2B5EF4-FFF2-40B4-BE49-F238E27FC236}">
                  <a16:creationId xmlns:a16="http://schemas.microsoft.com/office/drawing/2014/main" id="{5FD1DA43-3C5F-4585-8E27-3DCB0936AFE0}"/>
                </a:ext>
              </a:extLst>
            </p:cNvPr>
            <p:cNvSpPr/>
            <p:nvPr/>
          </p:nvSpPr>
          <p:spPr>
            <a:xfrm>
              <a:off x="5745250" y="3540100"/>
              <a:ext cx="506425" cy="722600"/>
            </a:xfrm>
            <a:custGeom>
              <a:avLst/>
              <a:gdLst/>
              <a:ahLst/>
              <a:cxnLst/>
              <a:rect l="l" t="t" r="r" b="b"/>
              <a:pathLst>
                <a:path w="20257" h="28904" extrusionOk="0">
                  <a:moveTo>
                    <a:pt x="11136" y="0"/>
                  </a:moveTo>
                  <a:lnTo>
                    <a:pt x="10188" y="119"/>
                  </a:lnTo>
                  <a:lnTo>
                    <a:pt x="9240" y="237"/>
                  </a:lnTo>
                  <a:lnTo>
                    <a:pt x="8293" y="474"/>
                  </a:lnTo>
                  <a:lnTo>
                    <a:pt x="7464" y="829"/>
                  </a:lnTo>
                  <a:lnTo>
                    <a:pt x="6634" y="1185"/>
                  </a:lnTo>
                  <a:lnTo>
                    <a:pt x="5805" y="1777"/>
                  </a:lnTo>
                  <a:lnTo>
                    <a:pt x="5094" y="2251"/>
                  </a:lnTo>
                  <a:lnTo>
                    <a:pt x="4384" y="2962"/>
                  </a:lnTo>
                  <a:lnTo>
                    <a:pt x="3791" y="3554"/>
                  </a:lnTo>
                  <a:lnTo>
                    <a:pt x="2607" y="5094"/>
                  </a:lnTo>
                  <a:lnTo>
                    <a:pt x="1778" y="6752"/>
                  </a:lnTo>
                  <a:lnTo>
                    <a:pt x="1067" y="8529"/>
                  </a:lnTo>
                  <a:lnTo>
                    <a:pt x="475" y="10424"/>
                  </a:lnTo>
                  <a:lnTo>
                    <a:pt x="238" y="12201"/>
                  </a:lnTo>
                  <a:lnTo>
                    <a:pt x="1" y="14334"/>
                  </a:lnTo>
                  <a:lnTo>
                    <a:pt x="1" y="16347"/>
                  </a:lnTo>
                  <a:lnTo>
                    <a:pt x="238" y="18480"/>
                  </a:lnTo>
                  <a:lnTo>
                    <a:pt x="593" y="20493"/>
                  </a:lnTo>
                  <a:lnTo>
                    <a:pt x="1185" y="22389"/>
                  </a:lnTo>
                  <a:lnTo>
                    <a:pt x="1896" y="24165"/>
                  </a:lnTo>
                  <a:lnTo>
                    <a:pt x="2370" y="25350"/>
                  </a:lnTo>
                  <a:lnTo>
                    <a:pt x="2725" y="26535"/>
                  </a:lnTo>
                  <a:lnTo>
                    <a:pt x="3081" y="27719"/>
                  </a:lnTo>
                  <a:lnTo>
                    <a:pt x="3081" y="28311"/>
                  </a:lnTo>
                  <a:lnTo>
                    <a:pt x="3081" y="28904"/>
                  </a:lnTo>
                  <a:lnTo>
                    <a:pt x="3436" y="28904"/>
                  </a:lnTo>
                  <a:lnTo>
                    <a:pt x="3436" y="28785"/>
                  </a:lnTo>
                  <a:lnTo>
                    <a:pt x="5213" y="27956"/>
                  </a:lnTo>
                  <a:lnTo>
                    <a:pt x="6990" y="27245"/>
                  </a:lnTo>
                  <a:lnTo>
                    <a:pt x="10662" y="25824"/>
                  </a:lnTo>
                  <a:lnTo>
                    <a:pt x="12439" y="25113"/>
                  </a:lnTo>
                  <a:lnTo>
                    <a:pt x="14097" y="24165"/>
                  </a:lnTo>
                  <a:lnTo>
                    <a:pt x="14926" y="23692"/>
                  </a:lnTo>
                  <a:lnTo>
                    <a:pt x="15637" y="23099"/>
                  </a:lnTo>
                  <a:lnTo>
                    <a:pt x="16348" y="22389"/>
                  </a:lnTo>
                  <a:lnTo>
                    <a:pt x="17059" y="21678"/>
                  </a:lnTo>
                  <a:lnTo>
                    <a:pt x="17651" y="20967"/>
                  </a:lnTo>
                  <a:lnTo>
                    <a:pt x="18125" y="20138"/>
                  </a:lnTo>
                  <a:lnTo>
                    <a:pt x="18598" y="19309"/>
                  </a:lnTo>
                  <a:lnTo>
                    <a:pt x="18954" y="18361"/>
                  </a:lnTo>
                  <a:lnTo>
                    <a:pt x="19546" y="16584"/>
                  </a:lnTo>
                  <a:lnTo>
                    <a:pt x="19901" y="14689"/>
                  </a:lnTo>
                  <a:lnTo>
                    <a:pt x="20138" y="12675"/>
                  </a:lnTo>
                  <a:lnTo>
                    <a:pt x="20257" y="10543"/>
                  </a:lnTo>
                  <a:lnTo>
                    <a:pt x="20138" y="8411"/>
                  </a:lnTo>
                  <a:lnTo>
                    <a:pt x="20020" y="7345"/>
                  </a:lnTo>
                  <a:lnTo>
                    <a:pt x="19783" y="6397"/>
                  </a:lnTo>
                  <a:lnTo>
                    <a:pt x="19546" y="5449"/>
                  </a:lnTo>
                  <a:lnTo>
                    <a:pt x="19191" y="4739"/>
                  </a:lnTo>
                  <a:lnTo>
                    <a:pt x="18835" y="3909"/>
                  </a:lnTo>
                  <a:lnTo>
                    <a:pt x="18362" y="3199"/>
                  </a:lnTo>
                  <a:lnTo>
                    <a:pt x="17769" y="2488"/>
                  </a:lnTo>
                  <a:lnTo>
                    <a:pt x="17177" y="1777"/>
                  </a:lnTo>
                  <a:lnTo>
                    <a:pt x="16466" y="1303"/>
                  </a:lnTo>
                  <a:lnTo>
                    <a:pt x="15756" y="829"/>
                  </a:lnTo>
                  <a:lnTo>
                    <a:pt x="14926" y="474"/>
                  </a:lnTo>
                  <a:lnTo>
                    <a:pt x="13979" y="237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61;p53">
              <a:extLst>
                <a:ext uri="{FF2B5EF4-FFF2-40B4-BE49-F238E27FC236}">
                  <a16:creationId xmlns:a16="http://schemas.microsoft.com/office/drawing/2014/main" id="{A84087F0-B80E-471D-B89F-CA234EB371BF}"/>
                </a:ext>
              </a:extLst>
            </p:cNvPr>
            <p:cNvSpPr/>
            <p:nvPr/>
          </p:nvSpPr>
          <p:spPr>
            <a:xfrm>
              <a:off x="5653450" y="3661525"/>
              <a:ext cx="503475" cy="1154975"/>
            </a:xfrm>
            <a:custGeom>
              <a:avLst/>
              <a:gdLst/>
              <a:ahLst/>
              <a:cxnLst/>
              <a:rect l="l" t="t" r="r" b="b"/>
              <a:pathLst>
                <a:path w="20139" h="46199" extrusionOk="0">
                  <a:moveTo>
                    <a:pt x="13860" y="0"/>
                  </a:moveTo>
                  <a:lnTo>
                    <a:pt x="13860" y="118"/>
                  </a:lnTo>
                  <a:lnTo>
                    <a:pt x="13979" y="1658"/>
                  </a:lnTo>
                  <a:lnTo>
                    <a:pt x="14097" y="3198"/>
                  </a:lnTo>
                  <a:lnTo>
                    <a:pt x="14097" y="4857"/>
                  </a:lnTo>
                  <a:lnTo>
                    <a:pt x="13979" y="6397"/>
                  </a:lnTo>
                  <a:lnTo>
                    <a:pt x="12202" y="10306"/>
                  </a:lnTo>
                  <a:lnTo>
                    <a:pt x="10543" y="14096"/>
                  </a:lnTo>
                  <a:lnTo>
                    <a:pt x="10425" y="13030"/>
                  </a:lnTo>
                  <a:lnTo>
                    <a:pt x="10306" y="12083"/>
                  </a:lnTo>
                  <a:lnTo>
                    <a:pt x="9714" y="9950"/>
                  </a:lnTo>
                  <a:lnTo>
                    <a:pt x="9003" y="7937"/>
                  </a:lnTo>
                  <a:lnTo>
                    <a:pt x="8174" y="6041"/>
                  </a:lnTo>
                  <a:lnTo>
                    <a:pt x="8056" y="6041"/>
                  </a:lnTo>
                  <a:lnTo>
                    <a:pt x="8056" y="6160"/>
                  </a:lnTo>
                  <a:lnTo>
                    <a:pt x="8766" y="8647"/>
                  </a:lnTo>
                  <a:lnTo>
                    <a:pt x="9477" y="11253"/>
                  </a:lnTo>
                  <a:lnTo>
                    <a:pt x="9714" y="13386"/>
                  </a:lnTo>
                  <a:lnTo>
                    <a:pt x="9951" y="15518"/>
                  </a:lnTo>
                  <a:lnTo>
                    <a:pt x="8648" y="18953"/>
                  </a:lnTo>
                  <a:lnTo>
                    <a:pt x="7345" y="22388"/>
                  </a:lnTo>
                  <a:lnTo>
                    <a:pt x="5331" y="28311"/>
                  </a:lnTo>
                  <a:lnTo>
                    <a:pt x="3436" y="34234"/>
                  </a:lnTo>
                  <a:lnTo>
                    <a:pt x="1541" y="40275"/>
                  </a:lnTo>
                  <a:lnTo>
                    <a:pt x="711" y="43118"/>
                  </a:lnTo>
                  <a:lnTo>
                    <a:pt x="1" y="45961"/>
                  </a:lnTo>
                  <a:lnTo>
                    <a:pt x="1" y="46080"/>
                  </a:lnTo>
                  <a:lnTo>
                    <a:pt x="119" y="46198"/>
                  </a:lnTo>
                  <a:lnTo>
                    <a:pt x="238" y="46198"/>
                  </a:lnTo>
                  <a:lnTo>
                    <a:pt x="356" y="46080"/>
                  </a:lnTo>
                  <a:lnTo>
                    <a:pt x="830" y="44540"/>
                  </a:lnTo>
                  <a:lnTo>
                    <a:pt x="1304" y="43118"/>
                  </a:lnTo>
                  <a:lnTo>
                    <a:pt x="2251" y="40038"/>
                  </a:lnTo>
                  <a:lnTo>
                    <a:pt x="4028" y="34471"/>
                  </a:lnTo>
                  <a:lnTo>
                    <a:pt x="5923" y="28667"/>
                  </a:lnTo>
                  <a:lnTo>
                    <a:pt x="7937" y="22981"/>
                  </a:lnTo>
                  <a:lnTo>
                    <a:pt x="9003" y="19901"/>
                  </a:lnTo>
                  <a:lnTo>
                    <a:pt x="11491" y="17887"/>
                  </a:lnTo>
                  <a:lnTo>
                    <a:pt x="12794" y="16939"/>
                  </a:lnTo>
                  <a:lnTo>
                    <a:pt x="14097" y="15992"/>
                  </a:lnTo>
                  <a:lnTo>
                    <a:pt x="15400" y="15162"/>
                  </a:lnTo>
                  <a:lnTo>
                    <a:pt x="16821" y="14452"/>
                  </a:lnTo>
                  <a:lnTo>
                    <a:pt x="18361" y="13859"/>
                  </a:lnTo>
                  <a:lnTo>
                    <a:pt x="19901" y="13267"/>
                  </a:lnTo>
                  <a:lnTo>
                    <a:pt x="19901" y="13149"/>
                  </a:lnTo>
                  <a:lnTo>
                    <a:pt x="19783" y="13149"/>
                  </a:lnTo>
                  <a:lnTo>
                    <a:pt x="18480" y="13504"/>
                  </a:lnTo>
                  <a:lnTo>
                    <a:pt x="17058" y="13978"/>
                  </a:lnTo>
                  <a:lnTo>
                    <a:pt x="15637" y="14570"/>
                  </a:lnTo>
                  <a:lnTo>
                    <a:pt x="14334" y="15162"/>
                  </a:lnTo>
                  <a:lnTo>
                    <a:pt x="13031" y="15873"/>
                  </a:lnTo>
                  <a:lnTo>
                    <a:pt x="11846" y="16702"/>
                  </a:lnTo>
                  <a:lnTo>
                    <a:pt x="10662" y="17650"/>
                  </a:lnTo>
                  <a:lnTo>
                    <a:pt x="9596" y="18598"/>
                  </a:lnTo>
                  <a:lnTo>
                    <a:pt x="11017" y="14926"/>
                  </a:lnTo>
                  <a:lnTo>
                    <a:pt x="12557" y="11253"/>
                  </a:lnTo>
                  <a:lnTo>
                    <a:pt x="14215" y="9713"/>
                  </a:lnTo>
                  <a:lnTo>
                    <a:pt x="16111" y="8410"/>
                  </a:lnTo>
                  <a:lnTo>
                    <a:pt x="18006" y="7226"/>
                  </a:lnTo>
                  <a:lnTo>
                    <a:pt x="20138" y="6160"/>
                  </a:lnTo>
                  <a:lnTo>
                    <a:pt x="20020" y="6041"/>
                  </a:lnTo>
                  <a:lnTo>
                    <a:pt x="18124" y="6752"/>
                  </a:lnTo>
                  <a:lnTo>
                    <a:pt x="16348" y="7700"/>
                  </a:lnTo>
                  <a:lnTo>
                    <a:pt x="14571" y="8884"/>
                  </a:lnTo>
                  <a:lnTo>
                    <a:pt x="13031" y="10069"/>
                  </a:lnTo>
                  <a:lnTo>
                    <a:pt x="15282" y="5094"/>
                  </a:lnTo>
                  <a:lnTo>
                    <a:pt x="17651" y="237"/>
                  </a:lnTo>
                  <a:lnTo>
                    <a:pt x="17769" y="118"/>
                  </a:lnTo>
                  <a:lnTo>
                    <a:pt x="17651" y="0"/>
                  </a:lnTo>
                  <a:lnTo>
                    <a:pt x="17532" y="0"/>
                  </a:lnTo>
                  <a:lnTo>
                    <a:pt x="17414" y="118"/>
                  </a:lnTo>
                  <a:lnTo>
                    <a:pt x="15874" y="2843"/>
                  </a:lnTo>
                  <a:lnTo>
                    <a:pt x="14452" y="5686"/>
                  </a:lnTo>
                  <a:lnTo>
                    <a:pt x="14452" y="4264"/>
                  </a:lnTo>
                  <a:lnTo>
                    <a:pt x="14334" y="2843"/>
                  </a:lnTo>
                  <a:lnTo>
                    <a:pt x="14215" y="1421"/>
                  </a:lnTo>
                  <a:lnTo>
                    <a:pt x="139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62;p53">
              <a:extLst>
                <a:ext uri="{FF2B5EF4-FFF2-40B4-BE49-F238E27FC236}">
                  <a16:creationId xmlns:a16="http://schemas.microsoft.com/office/drawing/2014/main" id="{23819379-D1D9-4E53-A5F1-18CD654EB616}"/>
                </a:ext>
              </a:extLst>
            </p:cNvPr>
            <p:cNvSpPr/>
            <p:nvPr/>
          </p:nvSpPr>
          <p:spPr>
            <a:xfrm>
              <a:off x="5872600" y="3747400"/>
              <a:ext cx="44450" cy="100700"/>
            </a:xfrm>
            <a:custGeom>
              <a:avLst/>
              <a:gdLst/>
              <a:ahLst/>
              <a:cxnLst/>
              <a:rect l="l" t="t" r="r" b="b"/>
              <a:pathLst>
                <a:path w="1778" h="4028" extrusionOk="0">
                  <a:moveTo>
                    <a:pt x="0" y="0"/>
                  </a:moveTo>
                  <a:lnTo>
                    <a:pt x="0" y="119"/>
                  </a:lnTo>
                  <a:lnTo>
                    <a:pt x="948" y="2014"/>
                  </a:lnTo>
                  <a:lnTo>
                    <a:pt x="1777" y="4028"/>
                  </a:lnTo>
                  <a:lnTo>
                    <a:pt x="1540" y="2962"/>
                  </a:lnTo>
                  <a:lnTo>
                    <a:pt x="1185" y="1896"/>
                  </a:lnTo>
                  <a:lnTo>
                    <a:pt x="711" y="94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63;p53">
              <a:extLst>
                <a:ext uri="{FF2B5EF4-FFF2-40B4-BE49-F238E27FC236}">
                  <a16:creationId xmlns:a16="http://schemas.microsoft.com/office/drawing/2014/main" id="{FD77271F-9AB3-40C7-9D4E-D7F529634ECF}"/>
                </a:ext>
              </a:extLst>
            </p:cNvPr>
            <p:cNvSpPr/>
            <p:nvPr/>
          </p:nvSpPr>
          <p:spPr>
            <a:xfrm>
              <a:off x="6073975" y="3945800"/>
              <a:ext cx="103675" cy="38525"/>
            </a:xfrm>
            <a:custGeom>
              <a:avLst/>
              <a:gdLst/>
              <a:ahLst/>
              <a:cxnLst/>
              <a:rect l="l" t="t" r="r" b="b"/>
              <a:pathLst>
                <a:path w="4147" h="1541" extrusionOk="0">
                  <a:moveTo>
                    <a:pt x="4028" y="1"/>
                  </a:moveTo>
                  <a:lnTo>
                    <a:pt x="3080" y="238"/>
                  </a:lnTo>
                  <a:lnTo>
                    <a:pt x="2014" y="475"/>
                  </a:lnTo>
                  <a:lnTo>
                    <a:pt x="1067" y="830"/>
                  </a:lnTo>
                  <a:lnTo>
                    <a:pt x="119" y="1304"/>
                  </a:lnTo>
                  <a:lnTo>
                    <a:pt x="0" y="1422"/>
                  </a:lnTo>
                  <a:lnTo>
                    <a:pt x="119" y="1541"/>
                  </a:lnTo>
                  <a:lnTo>
                    <a:pt x="2133" y="830"/>
                  </a:lnTo>
                  <a:lnTo>
                    <a:pt x="4028" y="119"/>
                  </a:lnTo>
                  <a:lnTo>
                    <a:pt x="41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64;p53">
              <a:extLst>
                <a:ext uri="{FF2B5EF4-FFF2-40B4-BE49-F238E27FC236}">
                  <a16:creationId xmlns:a16="http://schemas.microsoft.com/office/drawing/2014/main" id="{2AD870FA-5442-428E-913C-CC435FE5E871}"/>
                </a:ext>
              </a:extLst>
            </p:cNvPr>
            <p:cNvSpPr/>
            <p:nvPr/>
          </p:nvSpPr>
          <p:spPr>
            <a:xfrm>
              <a:off x="6130250" y="3682250"/>
              <a:ext cx="35550" cy="20750"/>
            </a:xfrm>
            <a:custGeom>
              <a:avLst/>
              <a:gdLst/>
              <a:ahLst/>
              <a:cxnLst/>
              <a:rect l="l" t="t" r="r" b="b"/>
              <a:pathLst>
                <a:path w="1422" h="830" extrusionOk="0">
                  <a:moveTo>
                    <a:pt x="1303" y="0"/>
                  </a:moveTo>
                  <a:lnTo>
                    <a:pt x="711" y="356"/>
                  </a:lnTo>
                  <a:lnTo>
                    <a:pt x="119" y="711"/>
                  </a:lnTo>
                  <a:lnTo>
                    <a:pt x="0" y="829"/>
                  </a:lnTo>
                  <a:lnTo>
                    <a:pt x="119" y="82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65;p53">
              <a:extLst>
                <a:ext uri="{FF2B5EF4-FFF2-40B4-BE49-F238E27FC236}">
                  <a16:creationId xmlns:a16="http://schemas.microsoft.com/office/drawing/2014/main" id="{D9B0A0C5-D04C-43CA-A76F-7B4A0C2FEA7B}"/>
                </a:ext>
              </a:extLst>
            </p:cNvPr>
            <p:cNvSpPr/>
            <p:nvPr/>
          </p:nvSpPr>
          <p:spPr>
            <a:xfrm>
              <a:off x="5123350" y="3614125"/>
              <a:ext cx="595275" cy="678200"/>
            </a:xfrm>
            <a:custGeom>
              <a:avLst/>
              <a:gdLst/>
              <a:ahLst/>
              <a:cxnLst/>
              <a:rect l="l" t="t" r="r" b="b"/>
              <a:pathLst>
                <a:path w="23811" h="27128" extrusionOk="0">
                  <a:moveTo>
                    <a:pt x="6871" y="1"/>
                  </a:moveTo>
                  <a:lnTo>
                    <a:pt x="5924" y="119"/>
                  </a:lnTo>
                  <a:lnTo>
                    <a:pt x="4976" y="238"/>
                  </a:lnTo>
                  <a:lnTo>
                    <a:pt x="4265" y="475"/>
                  </a:lnTo>
                  <a:lnTo>
                    <a:pt x="3555" y="830"/>
                  </a:lnTo>
                  <a:lnTo>
                    <a:pt x="2844" y="1304"/>
                  </a:lnTo>
                  <a:lnTo>
                    <a:pt x="2252" y="1778"/>
                  </a:lnTo>
                  <a:lnTo>
                    <a:pt x="1778" y="2370"/>
                  </a:lnTo>
                  <a:lnTo>
                    <a:pt x="1304" y="3081"/>
                  </a:lnTo>
                  <a:lnTo>
                    <a:pt x="949" y="3791"/>
                  </a:lnTo>
                  <a:lnTo>
                    <a:pt x="593" y="4502"/>
                  </a:lnTo>
                  <a:lnTo>
                    <a:pt x="356" y="5568"/>
                  </a:lnTo>
                  <a:lnTo>
                    <a:pt x="119" y="6634"/>
                  </a:lnTo>
                  <a:lnTo>
                    <a:pt x="1" y="7819"/>
                  </a:lnTo>
                  <a:lnTo>
                    <a:pt x="1" y="8885"/>
                  </a:lnTo>
                  <a:lnTo>
                    <a:pt x="238" y="11136"/>
                  </a:lnTo>
                  <a:lnTo>
                    <a:pt x="475" y="13386"/>
                  </a:lnTo>
                  <a:lnTo>
                    <a:pt x="949" y="15282"/>
                  </a:lnTo>
                  <a:lnTo>
                    <a:pt x="1659" y="17177"/>
                  </a:lnTo>
                  <a:lnTo>
                    <a:pt x="2489" y="18954"/>
                  </a:lnTo>
                  <a:lnTo>
                    <a:pt x="3673" y="20612"/>
                  </a:lnTo>
                  <a:lnTo>
                    <a:pt x="4384" y="21323"/>
                  </a:lnTo>
                  <a:lnTo>
                    <a:pt x="4976" y="21915"/>
                  </a:lnTo>
                  <a:lnTo>
                    <a:pt x="5805" y="22507"/>
                  </a:lnTo>
                  <a:lnTo>
                    <a:pt x="6516" y="22981"/>
                  </a:lnTo>
                  <a:lnTo>
                    <a:pt x="8174" y="23692"/>
                  </a:lnTo>
                  <a:lnTo>
                    <a:pt x="10070" y="24403"/>
                  </a:lnTo>
                  <a:lnTo>
                    <a:pt x="19665" y="27127"/>
                  </a:lnTo>
                  <a:lnTo>
                    <a:pt x="20020" y="26772"/>
                  </a:lnTo>
                  <a:lnTo>
                    <a:pt x="20612" y="25469"/>
                  </a:lnTo>
                  <a:lnTo>
                    <a:pt x="21560" y="23692"/>
                  </a:lnTo>
                  <a:lnTo>
                    <a:pt x="22389" y="21323"/>
                  </a:lnTo>
                  <a:lnTo>
                    <a:pt x="23218" y="18835"/>
                  </a:lnTo>
                  <a:lnTo>
                    <a:pt x="23455" y="17532"/>
                  </a:lnTo>
                  <a:lnTo>
                    <a:pt x="23692" y="16229"/>
                  </a:lnTo>
                  <a:lnTo>
                    <a:pt x="23811" y="14926"/>
                  </a:lnTo>
                  <a:lnTo>
                    <a:pt x="23811" y="13742"/>
                  </a:lnTo>
                  <a:lnTo>
                    <a:pt x="23692" y="12557"/>
                  </a:lnTo>
                  <a:lnTo>
                    <a:pt x="23455" y="11491"/>
                  </a:lnTo>
                  <a:lnTo>
                    <a:pt x="22626" y="9714"/>
                  </a:lnTo>
                  <a:lnTo>
                    <a:pt x="21678" y="8056"/>
                  </a:lnTo>
                  <a:lnTo>
                    <a:pt x="20494" y="6516"/>
                  </a:lnTo>
                  <a:lnTo>
                    <a:pt x="19191" y="5094"/>
                  </a:lnTo>
                  <a:lnTo>
                    <a:pt x="17651" y="3791"/>
                  </a:lnTo>
                  <a:lnTo>
                    <a:pt x="16111" y="2725"/>
                  </a:lnTo>
                  <a:lnTo>
                    <a:pt x="14334" y="1896"/>
                  </a:lnTo>
                  <a:lnTo>
                    <a:pt x="12557" y="1185"/>
                  </a:lnTo>
                  <a:lnTo>
                    <a:pt x="10780" y="593"/>
                  </a:lnTo>
                  <a:lnTo>
                    <a:pt x="8767" y="238"/>
                  </a:lnTo>
                  <a:lnTo>
                    <a:pt x="7819" y="119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66;p53">
              <a:extLst>
                <a:ext uri="{FF2B5EF4-FFF2-40B4-BE49-F238E27FC236}">
                  <a16:creationId xmlns:a16="http://schemas.microsoft.com/office/drawing/2014/main" id="{46B636F4-158F-412E-A928-007BB11CB80E}"/>
                </a:ext>
              </a:extLst>
            </p:cNvPr>
            <p:cNvSpPr/>
            <p:nvPr/>
          </p:nvSpPr>
          <p:spPr>
            <a:xfrm>
              <a:off x="5256625" y="3774050"/>
              <a:ext cx="476800" cy="1075025"/>
            </a:xfrm>
            <a:custGeom>
              <a:avLst/>
              <a:gdLst/>
              <a:ahLst/>
              <a:cxnLst/>
              <a:rect l="l" t="t" r="r" b="b"/>
              <a:pathLst>
                <a:path w="19072" h="43001" extrusionOk="0">
                  <a:moveTo>
                    <a:pt x="474" y="0"/>
                  </a:moveTo>
                  <a:lnTo>
                    <a:pt x="356" y="119"/>
                  </a:lnTo>
                  <a:lnTo>
                    <a:pt x="356" y="237"/>
                  </a:lnTo>
                  <a:lnTo>
                    <a:pt x="948" y="711"/>
                  </a:lnTo>
                  <a:lnTo>
                    <a:pt x="1540" y="1185"/>
                  </a:lnTo>
                  <a:lnTo>
                    <a:pt x="3080" y="2014"/>
                  </a:lnTo>
                  <a:lnTo>
                    <a:pt x="4620" y="2725"/>
                  </a:lnTo>
                  <a:lnTo>
                    <a:pt x="6160" y="3199"/>
                  </a:lnTo>
                  <a:lnTo>
                    <a:pt x="8411" y="7582"/>
                  </a:lnTo>
                  <a:lnTo>
                    <a:pt x="10543" y="12083"/>
                  </a:lnTo>
                  <a:lnTo>
                    <a:pt x="8529" y="11254"/>
                  </a:lnTo>
                  <a:lnTo>
                    <a:pt x="6397" y="10543"/>
                  </a:lnTo>
                  <a:lnTo>
                    <a:pt x="3199" y="9477"/>
                  </a:lnTo>
                  <a:lnTo>
                    <a:pt x="119" y="8055"/>
                  </a:lnTo>
                  <a:lnTo>
                    <a:pt x="0" y="8174"/>
                  </a:lnTo>
                  <a:lnTo>
                    <a:pt x="1185" y="9003"/>
                  </a:lnTo>
                  <a:lnTo>
                    <a:pt x="2488" y="9714"/>
                  </a:lnTo>
                  <a:lnTo>
                    <a:pt x="3791" y="10306"/>
                  </a:lnTo>
                  <a:lnTo>
                    <a:pt x="5213" y="10780"/>
                  </a:lnTo>
                  <a:lnTo>
                    <a:pt x="8056" y="11728"/>
                  </a:lnTo>
                  <a:lnTo>
                    <a:pt x="10898" y="12675"/>
                  </a:lnTo>
                  <a:lnTo>
                    <a:pt x="12557" y="16821"/>
                  </a:lnTo>
                  <a:lnTo>
                    <a:pt x="13978" y="20849"/>
                  </a:lnTo>
                  <a:lnTo>
                    <a:pt x="14926" y="23573"/>
                  </a:lnTo>
                  <a:lnTo>
                    <a:pt x="15637" y="26298"/>
                  </a:lnTo>
                  <a:lnTo>
                    <a:pt x="16347" y="29022"/>
                  </a:lnTo>
                  <a:lnTo>
                    <a:pt x="16940" y="31747"/>
                  </a:lnTo>
                  <a:lnTo>
                    <a:pt x="17532" y="34590"/>
                  </a:lnTo>
                  <a:lnTo>
                    <a:pt x="18006" y="37314"/>
                  </a:lnTo>
                  <a:lnTo>
                    <a:pt x="18480" y="40157"/>
                  </a:lnTo>
                  <a:lnTo>
                    <a:pt x="18835" y="42882"/>
                  </a:lnTo>
                  <a:lnTo>
                    <a:pt x="18835" y="43000"/>
                  </a:lnTo>
                  <a:lnTo>
                    <a:pt x="19072" y="43000"/>
                  </a:lnTo>
                  <a:lnTo>
                    <a:pt x="19072" y="42882"/>
                  </a:lnTo>
                  <a:lnTo>
                    <a:pt x="18835" y="40039"/>
                  </a:lnTo>
                  <a:lnTo>
                    <a:pt x="18598" y="37196"/>
                  </a:lnTo>
                  <a:lnTo>
                    <a:pt x="18243" y="34471"/>
                  </a:lnTo>
                  <a:lnTo>
                    <a:pt x="17650" y="31628"/>
                  </a:lnTo>
                  <a:lnTo>
                    <a:pt x="17058" y="28785"/>
                  </a:lnTo>
                  <a:lnTo>
                    <a:pt x="16466" y="26061"/>
                  </a:lnTo>
                  <a:lnTo>
                    <a:pt x="15637" y="23336"/>
                  </a:lnTo>
                  <a:lnTo>
                    <a:pt x="14808" y="20612"/>
                  </a:lnTo>
                  <a:lnTo>
                    <a:pt x="13268" y="16466"/>
                  </a:lnTo>
                  <a:lnTo>
                    <a:pt x="13741" y="15044"/>
                  </a:lnTo>
                  <a:lnTo>
                    <a:pt x="14215" y="13623"/>
                  </a:lnTo>
                  <a:lnTo>
                    <a:pt x="14452" y="12201"/>
                  </a:lnTo>
                  <a:lnTo>
                    <a:pt x="14689" y="10780"/>
                  </a:lnTo>
                  <a:lnTo>
                    <a:pt x="14808" y="9358"/>
                  </a:lnTo>
                  <a:lnTo>
                    <a:pt x="14926" y="7937"/>
                  </a:lnTo>
                  <a:lnTo>
                    <a:pt x="14808" y="6515"/>
                  </a:lnTo>
                  <a:lnTo>
                    <a:pt x="14689" y="5094"/>
                  </a:lnTo>
                  <a:lnTo>
                    <a:pt x="14571" y="4976"/>
                  </a:lnTo>
                  <a:lnTo>
                    <a:pt x="14571" y="5094"/>
                  </a:lnTo>
                  <a:lnTo>
                    <a:pt x="14571" y="6634"/>
                  </a:lnTo>
                  <a:lnTo>
                    <a:pt x="14571" y="8174"/>
                  </a:lnTo>
                  <a:lnTo>
                    <a:pt x="14334" y="9714"/>
                  </a:lnTo>
                  <a:lnTo>
                    <a:pt x="14097" y="11254"/>
                  </a:lnTo>
                  <a:lnTo>
                    <a:pt x="13505" y="13386"/>
                  </a:lnTo>
                  <a:lnTo>
                    <a:pt x="12912" y="15400"/>
                  </a:lnTo>
                  <a:lnTo>
                    <a:pt x="11491" y="11965"/>
                  </a:lnTo>
                  <a:lnTo>
                    <a:pt x="9832" y="8529"/>
                  </a:lnTo>
                  <a:lnTo>
                    <a:pt x="10069" y="6634"/>
                  </a:lnTo>
                  <a:lnTo>
                    <a:pt x="10188" y="4739"/>
                  </a:lnTo>
                  <a:lnTo>
                    <a:pt x="10188" y="2725"/>
                  </a:lnTo>
                  <a:lnTo>
                    <a:pt x="9951" y="830"/>
                  </a:lnTo>
                  <a:lnTo>
                    <a:pt x="9832" y="830"/>
                  </a:lnTo>
                  <a:lnTo>
                    <a:pt x="9832" y="2606"/>
                  </a:lnTo>
                  <a:lnTo>
                    <a:pt x="9832" y="4383"/>
                  </a:lnTo>
                  <a:lnTo>
                    <a:pt x="9714" y="6160"/>
                  </a:lnTo>
                  <a:lnTo>
                    <a:pt x="9477" y="7819"/>
                  </a:lnTo>
                  <a:lnTo>
                    <a:pt x="8411" y="5923"/>
                  </a:lnTo>
                  <a:lnTo>
                    <a:pt x="7345" y="3909"/>
                  </a:lnTo>
                  <a:lnTo>
                    <a:pt x="6160" y="2014"/>
                  </a:lnTo>
                  <a:lnTo>
                    <a:pt x="4976" y="237"/>
                  </a:lnTo>
                  <a:lnTo>
                    <a:pt x="4857" y="119"/>
                  </a:lnTo>
                  <a:lnTo>
                    <a:pt x="4739" y="119"/>
                  </a:lnTo>
                  <a:lnTo>
                    <a:pt x="4620" y="237"/>
                  </a:lnTo>
                  <a:lnTo>
                    <a:pt x="4620" y="474"/>
                  </a:lnTo>
                  <a:lnTo>
                    <a:pt x="5923" y="2843"/>
                  </a:lnTo>
                  <a:lnTo>
                    <a:pt x="5923" y="2843"/>
                  </a:lnTo>
                  <a:lnTo>
                    <a:pt x="3080" y="1540"/>
                  </a:lnTo>
                  <a:lnTo>
                    <a:pt x="1777" y="830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67;p53">
              <a:extLst>
                <a:ext uri="{FF2B5EF4-FFF2-40B4-BE49-F238E27FC236}">
                  <a16:creationId xmlns:a16="http://schemas.microsoft.com/office/drawing/2014/main" id="{4F17823B-1D9A-4AA5-8A0B-BA39E9D32EA8}"/>
                </a:ext>
              </a:extLst>
            </p:cNvPr>
            <p:cNvSpPr/>
            <p:nvPr/>
          </p:nvSpPr>
          <p:spPr>
            <a:xfrm>
              <a:off x="5179625" y="3901400"/>
              <a:ext cx="148100" cy="62200"/>
            </a:xfrm>
            <a:custGeom>
              <a:avLst/>
              <a:gdLst/>
              <a:ahLst/>
              <a:cxnLst/>
              <a:rect l="l" t="t" r="r" b="b"/>
              <a:pathLst>
                <a:path w="5924" h="2488" extrusionOk="0">
                  <a:moveTo>
                    <a:pt x="1" y="0"/>
                  </a:moveTo>
                  <a:lnTo>
                    <a:pt x="119" y="118"/>
                  </a:lnTo>
                  <a:lnTo>
                    <a:pt x="711" y="592"/>
                  </a:lnTo>
                  <a:lnTo>
                    <a:pt x="1422" y="948"/>
                  </a:lnTo>
                  <a:lnTo>
                    <a:pt x="2844" y="1658"/>
                  </a:lnTo>
                  <a:lnTo>
                    <a:pt x="4384" y="2132"/>
                  </a:lnTo>
                  <a:lnTo>
                    <a:pt x="5923" y="2488"/>
                  </a:lnTo>
                  <a:lnTo>
                    <a:pt x="5923" y="2369"/>
                  </a:lnTo>
                  <a:lnTo>
                    <a:pt x="4502" y="1777"/>
                  </a:lnTo>
                  <a:lnTo>
                    <a:pt x="3080" y="1185"/>
                  </a:lnTo>
                  <a:lnTo>
                    <a:pt x="1659" y="59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68;p53">
              <a:extLst>
                <a:ext uri="{FF2B5EF4-FFF2-40B4-BE49-F238E27FC236}">
                  <a16:creationId xmlns:a16="http://schemas.microsoft.com/office/drawing/2014/main" id="{0616BA5C-210D-48D8-BA42-00BDA0F13B73}"/>
                </a:ext>
              </a:extLst>
            </p:cNvPr>
            <p:cNvSpPr/>
            <p:nvPr/>
          </p:nvSpPr>
          <p:spPr>
            <a:xfrm>
              <a:off x="5582375" y="3791825"/>
              <a:ext cx="20750" cy="142175"/>
            </a:xfrm>
            <a:custGeom>
              <a:avLst/>
              <a:gdLst/>
              <a:ahLst/>
              <a:cxnLst/>
              <a:rect l="l" t="t" r="r" b="b"/>
              <a:pathLst>
                <a:path w="830" h="5687" extrusionOk="0">
                  <a:moveTo>
                    <a:pt x="119" y="0"/>
                  </a:moveTo>
                  <a:lnTo>
                    <a:pt x="1" y="119"/>
                  </a:lnTo>
                  <a:lnTo>
                    <a:pt x="238" y="1540"/>
                  </a:lnTo>
                  <a:lnTo>
                    <a:pt x="356" y="2843"/>
                  </a:lnTo>
                  <a:lnTo>
                    <a:pt x="475" y="5686"/>
                  </a:lnTo>
                  <a:lnTo>
                    <a:pt x="593" y="5686"/>
                  </a:lnTo>
                  <a:lnTo>
                    <a:pt x="711" y="4975"/>
                  </a:lnTo>
                  <a:lnTo>
                    <a:pt x="830" y="4265"/>
                  </a:lnTo>
                  <a:lnTo>
                    <a:pt x="830" y="2843"/>
                  </a:lnTo>
                  <a:lnTo>
                    <a:pt x="593" y="1422"/>
                  </a:lnTo>
                  <a:lnTo>
                    <a:pt x="238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69;p53">
              <a:extLst>
                <a:ext uri="{FF2B5EF4-FFF2-40B4-BE49-F238E27FC236}">
                  <a16:creationId xmlns:a16="http://schemas.microsoft.com/office/drawing/2014/main" id="{86E7E66F-45D8-44DD-B5A0-6469F54626FC}"/>
                </a:ext>
              </a:extLst>
            </p:cNvPr>
            <p:cNvSpPr/>
            <p:nvPr/>
          </p:nvSpPr>
          <p:spPr>
            <a:xfrm>
              <a:off x="5375075" y="3691125"/>
              <a:ext cx="26675" cy="77025"/>
            </a:xfrm>
            <a:custGeom>
              <a:avLst/>
              <a:gdLst/>
              <a:ahLst/>
              <a:cxnLst/>
              <a:rect l="l" t="t" r="r" b="b"/>
              <a:pathLst>
                <a:path w="1067" h="3081" extrusionOk="0">
                  <a:moveTo>
                    <a:pt x="1" y="1"/>
                  </a:moveTo>
                  <a:lnTo>
                    <a:pt x="1" y="119"/>
                  </a:lnTo>
                  <a:lnTo>
                    <a:pt x="475" y="1541"/>
                  </a:lnTo>
                  <a:lnTo>
                    <a:pt x="948" y="3080"/>
                  </a:lnTo>
                  <a:lnTo>
                    <a:pt x="1067" y="3080"/>
                  </a:lnTo>
                  <a:lnTo>
                    <a:pt x="1067" y="2251"/>
                  </a:lnTo>
                  <a:lnTo>
                    <a:pt x="948" y="1422"/>
                  </a:lnTo>
                  <a:lnTo>
                    <a:pt x="593" y="711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70;p53">
              <a:extLst>
                <a:ext uri="{FF2B5EF4-FFF2-40B4-BE49-F238E27FC236}">
                  <a16:creationId xmlns:a16="http://schemas.microsoft.com/office/drawing/2014/main" id="{676D0722-580F-4326-86C6-534D31D1CB03}"/>
                </a:ext>
              </a:extLst>
            </p:cNvPr>
            <p:cNvSpPr/>
            <p:nvPr/>
          </p:nvSpPr>
          <p:spPr>
            <a:xfrm>
              <a:off x="5801525" y="4176800"/>
              <a:ext cx="541950" cy="340600"/>
            </a:xfrm>
            <a:custGeom>
              <a:avLst/>
              <a:gdLst/>
              <a:ahLst/>
              <a:cxnLst/>
              <a:rect l="l" t="t" r="r" b="b"/>
              <a:pathLst>
                <a:path w="21678" h="13624" extrusionOk="0">
                  <a:moveTo>
                    <a:pt x="16821" y="0"/>
                  </a:moveTo>
                  <a:lnTo>
                    <a:pt x="15163" y="119"/>
                  </a:lnTo>
                  <a:lnTo>
                    <a:pt x="13505" y="356"/>
                  </a:lnTo>
                  <a:lnTo>
                    <a:pt x="11846" y="711"/>
                  </a:lnTo>
                  <a:lnTo>
                    <a:pt x="9003" y="1304"/>
                  </a:lnTo>
                  <a:lnTo>
                    <a:pt x="7582" y="1777"/>
                  </a:lnTo>
                  <a:lnTo>
                    <a:pt x="6279" y="2488"/>
                  </a:lnTo>
                  <a:lnTo>
                    <a:pt x="5213" y="3199"/>
                  </a:lnTo>
                  <a:lnTo>
                    <a:pt x="4265" y="3910"/>
                  </a:lnTo>
                  <a:lnTo>
                    <a:pt x="3554" y="4857"/>
                  </a:lnTo>
                  <a:lnTo>
                    <a:pt x="2843" y="5686"/>
                  </a:lnTo>
                  <a:lnTo>
                    <a:pt x="2133" y="6634"/>
                  </a:lnTo>
                  <a:lnTo>
                    <a:pt x="1659" y="7463"/>
                  </a:lnTo>
                  <a:lnTo>
                    <a:pt x="948" y="9240"/>
                  </a:lnTo>
                  <a:lnTo>
                    <a:pt x="356" y="10899"/>
                  </a:lnTo>
                  <a:lnTo>
                    <a:pt x="119" y="12202"/>
                  </a:lnTo>
                  <a:lnTo>
                    <a:pt x="0" y="13149"/>
                  </a:lnTo>
                  <a:lnTo>
                    <a:pt x="119" y="13386"/>
                  </a:lnTo>
                  <a:lnTo>
                    <a:pt x="3791" y="13268"/>
                  </a:lnTo>
                  <a:lnTo>
                    <a:pt x="7463" y="13268"/>
                  </a:lnTo>
                  <a:lnTo>
                    <a:pt x="10898" y="13505"/>
                  </a:lnTo>
                  <a:lnTo>
                    <a:pt x="14334" y="13623"/>
                  </a:lnTo>
                  <a:lnTo>
                    <a:pt x="15044" y="13505"/>
                  </a:lnTo>
                  <a:lnTo>
                    <a:pt x="15637" y="13386"/>
                  </a:lnTo>
                  <a:lnTo>
                    <a:pt x="16229" y="13149"/>
                  </a:lnTo>
                  <a:lnTo>
                    <a:pt x="16821" y="12912"/>
                  </a:lnTo>
                  <a:lnTo>
                    <a:pt x="17769" y="12083"/>
                  </a:lnTo>
                  <a:lnTo>
                    <a:pt x="18717" y="11135"/>
                  </a:lnTo>
                  <a:lnTo>
                    <a:pt x="19427" y="10069"/>
                  </a:lnTo>
                  <a:lnTo>
                    <a:pt x="20138" y="8766"/>
                  </a:lnTo>
                  <a:lnTo>
                    <a:pt x="20612" y="7582"/>
                  </a:lnTo>
                  <a:lnTo>
                    <a:pt x="21086" y="6397"/>
                  </a:lnTo>
                  <a:lnTo>
                    <a:pt x="21441" y="5331"/>
                  </a:lnTo>
                  <a:lnTo>
                    <a:pt x="21560" y="4146"/>
                  </a:lnTo>
                  <a:lnTo>
                    <a:pt x="21678" y="2843"/>
                  </a:lnTo>
                  <a:lnTo>
                    <a:pt x="21560" y="2251"/>
                  </a:lnTo>
                  <a:lnTo>
                    <a:pt x="21441" y="1777"/>
                  </a:lnTo>
                  <a:lnTo>
                    <a:pt x="21204" y="1304"/>
                  </a:lnTo>
                  <a:lnTo>
                    <a:pt x="20967" y="948"/>
                  </a:lnTo>
                  <a:lnTo>
                    <a:pt x="20612" y="593"/>
                  </a:lnTo>
                  <a:lnTo>
                    <a:pt x="20257" y="356"/>
                  </a:lnTo>
                  <a:lnTo>
                    <a:pt x="19427" y="119"/>
                  </a:lnTo>
                  <a:lnTo>
                    <a:pt x="184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71;p53">
              <a:extLst>
                <a:ext uri="{FF2B5EF4-FFF2-40B4-BE49-F238E27FC236}">
                  <a16:creationId xmlns:a16="http://schemas.microsoft.com/office/drawing/2014/main" id="{E7161B44-3D57-431C-B740-2B511426EB08}"/>
                </a:ext>
              </a:extLst>
            </p:cNvPr>
            <p:cNvSpPr/>
            <p:nvPr/>
          </p:nvSpPr>
          <p:spPr>
            <a:xfrm>
              <a:off x="5656425" y="4209375"/>
              <a:ext cx="613025" cy="663375"/>
            </a:xfrm>
            <a:custGeom>
              <a:avLst/>
              <a:gdLst/>
              <a:ahLst/>
              <a:cxnLst/>
              <a:rect l="l" t="t" r="r" b="b"/>
              <a:pathLst>
                <a:path w="24521" h="26535" extrusionOk="0">
                  <a:moveTo>
                    <a:pt x="23099" y="1"/>
                  </a:moveTo>
                  <a:lnTo>
                    <a:pt x="22151" y="474"/>
                  </a:lnTo>
                  <a:lnTo>
                    <a:pt x="21204" y="1185"/>
                  </a:lnTo>
                  <a:lnTo>
                    <a:pt x="20375" y="1896"/>
                  </a:lnTo>
                  <a:lnTo>
                    <a:pt x="19664" y="2843"/>
                  </a:lnTo>
                  <a:lnTo>
                    <a:pt x="16939" y="3673"/>
                  </a:lnTo>
                  <a:lnTo>
                    <a:pt x="14333" y="4739"/>
                  </a:lnTo>
                  <a:lnTo>
                    <a:pt x="12556" y="5568"/>
                  </a:lnTo>
                  <a:lnTo>
                    <a:pt x="10898" y="6516"/>
                  </a:lnTo>
                  <a:lnTo>
                    <a:pt x="10898" y="6516"/>
                  </a:lnTo>
                  <a:lnTo>
                    <a:pt x="11490" y="5450"/>
                  </a:lnTo>
                  <a:lnTo>
                    <a:pt x="12201" y="4383"/>
                  </a:lnTo>
                  <a:lnTo>
                    <a:pt x="12793" y="3673"/>
                  </a:lnTo>
                  <a:lnTo>
                    <a:pt x="13504" y="3080"/>
                  </a:lnTo>
                  <a:lnTo>
                    <a:pt x="15044" y="2014"/>
                  </a:lnTo>
                  <a:lnTo>
                    <a:pt x="15044" y="1896"/>
                  </a:lnTo>
                  <a:lnTo>
                    <a:pt x="14926" y="1896"/>
                  </a:lnTo>
                  <a:lnTo>
                    <a:pt x="14096" y="2251"/>
                  </a:lnTo>
                  <a:lnTo>
                    <a:pt x="13386" y="2725"/>
                  </a:lnTo>
                  <a:lnTo>
                    <a:pt x="12675" y="3317"/>
                  </a:lnTo>
                  <a:lnTo>
                    <a:pt x="12083" y="3910"/>
                  </a:lnTo>
                  <a:lnTo>
                    <a:pt x="11490" y="4620"/>
                  </a:lnTo>
                  <a:lnTo>
                    <a:pt x="11017" y="5331"/>
                  </a:lnTo>
                  <a:lnTo>
                    <a:pt x="10661" y="6042"/>
                  </a:lnTo>
                  <a:lnTo>
                    <a:pt x="10306" y="6871"/>
                  </a:lnTo>
                  <a:lnTo>
                    <a:pt x="8529" y="8292"/>
                  </a:lnTo>
                  <a:lnTo>
                    <a:pt x="6989" y="9951"/>
                  </a:lnTo>
                  <a:lnTo>
                    <a:pt x="5568" y="11728"/>
                  </a:lnTo>
                  <a:lnTo>
                    <a:pt x="4265" y="13505"/>
                  </a:lnTo>
                  <a:lnTo>
                    <a:pt x="3080" y="15518"/>
                  </a:lnTo>
                  <a:lnTo>
                    <a:pt x="2014" y="17532"/>
                  </a:lnTo>
                  <a:lnTo>
                    <a:pt x="1185" y="19664"/>
                  </a:lnTo>
                  <a:lnTo>
                    <a:pt x="474" y="21915"/>
                  </a:lnTo>
                  <a:lnTo>
                    <a:pt x="119" y="24047"/>
                  </a:lnTo>
                  <a:lnTo>
                    <a:pt x="0" y="26298"/>
                  </a:lnTo>
                  <a:lnTo>
                    <a:pt x="0" y="26416"/>
                  </a:lnTo>
                  <a:lnTo>
                    <a:pt x="119" y="26535"/>
                  </a:lnTo>
                  <a:lnTo>
                    <a:pt x="237" y="26416"/>
                  </a:lnTo>
                  <a:lnTo>
                    <a:pt x="711" y="24166"/>
                  </a:lnTo>
                  <a:lnTo>
                    <a:pt x="1303" y="22033"/>
                  </a:lnTo>
                  <a:lnTo>
                    <a:pt x="2014" y="19901"/>
                  </a:lnTo>
                  <a:lnTo>
                    <a:pt x="2843" y="17887"/>
                  </a:lnTo>
                  <a:lnTo>
                    <a:pt x="3909" y="15874"/>
                  </a:lnTo>
                  <a:lnTo>
                    <a:pt x="5094" y="13978"/>
                  </a:lnTo>
                  <a:lnTo>
                    <a:pt x="6278" y="12083"/>
                  </a:lnTo>
                  <a:lnTo>
                    <a:pt x="7700" y="10306"/>
                  </a:lnTo>
                  <a:lnTo>
                    <a:pt x="8529" y="9359"/>
                  </a:lnTo>
                  <a:lnTo>
                    <a:pt x="10187" y="9240"/>
                  </a:lnTo>
                  <a:lnTo>
                    <a:pt x="11846" y="9122"/>
                  </a:lnTo>
                  <a:lnTo>
                    <a:pt x="13741" y="9240"/>
                  </a:lnTo>
                  <a:lnTo>
                    <a:pt x="15518" y="9477"/>
                  </a:lnTo>
                  <a:lnTo>
                    <a:pt x="18716" y="9477"/>
                  </a:lnTo>
                  <a:lnTo>
                    <a:pt x="19545" y="9359"/>
                  </a:lnTo>
                  <a:lnTo>
                    <a:pt x="20256" y="9240"/>
                  </a:lnTo>
                  <a:lnTo>
                    <a:pt x="21085" y="8885"/>
                  </a:lnTo>
                  <a:lnTo>
                    <a:pt x="21796" y="8648"/>
                  </a:lnTo>
                  <a:lnTo>
                    <a:pt x="21796" y="8529"/>
                  </a:lnTo>
                  <a:lnTo>
                    <a:pt x="21678" y="8411"/>
                  </a:lnTo>
                  <a:lnTo>
                    <a:pt x="20967" y="8648"/>
                  </a:lnTo>
                  <a:lnTo>
                    <a:pt x="20138" y="8885"/>
                  </a:lnTo>
                  <a:lnTo>
                    <a:pt x="18598" y="9003"/>
                  </a:lnTo>
                  <a:lnTo>
                    <a:pt x="16939" y="9003"/>
                  </a:lnTo>
                  <a:lnTo>
                    <a:pt x="15399" y="8885"/>
                  </a:lnTo>
                  <a:lnTo>
                    <a:pt x="12201" y="8648"/>
                  </a:lnTo>
                  <a:lnTo>
                    <a:pt x="10543" y="8766"/>
                  </a:lnTo>
                  <a:lnTo>
                    <a:pt x="9003" y="8885"/>
                  </a:lnTo>
                  <a:lnTo>
                    <a:pt x="9003" y="8885"/>
                  </a:lnTo>
                  <a:lnTo>
                    <a:pt x="10424" y="7700"/>
                  </a:lnTo>
                  <a:lnTo>
                    <a:pt x="11964" y="6634"/>
                  </a:lnTo>
                  <a:lnTo>
                    <a:pt x="13504" y="5805"/>
                  </a:lnTo>
                  <a:lnTo>
                    <a:pt x="15163" y="4976"/>
                  </a:lnTo>
                  <a:lnTo>
                    <a:pt x="15636" y="4857"/>
                  </a:lnTo>
                  <a:lnTo>
                    <a:pt x="17650" y="5094"/>
                  </a:lnTo>
                  <a:lnTo>
                    <a:pt x="19664" y="5331"/>
                  </a:lnTo>
                  <a:lnTo>
                    <a:pt x="20612" y="5450"/>
                  </a:lnTo>
                  <a:lnTo>
                    <a:pt x="21678" y="5331"/>
                  </a:lnTo>
                  <a:lnTo>
                    <a:pt x="22625" y="5213"/>
                  </a:lnTo>
                  <a:lnTo>
                    <a:pt x="23691" y="4976"/>
                  </a:lnTo>
                  <a:lnTo>
                    <a:pt x="23691" y="4857"/>
                  </a:lnTo>
                  <a:lnTo>
                    <a:pt x="23573" y="4857"/>
                  </a:lnTo>
                  <a:lnTo>
                    <a:pt x="22744" y="4976"/>
                  </a:lnTo>
                  <a:lnTo>
                    <a:pt x="21796" y="5094"/>
                  </a:lnTo>
                  <a:lnTo>
                    <a:pt x="19901" y="4976"/>
                  </a:lnTo>
                  <a:lnTo>
                    <a:pt x="18124" y="4739"/>
                  </a:lnTo>
                  <a:lnTo>
                    <a:pt x="16229" y="4620"/>
                  </a:lnTo>
                  <a:lnTo>
                    <a:pt x="20256" y="3080"/>
                  </a:lnTo>
                  <a:lnTo>
                    <a:pt x="24402" y="1659"/>
                  </a:lnTo>
                  <a:lnTo>
                    <a:pt x="24521" y="1422"/>
                  </a:lnTo>
                  <a:lnTo>
                    <a:pt x="24284" y="1422"/>
                  </a:lnTo>
                  <a:lnTo>
                    <a:pt x="20019" y="2725"/>
                  </a:lnTo>
                  <a:lnTo>
                    <a:pt x="21204" y="1540"/>
                  </a:lnTo>
                  <a:lnTo>
                    <a:pt x="22151" y="830"/>
                  </a:lnTo>
                  <a:lnTo>
                    <a:pt x="23099" y="119"/>
                  </a:lnTo>
                  <a:lnTo>
                    <a:pt x="232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72;p53">
              <a:extLst>
                <a:ext uri="{FF2B5EF4-FFF2-40B4-BE49-F238E27FC236}">
                  <a16:creationId xmlns:a16="http://schemas.microsoft.com/office/drawing/2014/main" id="{0C1B6436-1DBC-4B52-B783-E4908B9E52F9}"/>
                </a:ext>
              </a:extLst>
            </p:cNvPr>
            <p:cNvSpPr/>
            <p:nvPr/>
          </p:nvSpPr>
          <p:spPr>
            <a:xfrm>
              <a:off x="6198350" y="4310075"/>
              <a:ext cx="97750" cy="11850"/>
            </a:xfrm>
            <a:custGeom>
              <a:avLst/>
              <a:gdLst/>
              <a:ahLst/>
              <a:cxnLst/>
              <a:rect l="l" t="t" r="r" b="b"/>
              <a:pathLst>
                <a:path w="3910" h="474" extrusionOk="0">
                  <a:moveTo>
                    <a:pt x="3791" y="0"/>
                  </a:moveTo>
                  <a:lnTo>
                    <a:pt x="1896" y="237"/>
                  </a:lnTo>
                  <a:lnTo>
                    <a:pt x="1" y="355"/>
                  </a:lnTo>
                  <a:lnTo>
                    <a:pt x="948" y="474"/>
                  </a:lnTo>
                  <a:lnTo>
                    <a:pt x="1896" y="474"/>
                  </a:lnTo>
                  <a:lnTo>
                    <a:pt x="2962" y="355"/>
                  </a:lnTo>
                  <a:lnTo>
                    <a:pt x="3910" y="119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73;p53">
              <a:extLst>
                <a:ext uri="{FF2B5EF4-FFF2-40B4-BE49-F238E27FC236}">
                  <a16:creationId xmlns:a16="http://schemas.microsoft.com/office/drawing/2014/main" id="{4BDF88BA-6B44-4345-A285-56823DDB4A63}"/>
                </a:ext>
              </a:extLst>
            </p:cNvPr>
            <p:cNvSpPr/>
            <p:nvPr/>
          </p:nvSpPr>
          <p:spPr>
            <a:xfrm>
              <a:off x="6026600" y="4244900"/>
              <a:ext cx="50350" cy="38525"/>
            </a:xfrm>
            <a:custGeom>
              <a:avLst/>
              <a:gdLst/>
              <a:ahLst/>
              <a:cxnLst/>
              <a:rect l="l" t="t" r="r" b="b"/>
              <a:pathLst>
                <a:path w="2014" h="1541" extrusionOk="0">
                  <a:moveTo>
                    <a:pt x="1895" y="1"/>
                  </a:moveTo>
                  <a:lnTo>
                    <a:pt x="948" y="593"/>
                  </a:lnTo>
                  <a:lnTo>
                    <a:pt x="0" y="1422"/>
                  </a:lnTo>
                  <a:lnTo>
                    <a:pt x="0" y="1541"/>
                  </a:lnTo>
                  <a:lnTo>
                    <a:pt x="119" y="1541"/>
                  </a:lnTo>
                  <a:lnTo>
                    <a:pt x="1066" y="830"/>
                  </a:lnTo>
                  <a:lnTo>
                    <a:pt x="2014" y="238"/>
                  </a:lnTo>
                  <a:lnTo>
                    <a:pt x="2014" y="119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74;p53">
              <a:extLst>
                <a:ext uri="{FF2B5EF4-FFF2-40B4-BE49-F238E27FC236}">
                  <a16:creationId xmlns:a16="http://schemas.microsoft.com/office/drawing/2014/main" id="{5108C7F7-F10B-4E1F-8080-58BF7746BC6D}"/>
                </a:ext>
              </a:extLst>
            </p:cNvPr>
            <p:cNvSpPr/>
            <p:nvPr/>
          </p:nvSpPr>
          <p:spPr>
            <a:xfrm>
              <a:off x="5141125" y="4250825"/>
              <a:ext cx="411675" cy="272475"/>
            </a:xfrm>
            <a:custGeom>
              <a:avLst/>
              <a:gdLst/>
              <a:ahLst/>
              <a:cxnLst/>
              <a:rect l="l" t="t" r="r" b="b"/>
              <a:pathLst>
                <a:path w="16467" h="10899" extrusionOk="0">
                  <a:moveTo>
                    <a:pt x="2607" y="1"/>
                  </a:moveTo>
                  <a:lnTo>
                    <a:pt x="2014" y="238"/>
                  </a:lnTo>
                  <a:lnTo>
                    <a:pt x="1541" y="475"/>
                  </a:lnTo>
                  <a:lnTo>
                    <a:pt x="1185" y="712"/>
                  </a:lnTo>
                  <a:lnTo>
                    <a:pt x="830" y="1185"/>
                  </a:lnTo>
                  <a:lnTo>
                    <a:pt x="475" y="1659"/>
                  </a:lnTo>
                  <a:lnTo>
                    <a:pt x="119" y="2725"/>
                  </a:lnTo>
                  <a:lnTo>
                    <a:pt x="1" y="3910"/>
                  </a:lnTo>
                  <a:lnTo>
                    <a:pt x="119" y="5095"/>
                  </a:lnTo>
                  <a:lnTo>
                    <a:pt x="356" y="6279"/>
                  </a:lnTo>
                  <a:lnTo>
                    <a:pt x="830" y="7345"/>
                  </a:lnTo>
                  <a:lnTo>
                    <a:pt x="1541" y="8411"/>
                  </a:lnTo>
                  <a:lnTo>
                    <a:pt x="2251" y="9241"/>
                  </a:lnTo>
                  <a:lnTo>
                    <a:pt x="3081" y="9951"/>
                  </a:lnTo>
                  <a:lnTo>
                    <a:pt x="3673" y="10307"/>
                  </a:lnTo>
                  <a:lnTo>
                    <a:pt x="4384" y="10662"/>
                  </a:lnTo>
                  <a:lnTo>
                    <a:pt x="5213" y="10780"/>
                  </a:lnTo>
                  <a:lnTo>
                    <a:pt x="5924" y="10899"/>
                  </a:lnTo>
                  <a:lnTo>
                    <a:pt x="7463" y="10899"/>
                  </a:lnTo>
                  <a:lnTo>
                    <a:pt x="9003" y="10780"/>
                  </a:lnTo>
                  <a:lnTo>
                    <a:pt x="12557" y="10307"/>
                  </a:lnTo>
                  <a:lnTo>
                    <a:pt x="16229" y="9596"/>
                  </a:lnTo>
                  <a:lnTo>
                    <a:pt x="16348" y="9477"/>
                  </a:lnTo>
                  <a:lnTo>
                    <a:pt x="16466" y="9596"/>
                  </a:lnTo>
                  <a:lnTo>
                    <a:pt x="16466" y="9477"/>
                  </a:lnTo>
                  <a:lnTo>
                    <a:pt x="15755" y="8174"/>
                  </a:lnTo>
                  <a:lnTo>
                    <a:pt x="15045" y="6990"/>
                  </a:lnTo>
                  <a:lnTo>
                    <a:pt x="14215" y="5805"/>
                  </a:lnTo>
                  <a:lnTo>
                    <a:pt x="13268" y="4739"/>
                  </a:lnTo>
                  <a:lnTo>
                    <a:pt x="12202" y="3792"/>
                  </a:lnTo>
                  <a:lnTo>
                    <a:pt x="11136" y="2844"/>
                  </a:lnTo>
                  <a:lnTo>
                    <a:pt x="9951" y="2133"/>
                  </a:lnTo>
                  <a:lnTo>
                    <a:pt x="8648" y="1422"/>
                  </a:lnTo>
                  <a:lnTo>
                    <a:pt x="7700" y="949"/>
                  </a:lnTo>
                  <a:lnTo>
                    <a:pt x="6634" y="593"/>
                  </a:lnTo>
                  <a:lnTo>
                    <a:pt x="5450" y="23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75;p53">
              <a:extLst>
                <a:ext uri="{FF2B5EF4-FFF2-40B4-BE49-F238E27FC236}">
                  <a16:creationId xmlns:a16="http://schemas.microsoft.com/office/drawing/2014/main" id="{659FB83F-B430-4BF2-A34F-CEAAA712612C}"/>
                </a:ext>
              </a:extLst>
            </p:cNvPr>
            <p:cNvSpPr/>
            <p:nvPr/>
          </p:nvSpPr>
          <p:spPr>
            <a:xfrm>
              <a:off x="5209250" y="4295250"/>
              <a:ext cx="568600" cy="595275"/>
            </a:xfrm>
            <a:custGeom>
              <a:avLst/>
              <a:gdLst/>
              <a:ahLst/>
              <a:cxnLst/>
              <a:rect l="l" t="t" r="r" b="b"/>
              <a:pathLst>
                <a:path w="22744" h="23811" extrusionOk="0">
                  <a:moveTo>
                    <a:pt x="2014" y="1"/>
                  </a:moveTo>
                  <a:lnTo>
                    <a:pt x="2725" y="593"/>
                  </a:lnTo>
                  <a:lnTo>
                    <a:pt x="3435" y="1304"/>
                  </a:lnTo>
                  <a:lnTo>
                    <a:pt x="4028" y="2015"/>
                  </a:lnTo>
                  <a:lnTo>
                    <a:pt x="4620" y="2725"/>
                  </a:lnTo>
                  <a:lnTo>
                    <a:pt x="1303" y="1659"/>
                  </a:lnTo>
                  <a:lnTo>
                    <a:pt x="1185" y="1659"/>
                  </a:lnTo>
                  <a:lnTo>
                    <a:pt x="1303" y="1778"/>
                  </a:lnTo>
                  <a:lnTo>
                    <a:pt x="4265" y="2962"/>
                  </a:lnTo>
                  <a:lnTo>
                    <a:pt x="7226" y="4265"/>
                  </a:lnTo>
                  <a:lnTo>
                    <a:pt x="5449" y="4502"/>
                  </a:lnTo>
                  <a:lnTo>
                    <a:pt x="3672" y="4621"/>
                  </a:lnTo>
                  <a:lnTo>
                    <a:pt x="1895" y="4502"/>
                  </a:lnTo>
                  <a:lnTo>
                    <a:pt x="0" y="4265"/>
                  </a:lnTo>
                  <a:lnTo>
                    <a:pt x="0" y="4384"/>
                  </a:lnTo>
                  <a:lnTo>
                    <a:pt x="1895" y="4857"/>
                  </a:lnTo>
                  <a:lnTo>
                    <a:pt x="3791" y="4976"/>
                  </a:lnTo>
                  <a:lnTo>
                    <a:pt x="5805" y="4857"/>
                  </a:lnTo>
                  <a:lnTo>
                    <a:pt x="7700" y="4502"/>
                  </a:lnTo>
                  <a:lnTo>
                    <a:pt x="9477" y="5450"/>
                  </a:lnTo>
                  <a:lnTo>
                    <a:pt x="11254" y="6516"/>
                  </a:lnTo>
                  <a:lnTo>
                    <a:pt x="9832" y="6516"/>
                  </a:lnTo>
                  <a:lnTo>
                    <a:pt x="8411" y="6753"/>
                  </a:lnTo>
                  <a:lnTo>
                    <a:pt x="7108" y="6990"/>
                  </a:lnTo>
                  <a:lnTo>
                    <a:pt x="5805" y="7227"/>
                  </a:lnTo>
                  <a:lnTo>
                    <a:pt x="4502" y="7345"/>
                  </a:lnTo>
                  <a:lnTo>
                    <a:pt x="3199" y="7345"/>
                  </a:lnTo>
                  <a:lnTo>
                    <a:pt x="3199" y="7464"/>
                  </a:lnTo>
                  <a:lnTo>
                    <a:pt x="4265" y="7582"/>
                  </a:lnTo>
                  <a:lnTo>
                    <a:pt x="5449" y="7582"/>
                  </a:lnTo>
                  <a:lnTo>
                    <a:pt x="7581" y="7345"/>
                  </a:lnTo>
                  <a:lnTo>
                    <a:pt x="9832" y="6990"/>
                  </a:lnTo>
                  <a:lnTo>
                    <a:pt x="11964" y="6990"/>
                  </a:lnTo>
                  <a:lnTo>
                    <a:pt x="13623" y="8174"/>
                  </a:lnTo>
                  <a:lnTo>
                    <a:pt x="15044" y="9477"/>
                  </a:lnTo>
                  <a:lnTo>
                    <a:pt x="16347" y="11017"/>
                  </a:lnTo>
                  <a:lnTo>
                    <a:pt x="17650" y="12557"/>
                  </a:lnTo>
                  <a:lnTo>
                    <a:pt x="18716" y="14216"/>
                  </a:lnTo>
                  <a:lnTo>
                    <a:pt x="19545" y="15874"/>
                  </a:lnTo>
                  <a:lnTo>
                    <a:pt x="20375" y="17769"/>
                  </a:lnTo>
                  <a:lnTo>
                    <a:pt x="21085" y="19783"/>
                  </a:lnTo>
                  <a:lnTo>
                    <a:pt x="22507" y="23692"/>
                  </a:lnTo>
                  <a:lnTo>
                    <a:pt x="22625" y="23811"/>
                  </a:lnTo>
                  <a:lnTo>
                    <a:pt x="22744" y="23692"/>
                  </a:lnTo>
                  <a:lnTo>
                    <a:pt x="22270" y="21678"/>
                  </a:lnTo>
                  <a:lnTo>
                    <a:pt x="21678" y="19783"/>
                  </a:lnTo>
                  <a:lnTo>
                    <a:pt x="20967" y="17769"/>
                  </a:lnTo>
                  <a:lnTo>
                    <a:pt x="20138" y="15874"/>
                  </a:lnTo>
                  <a:lnTo>
                    <a:pt x="19190" y="13979"/>
                  </a:lnTo>
                  <a:lnTo>
                    <a:pt x="18006" y="12202"/>
                  </a:lnTo>
                  <a:lnTo>
                    <a:pt x="16821" y="10543"/>
                  </a:lnTo>
                  <a:lnTo>
                    <a:pt x="15518" y="9122"/>
                  </a:lnTo>
                  <a:lnTo>
                    <a:pt x="14452" y="8174"/>
                  </a:lnTo>
                  <a:lnTo>
                    <a:pt x="13386" y="7345"/>
                  </a:lnTo>
                  <a:lnTo>
                    <a:pt x="12320" y="6516"/>
                  </a:lnTo>
                  <a:lnTo>
                    <a:pt x="11135" y="5805"/>
                  </a:lnTo>
                  <a:lnTo>
                    <a:pt x="10187" y="4502"/>
                  </a:lnTo>
                  <a:lnTo>
                    <a:pt x="9240" y="3318"/>
                  </a:lnTo>
                  <a:lnTo>
                    <a:pt x="8055" y="2251"/>
                  </a:lnTo>
                  <a:lnTo>
                    <a:pt x="6752" y="1304"/>
                  </a:lnTo>
                  <a:lnTo>
                    <a:pt x="6634" y="1304"/>
                  </a:lnTo>
                  <a:lnTo>
                    <a:pt x="6634" y="1422"/>
                  </a:lnTo>
                  <a:lnTo>
                    <a:pt x="7700" y="2370"/>
                  </a:lnTo>
                  <a:lnTo>
                    <a:pt x="8648" y="3318"/>
                  </a:lnTo>
                  <a:lnTo>
                    <a:pt x="9595" y="4265"/>
                  </a:lnTo>
                  <a:lnTo>
                    <a:pt x="10424" y="5331"/>
                  </a:lnTo>
                  <a:lnTo>
                    <a:pt x="7700" y="4028"/>
                  </a:lnTo>
                  <a:lnTo>
                    <a:pt x="4975" y="2844"/>
                  </a:lnTo>
                  <a:lnTo>
                    <a:pt x="4383" y="2015"/>
                  </a:lnTo>
                  <a:lnTo>
                    <a:pt x="3672" y="1185"/>
                  </a:lnTo>
                  <a:lnTo>
                    <a:pt x="2962" y="593"/>
                  </a:lnTo>
                  <a:lnTo>
                    <a:pt x="20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76;p53">
              <a:extLst>
                <a:ext uri="{FF2B5EF4-FFF2-40B4-BE49-F238E27FC236}">
                  <a16:creationId xmlns:a16="http://schemas.microsoft.com/office/drawing/2014/main" id="{8CC37DB9-720B-4F97-8D50-29D11242B033}"/>
                </a:ext>
              </a:extLst>
            </p:cNvPr>
            <p:cNvSpPr/>
            <p:nvPr/>
          </p:nvSpPr>
          <p:spPr>
            <a:xfrm>
              <a:off x="5327700" y="43041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0" y="0"/>
                  </a:moveTo>
                  <a:lnTo>
                    <a:pt x="0" y="119"/>
                  </a:lnTo>
                  <a:lnTo>
                    <a:pt x="830" y="829"/>
                  </a:lnTo>
                  <a:lnTo>
                    <a:pt x="1659" y="1659"/>
                  </a:lnTo>
                  <a:lnTo>
                    <a:pt x="1303" y="1066"/>
                  </a:lnTo>
                  <a:lnTo>
                    <a:pt x="948" y="711"/>
                  </a:lnTo>
                  <a:lnTo>
                    <a:pt x="474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77;p53">
              <a:extLst>
                <a:ext uri="{FF2B5EF4-FFF2-40B4-BE49-F238E27FC236}">
                  <a16:creationId xmlns:a16="http://schemas.microsoft.com/office/drawing/2014/main" id="{D2EEFB4D-C8A0-4C42-8C50-7B45C61E53BD}"/>
                </a:ext>
              </a:extLst>
            </p:cNvPr>
            <p:cNvSpPr/>
            <p:nvPr/>
          </p:nvSpPr>
          <p:spPr>
            <a:xfrm>
              <a:off x="5176675" y="4369300"/>
              <a:ext cx="71100" cy="20750"/>
            </a:xfrm>
            <a:custGeom>
              <a:avLst/>
              <a:gdLst/>
              <a:ahLst/>
              <a:cxnLst/>
              <a:rect l="l" t="t" r="r" b="b"/>
              <a:pathLst>
                <a:path w="2844" h="830" extrusionOk="0">
                  <a:moveTo>
                    <a:pt x="119" y="0"/>
                  </a:moveTo>
                  <a:lnTo>
                    <a:pt x="0" y="119"/>
                  </a:lnTo>
                  <a:lnTo>
                    <a:pt x="119" y="119"/>
                  </a:lnTo>
                  <a:lnTo>
                    <a:pt x="711" y="474"/>
                  </a:lnTo>
                  <a:lnTo>
                    <a:pt x="1422" y="711"/>
                  </a:lnTo>
                  <a:lnTo>
                    <a:pt x="2132" y="829"/>
                  </a:lnTo>
                  <a:lnTo>
                    <a:pt x="2843" y="829"/>
                  </a:lnTo>
                  <a:lnTo>
                    <a:pt x="2843" y="711"/>
                  </a:lnTo>
                  <a:lnTo>
                    <a:pt x="2843" y="592"/>
                  </a:lnTo>
                  <a:lnTo>
                    <a:pt x="1422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78;p53">
              <a:extLst>
                <a:ext uri="{FF2B5EF4-FFF2-40B4-BE49-F238E27FC236}">
                  <a16:creationId xmlns:a16="http://schemas.microsoft.com/office/drawing/2014/main" id="{454DF23B-3A1C-40ED-98F1-222BB64CC4C6}"/>
                </a:ext>
              </a:extLst>
            </p:cNvPr>
            <p:cNvSpPr/>
            <p:nvPr/>
          </p:nvSpPr>
          <p:spPr>
            <a:xfrm>
              <a:off x="5463925" y="4659500"/>
              <a:ext cx="488650" cy="607125"/>
            </a:xfrm>
            <a:custGeom>
              <a:avLst/>
              <a:gdLst/>
              <a:ahLst/>
              <a:cxnLst/>
              <a:rect l="l" t="t" r="r" b="b"/>
              <a:pathLst>
                <a:path w="19546" h="24285" extrusionOk="0">
                  <a:moveTo>
                    <a:pt x="0" y="1"/>
                  </a:moveTo>
                  <a:lnTo>
                    <a:pt x="593" y="5568"/>
                  </a:lnTo>
                  <a:lnTo>
                    <a:pt x="2725" y="24285"/>
                  </a:lnTo>
                  <a:lnTo>
                    <a:pt x="17414" y="24285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79;p53">
              <a:extLst>
                <a:ext uri="{FF2B5EF4-FFF2-40B4-BE49-F238E27FC236}">
                  <a16:creationId xmlns:a16="http://schemas.microsoft.com/office/drawing/2014/main" id="{0E073E6E-381B-410E-84EB-3C752E74557C}"/>
                </a:ext>
              </a:extLst>
            </p:cNvPr>
            <p:cNvSpPr/>
            <p:nvPr/>
          </p:nvSpPr>
          <p:spPr>
            <a:xfrm>
              <a:off x="5463925" y="4659500"/>
              <a:ext cx="488650" cy="139225"/>
            </a:xfrm>
            <a:custGeom>
              <a:avLst/>
              <a:gdLst/>
              <a:ahLst/>
              <a:cxnLst/>
              <a:rect l="l" t="t" r="r" b="b"/>
              <a:pathLst>
                <a:path w="19546" h="5569" extrusionOk="0">
                  <a:moveTo>
                    <a:pt x="0" y="1"/>
                  </a:moveTo>
                  <a:lnTo>
                    <a:pt x="593" y="5568"/>
                  </a:lnTo>
                  <a:lnTo>
                    <a:pt x="19072" y="5568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80;p53">
              <a:extLst>
                <a:ext uri="{FF2B5EF4-FFF2-40B4-BE49-F238E27FC236}">
                  <a16:creationId xmlns:a16="http://schemas.microsoft.com/office/drawing/2014/main" id="{B153085F-5C7D-4F46-ABF4-91AE6B7F20D0}"/>
                </a:ext>
              </a:extLst>
            </p:cNvPr>
            <p:cNvSpPr/>
            <p:nvPr/>
          </p:nvSpPr>
          <p:spPr>
            <a:xfrm>
              <a:off x="5428375" y="4621025"/>
              <a:ext cx="559750" cy="112550"/>
            </a:xfrm>
            <a:custGeom>
              <a:avLst/>
              <a:gdLst/>
              <a:ahLst/>
              <a:cxnLst/>
              <a:rect l="l" t="t" r="r" b="b"/>
              <a:pathLst>
                <a:path w="22390" h="4502" extrusionOk="0">
                  <a:moveTo>
                    <a:pt x="1" y="0"/>
                  </a:moveTo>
                  <a:lnTo>
                    <a:pt x="1" y="4501"/>
                  </a:lnTo>
                  <a:lnTo>
                    <a:pt x="22389" y="4501"/>
                  </a:lnTo>
                  <a:lnTo>
                    <a:pt x="2238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97D00647-B0E7-4173-9A82-9B50B69D65F9}"/>
              </a:ext>
            </a:extLst>
          </p:cNvPr>
          <p:cNvSpPr txBox="1">
            <a:spLocks/>
          </p:cNvSpPr>
          <p:nvPr/>
        </p:nvSpPr>
        <p:spPr>
          <a:xfrm>
            <a:off x="1704104" y="1917309"/>
            <a:ext cx="2424520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sp>
        <p:nvSpPr>
          <p:cNvPr id="425" name="Title 1">
            <a:extLst>
              <a:ext uri="{FF2B5EF4-FFF2-40B4-BE49-F238E27FC236}">
                <a16:creationId xmlns:a16="http://schemas.microsoft.com/office/drawing/2014/main" id="{DA6B6970-E7B8-4A52-AB3F-592A595D8C37}"/>
              </a:ext>
            </a:extLst>
          </p:cNvPr>
          <p:cNvSpPr txBox="1">
            <a:spLocks/>
          </p:cNvSpPr>
          <p:nvPr/>
        </p:nvSpPr>
        <p:spPr>
          <a:xfrm>
            <a:off x="4070373" y="4555111"/>
            <a:ext cx="2482494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sp>
        <p:nvSpPr>
          <p:cNvPr id="426" name="Title 1">
            <a:extLst>
              <a:ext uri="{FF2B5EF4-FFF2-40B4-BE49-F238E27FC236}">
                <a16:creationId xmlns:a16="http://schemas.microsoft.com/office/drawing/2014/main" id="{ABEF2378-7923-4D6B-B638-46F1B2686C47}"/>
              </a:ext>
            </a:extLst>
          </p:cNvPr>
          <p:cNvSpPr txBox="1">
            <a:spLocks/>
          </p:cNvSpPr>
          <p:nvPr/>
        </p:nvSpPr>
        <p:spPr>
          <a:xfrm>
            <a:off x="3458761" y="1004676"/>
            <a:ext cx="3330586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</a:t>
            </a:r>
          </a:p>
        </p:txBody>
      </p:sp>
      <p:sp>
        <p:nvSpPr>
          <p:cNvPr id="424" name="Rectangle: Top Corners Rounded 423">
            <a:extLst>
              <a:ext uri="{FF2B5EF4-FFF2-40B4-BE49-F238E27FC236}">
                <a16:creationId xmlns:a16="http://schemas.microsoft.com/office/drawing/2014/main" id="{60D0FFCC-2216-4EEB-9339-8A8270022E32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7" name="Picture 2">
            <a:extLst>
              <a:ext uri="{FF2B5EF4-FFF2-40B4-BE49-F238E27FC236}">
                <a16:creationId xmlns:a16="http://schemas.microsoft.com/office/drawing/2014/main" id="{6CB20382-3D67-4D22-88DD-57ADD80AB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8" name="Title 1">
            <a:extLst>
              <a:ext uri="{FF2B5EF4-FFF2-40B4-BE49-F238E27FC236}">
                <a16:creationId xmlns:a16="http://schemas.microsoft.com/office/drawing/2014/main" id="{B051A063-ABC1-4BF0-ACA9-EAE13579BEDE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C1A97C57-E517-4ACA-8C67-AEE0834E881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Title 1">
            <a:extLst>
              <a:ext uri="{FF2B5EF4-FFF2-40B4-BE49-F238E27FC236}">
                <a16:creationId xmlns:a16="http://schemas.microsoft.com/office/drawing/2014/main" id="{580DECE8-9C60-490D-823D-0FA845EB1E3D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1" name="Picture 2" descr="C.S.I. Group – ไทย">
            <a:extLst>
              <a:ext uri="{FF2B5EF4-FFF2-40B4-BE49-F238E27FC236}">
                <a16:creationId xmlns:a16="http://schemas.microsoft.com/office/drawing/2014/main" id="{61807655-7328-4BE3-84A2-576DADEE47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2" name="Group 431">
            <a:extLst>
              <a:ext uri="{FF2B5EF4-FFF2-40B4-BE49-F238E27FC236}">
                <a16:creationId xmlns:a16="http://schemas.microsoft.com/office/drawing/2014/main" id="{FB74220B-F0D2-41C0-BC1B-7217088292A8}"/>
              </a:ext>
            </a:extLst>
          </p:cNvPr>
          <p:cNvGrpSpPr/>
          <p:nvPr/>
        </p:nvGrpSpPr>
        <p:grpSpPr>
          <a:xfrm>
            <a:off x="-1968918" y="3158634"/>
            <a:ext cx="1407356" cy="1407356"/>
            <a:chOff x="2062314" y="1235812"/>
            <a:chExt cx="3364986" cy="3364987"/>
          </a:xfrm>
        </p:grpSpPr>
        <p:sp>
          <p:nvSpPr>
            <p:cNvPr id="433" name="Google Shape;1938;p53">
              <a:extLst>
                <a:ext uri="{FF2B5EF4-FFF2-40B4-BE49-F238E27FC236}">
                  <a16:creationId xmlns:a16="http://schemas.microsoft.com/office/drawing/2014/main" id="{6CD77870-A7F4-4258-9790-05F981762B93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939;p53">
              <a:extLst>
                <a:ext uri="{FF2B5EF4-FFF2-40B4-BE49-F238E27FC236}">
                  <a16:creationId xmlns:a16="http://schemas.microsoft.com/office/drawing/2014/main" id="{312A7298-8C5B-4154-B77E-3B26F1A0B3EA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940;p53">
              <a:extLst>
                <a:ext uri="{FF2B5EF4-FFF2-40B4-BE49-F238E27FC236}">
                  <a16:creationId xmlns:a16="http://schemas.microsoft.com/office/drawing/2014/main" id="{6A4A8021-A1A5-44CB-97E1-9DD177CB71E6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941;p53">
              <a:extLst>
                <a:ext uri="{FF2B5EF4-FFF2-40B4-BE49-F238E27FC236}">
                  <a16:creationId xmlns:a16="http://schemas.microsoft.com/office/drawing/2014/main" id="{573BD7BA-3FB9-4936-A419-288BCB5729C9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942;p53">
              <a:extLst>
                <a:ext uri="{FF2B5EF4-FFF2-40B4-BE49-F238E27FC236}">
                  <a16:creationId xmlns:a16="http://schemas.microsoft.com/office/drawing/2014/main" id="{D030B06D-44B9-4691-B8D1-EF24201B9587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943;p53">
              <a:extLst>
                <a:ext uri="{FF2B5EF4-FFF2-40B4-BE49-F238E27FC236}">
                  <a16:creationId xmlns:a16="http://schemas.microsoft.com/office/drawing/2014/main" id="{425772E0-D295-4880-BFA7-83FC15B44223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944;p53">
              <a:extLst>
                <a:ext uri="{FF2B5EF4-FFF2-40B4-BE49-F238E27FC236}">
                  <a16:creationId xmlns:a16="http://schemas.microsoft.com/office/drawing/2014/main" id="{6991C6DD-FDF0-4DF9-9056-89AC2006F08D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945;p53">
              <a:extLst>
                <a:ext uri="{FF2B5EF4-FFF2-40B4-BE49-F238E27FC236}">
                  <a16:creationId xmlns:a16="http://schemas.microsoft.com/office/drawing/2014/main" id="{602D2C5F-17F6-4BEF-84EF-1CA2BE4DF604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946;p53">
              <a:extLst>
                <a:ext uri="{FF2B5EF4-FFF2-40B4-BE49-F238E27FC236}">
                  <a16:creationId xmlns:a16="http://schemas.microsoft.com/office/drawing/2014/main" id="{971C21A7-E590-4D66-B64A-543A5239E1D4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947;p53">
              <a:extLst>
                <a:ext uri="{FF2B5EF4-FFF2-40B4-BE49-F238E27FC236}">
                  <a16:creationId xmlns:a16="http://schemas.microsoft.com/office/drawing/2014/main" id="{317727FA-535E-4F5A-A12F-71CC46AA0485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948;p53">
              <a:extLst>
                <a:ext uri="{FF2B5EF4-FFF2-40B4-BE49-F238E27FC236}">
                  <a16:creationId xmlns:a16="http://schemas.microsoft.com/office/drawing/2014/main" id="{AB1B9331-FD0F-41B3-9A89-48BA3EC6B50B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949;p53">
              <a:extLst>
                <a:ext uri="{FF2B5EF4-FFF2-40B4-BE49-F238E27FC236}">
                  <a16:creationId xmlns:a16="http://schemas.microsoft.com/office/drawing/2014/main" id="{00B0BB74-A97A-45CC-9AA6-D0F9C2894DEB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950;p53">
              <a:extLst>
                <a:ext uri="{FF2B5EF4-FFF2-40B4-BE49-F238E27FC236}">
                  <a16:creationId xmlns:a16="http://schemas.microsoft.com/office/drawing/2014/main" id="{58306F6D-CD2A-4EED-A9F5-AE4EA5DDA290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951;p53">
              <a:extLst>
                <a:ext uri="{FF2B5EF4-FFF2-40B4-BE49-F238E27FC236}">
                  <a16:creationId xmlns:a16="http://schemas.microsoft.com/office/drawing/2014/main" id="{4C61E889-2627-4F5A-A060-17D19EFCF0D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952;p53">
              <a:extLst>
                <a:ext uri="{FF2B5EF4-FFF2-40B4-BE49-F238E27FC236}">
                  <a16:creationId xmlns:a16="http://schemas.microsoft.com/office/drawing/2014/main" id="{8AA42EB5-CBC4-4129-94FE-70A921337634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953;p53">
              <a:extLst>
                <a:ext uri="{FF2B5EF4-FFF2-40B4-BE49-F238E27FC236}">
                  <a16:creationId xmlns:a16="http://schemas.microsoft.com/office/drawing/2014/main" id="{CCDED17F-6C60-4BC6-A3CC-CF4239A26C7D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954;p53">
              <a:extLst>
                <a:ext uri="{FF2B5EF4-FFF2-40B4-BE49-F238E27FC236}">
                  <a16:creationId xmlns:a16="http://schemas.microsoft.com/office/drawing/2014/main" id="{D01A4ED1-0BB9-4DBF-BA1E-934334FFC537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955;p53">
              <a:extLst>
                <a:ext uri="{FF2B5EF4-FFF2-40B4-BE49-F238E27FC236}">
                  <a16:creationId xmlns:a16="http://schemas.microsoft.com/office/drawing/2014/main" id="{B9530914-1BA6-4026-83EF-26F755993D38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956;p53">
              <a:extLst>
                <a:ext uri="{FF2B5EF4-FFF2-40B4-BE49-F238E27FC236}">
                  <a16:creationId xmlns:a16="http://schemas.microsoft.com/office/drawing/2014/main" id="{0FA21E14-A33F-41EA-BE16-093143ADF81E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957;p53">
              <a:extLst>
                <a:ext uri="{FF2B5EF4-FFF2-40B4-BE49-F238E27FC236}">
                  <a16:creationId xmlns:a16="http://schemas.microsoft.com/office/drawing/2014/main" id="{83B33E24-13F5-41B8-AA2B-BE7C049EC5DC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958;p53">
              <a:extLst>
                <a:ext uri="{FF2B5EF4-FFF2-40B4-BE49-F238E27FC236}">
                  <a16:creationId xmlns:a16="http://schemas.microsoft.com/office/drawing/2014/main" id="{7253AFB5-730A-4441-927E-777DA27C915A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959;p53">
              <a:extLst>
                <a:ext uri="{FF2B5EF4-FFF2-40B4-BE49-F238E27FC236}">
                  <a16:creationId xmlns:a16="http://schemas.microsoft.com/office/drawing/2014/main" id="{7564120D-352B-45F2-852F-5FC561E840EA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960;p53">
              <a:extLst>
                <a:ext uri="{FF2B5EF4-FFF2-40B4-BE49-F238E27FC236}">
                  <a16:creationId xmlns:a16="http://schemas.microsoft.com/office/drawing/2014/main" id="{7C5AA849-337D-4AE9-A789-2C1A983150DD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961;p53">
              <a:extLst>
                <a:ext uri="{FF2B5EF4-FFF2-40B4-BE49-F238E27FC236}">
                  <a16:creationId xmlns:a16="http://schemas.microsoft.com/office/drawing/2014/main" id="{E7557432-81D8-4561-99B6-D1B2576ED8AA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962;p53">
              <a:extLst>
                <a:ext uri="{FF2B5EF4-FFF2-40B4-BE49-F238E27FC236}">
                  <a16:creationId xmlns:a16="http://schemas.microsoft.com/office/drawing/2014/main" id="{22108BC5-1170-4BCA-8B26-195B95F493C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963;p53">
              <a:extLst>
                <a:ext uri="{FF2B5EF4-FFF2-40B4-BE49-F238E27FC236}">
                  <a16:creationId xmlns:a16="http://schemas.microsoft.com/office/drawing/2014/main" id="{EE6EC627-5345-4A13-9A43-8FEDA2B82B68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964;p53">
              <a:extLst>
                <a:ext uri="{FF2B5EF4-FFF2-40B4-BE49-F238E27FC236}">
                  <a16:creationId xmlns:a16="http://schemas.microsoft.com/office/drawing/2014/main" id="{485801DB-79E3-466B-A850-D86892CA1B1C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965;p53">
              <a:extLst>
                <a:ext uri="{FF2B5EF4-FFF2-40B4-BE49-F238E27FC236}">
                  <a16:creationId xmlns:a16="http://schemas.microsoft.com/office/drawing/2014/main" id="{DD8F3E80-2BDA-4613-992E-7F7B319EAF7E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966;p53">
              <a:extLst>
                <a:ext uri="{FF2B5EF4-FFF2-40B4-BE49-F238E27FC236}">
                  <a16:creationId xmlns:a16="http://schemas.microsoft.com/office/drawing/2014/main" id="{D8FCA0E6-E6C1-4C62-8A97-71627A7F537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967;p53">
              <a:extLst>
                <a:ext uri="{FF2B5EF4-FFF2-40B4-BE49-F238E27FC236}">
                  <a16:creationId xmlns:a16="http://schemas.microsoft.com/office/drawing/2014/main" id="{095D407E-9936-40CA-804B-E0BC6D6169DC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968;p53">
              <a:extLst>
                <a:ext uri="{FF2B5EF4-FFF2-40B4-BE49-F238E27FC236}">
                  <a16:creationId xmlns:a16="http://schemas.microsoft.com/office/drawing/2014/main" id="{E32FD8DD-4BB0-4BF7-8F9A-A37F2F9539AB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969;p53">
              <a:extLst>
                <a:ext uri="{FF2B5EF4-FFF2-40B4-BE49-F238E27FC236}">
                  <a16:creationId xmlns:a16="http://schemas.microsoft.com/office/drawing/2014/main" id="{CB931FF9-EE8D-49EB-9A16-F2846EB53048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970;p53">
              <a:extLst>
                <a:ext uri="{FF2B5EF4-FFF2-40B4-BE49-F238E27FC236}">
                  <a16:creationId xmlns:a16="http://schemas.microsoft.com/office/drawing/2014/main" id="{1AD2A3C6-7150-4CC0-A7E1-55292F46ED41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971;p53">
              <a:extLst>
                <a:ext uri="{FF2B5EF4-FFF2-40B4-BE49-F238E27FC236}">
                  <a16:creationId xmlns:a16="http://schemas.microsoft.com/office/drawing/2014/main" id="{923170E6-C056-4D96-A28E-76D56FFE4B2B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972;p53">
              <a:extLst>
                <a:ext uri="{FF2B5EF4-FFF2-40B4-BE49-F238E27FC236}">
                  <a16:creationId xmlns:a16="http://schemas.microsoft.com/office/drawing/2014/main" id="{1726FF89-377E-4B76-A090-C1CB89B22CB6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973;p53">
              <a:extLst>
                <a:ext uri="{FF2B5EF4-FFF2-40B4-BE49-F238E27FC236}">
                  <a16:creationId xmlns:a16="http://schemas.microsoft.com/office/drawing/2014/main" id="{1CC4134A-B4AB-46B3-A300-5575C212724F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974;p53">
              <a:extLst>
                <a:ext uri="{FF2B5EF4-FFF2-40B4-BE49-F238E27FC236}">
                  <a16:creationId xmlns:a16="http://schemas.microsoft.com/office/drawing/2014/main" id="{D2E3CE91-0A46-40EB-88E8-ED04077D9B6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975;p53">
              <a:extLst>
                <a:ext uri="{FF2B5EF4-FFF2-40B4-BE49-F238E27FC236}">
                  <a16:creationId xmlns:a16="http://schemas.microsoft.com/office/drawing/2014/main" id="{A969824E-E0AB-4EE8-A46F-1AA76D876E50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976;p53">
              <a:extLst>
                <a:ext uri="{FF2B5EF4-FFF2-40B4-BE49-F238E27FC236}">
                  <a16:creationId xmlns:a16="http://schemas.microsoft.com/office/drawing/2014/main" id="{D037F676-3969-4B65-A1C7-A43E1D3F3FE4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977;p53">
              <a:extLst>
                <a:ext uri="{FF2B5EF4-FFF2-40B4-BE49-F238E27FC236}">
                  <a16:creationId xmlns:a16="http://schemas.microsoft.com/office/drawing/2014/main" id="{304A1E5F-79BF-45D8-BE02-E691E042C32D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978;p53">
              <a:extLst>
                <a:ext uri="{FF2B5EF4-FFF2-40B4-BE49-F238E27FC236}">
                  <a16:creationId xmlns:a16="http://schemas.microsoft.com/office/drawing/2014/main" id="{2C61AEC9-7439-45F9-A463-C57E8B6C38FC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979;p53">
              <a:extLst>
                <a:ext uri="{FF2B5EF4-FFF2-40B4-BE49-F238E27FC236}">
                  <a16:creationId xmlns:a16="http://schemas.microsoft.com/office/drawing/2014/main" id="{DB3AF322-D895-4048-9B98-930AD2672666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980;p53">
              <a:extLst>
                <a:ext uri="{FF2B5EF4-FFF2-40B4-BE49-F238E27FC236}">
                  <a16:creationId xmlns:a16="http://schemas.microsoft.com/office/drawing/2014/main" id="{103B0FC7-6AEB-420C-A96D-8452B506634D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981;p53">
              <a:extLst>
                <a:ext uri="{FF2B5EF4-FFF2-40B4-BE49-F238E27FC236}">
                  <a16:creationId xmlns:a16="http://schemas.microsoft.com/office/drawing/2014/main" id="{31B40B8C-C174-47DC-A937-5071BE0027B5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982;p53">
              <a:extLst>
                <a:ext uri="{FF2B5EF4-FFF2-40B4-BE49-F238E27FC236}">
                  <a16:creationId xmlns:a16="http://schemas.microsoft.com/office/drawing/2014/main" id="{7C66F54D-4549-433D-A5E0-2615C496D2A0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983;p53">
              <a:extLst>
                <a:ext uri="{FF2B5EF4-FFF2-40B4-BE49-F238E27FC236}">
                  <a16:creationId xmlns:a16="http://schemas.microsoft.com/office/drawing/2014/main" id="{75DEF42E-9EDB-4990-A157-342B551296D4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984;p53">
              <a:extLst>
                <a:ext uri="{FF2B5EF4-FFF2-40B4-BE49-F238E27FC236}">
                  <a16:creationId xmlns:a16="http://schemas.microsoft.com/office/drawing/2014/main" id="{F8BBB87B-EECA-4879-80FB-B79F61F3B40B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985;p53">
              <a:extLst>
                <a:ext uri="{FF2B5EF4-FFF2-40B4-BE49-F238E27FC236}">
                  <a16:creationId xmlns:a16="http://schemas.microsoft.com/office/drawing/2014/main" id="{8560AD2B-BF07-4095-9816-935ED63D4FA0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986;p53">
              <a:extLst>
                <a:ext uri="{FF2B5EF4-FFF2-40B4-BE49-F238E27FC236}">
                  <a16:creationId xmlns:a16="http://schemas.microsoft.com/office/drawing/2014/main" id="{1D99D6B3-624E-475C-8944-84A747992D25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987;p53">
              <a:extLst>
                <a:ext uri="{FF2B5EF4-FFF2-40B4-BE49-F238E27FC236}">
                  <a16:creationId xmlns:a16="http://schemas.microsoft.com/office/drawing/2014/main" id="{61BCF848-AEC6-4D1A-B520-F26C89B410B7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988;p53">
              <a:extLst>
                <a:ext uri="{FF2B5EF4-FFF2-40B4-BE49-F238E27FC236}">
                  <a16:creationId xmlns:a16="http://schemas.microsoft.com/office/drawing/2014/main" id="{6F07252E-AE84-4119-BB04-072682FCE338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989;p53">
              <a:extLst>
                <a:ext uri="{FF2B5EF4-FFF2-40B4-BE49-F238E27FC236}">
                  <a16:creationId xmlns:a16="http://schemas.microsoft.com/office/drawing/2014/main" id="{BB6F7395-BF11-4E03-8678-06FEE53AAF4C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990;p53">
              <a:extLst>
                <a:ext uri="{FF2B5EF4-FFF2-40B4-BE49-F238E27FC236}">
                  <a16:creationId xmlns:a16="http://schemas.microsoft.com/office/drawing/2014/main" id="{A43ABAE6-6978-4005-BB03-10B8D8C2A0B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991;p53">
              <a:extLst>
                <a:ext uri="{FF2B5EF4-FFF2-40B4-BE49-F238E27FC236}">
                  <a16:creationId xmlns:a16="http://schemas.microsoft.com/office/drawing/2014/main" id="{2D57F626-EBCD-45CF-B2B3-0D673FA75D12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992;p53">
              <a:extLst>
                <a:ext uri="{FF2B5EF4-FFF2-40B4-BE49-F238E27FC236}">
                  <a16:creationId xmlns:a16="http://schemas.microsoft.com/office/drawing/2014/main" id="{4F27E372-9C57-479C-8B93-AE5F67F15879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993;p53">
              <a:extLst>
                <a:ext uri="{FF2B5EF4-FFF2-40B4-BE49-F238E27FC236}">
                  <a16:creationId xmlns:a16="http://schemas.microsoft.com/office/drawing/2014/main" id="{E0EF88B7-164F-45C5-865D-A34F92227115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994;p53">
              <a:extLst>
                <a:ext uri="{FF2B5EF4-FFF2-40B4-BE49-F238E27FC236}">
                  <a16:creationId xmlns:a16="http://schemas.microsoft.com/office/drawing/2014/main" id="{E4CAC551-A088-487A-AD05-D2E85F4BC304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995;p53">
              <a:extLst>
                <a:ext uri="{FF2B5EF4-FFF2-40B4-BE49-F238E27FC236}">
                  <a16:creationId xmlns:a16="http://schemas.microsoft.com/office/drawing/2014/main" id="{1942A780-7B0A-473E-83C7-7E6FD6291B41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996;p53">
              <a:extLst>
                <a:ext uri="{FF2B5EF4-FFF2-40B4-BE49-F238E27FC236}">
                  <a16:creationId xmlns:a16="http://schemas.microsoft.com/office/drawing/2014/main" id="{75354A33-58F1-4DB8-B138-AB202C54B6EC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997;p53">
              <a:extLst>
                <a:ext uri="{FF2B5EF4-FFF2-40B4-BE49-F238E27FC236}">
                  <a16:creationId xmlns:a16="http://schemas.microsoft.com/office/drawing/2014/main" id="{7DD0DFB6-A63B-496A-BA34-4A7C9F95FE37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998;p53">
              <a:extLst>
                <a:ext uri="{FF2B5EF4-FFF2-40B4-BE49-F238E27FC236}">
                  <a16:creationId xmlns:a16="http://schemas.microsoft.com/office/drawing/2014/main" id="{8B456EE7-99FA-47A4-B8E7-22FD3456EFE2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999;p53">
              <a:extLst>
                <a:ext uri="{FF2B5EF4-FFF2-40B4-BE49-F238E27FC236}">
                  <a16:creationId xmlns:a16="http://schemas.microsoft.com/office/drawing/2014/main" id="{00000424-4C3E-4B6D-B0F9-5C4AC090C832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2000;p53">
              <a:extLst>
                <a:ext uri="{FF2B5EF4-FFF2-40B4-BE49-F238E27FC236}">
                  <a16:creationId xmlns:a16="http://schemas.microsoft.com/office/drawing/2014/main" id="{0B31EAC1-4834-4D70-B09B-4D441C6391B2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2001;p53">
              <a:extLst>
                <a:ext uri="{FF2B5EF4-FFF2-40B4-BE49-F238E27FC236}">
                  <a16:creationId xmlns:a16="http://schemas.microsoft.com/office/drawing/2014/main" id="{826E362B-D713-480A-859E-A9E6AFF51C86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2002;p53">
              <a:extLst>
                <a:ext uri="{FF2B5EF4-FFF2-40B4-BE49-F238E27FC236}">
                  <a16:creationId xmlns:a16="http://schemas.microsoft.com/office/drawing/2014/main" id="{AB1BEBBD-7B92-4C1A-A3BF-BF4489993DF7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2003;p53">
              <a:extLst>
                <a:ext uri="{FF2B5EF4-FFF2-40B4-BE49-F238E27FC236}">
                  <a16:creationId xmlns:a16="http://schemas.microsoft.com/office/drawing/2014/main" id="{44001696-423A-4910-9A28-A1E08E330CCA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2004;p53">
              <a:extLst>
                <a:ext uri="{FF2B5EF4-FFF2-40B4-BE49-F238E27FC236}">
                  <a16:creationId xmlns:a16="http://schemas.microsoft.com/office/drawing/2014/main" id="{9F868695-B241-454B-961A-EB82F3173C3C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2005;p53">
              <a:extLst>
                <a:ext uri="{FF2B5EF4-FFF2-40B4-BE49-F238E27FC236}">
                  <a16:creationId xmlns:a16="http://schemas.microsoft.com/office/drawing/2014/main" id="{57CF4E3C-6ECC-4B26-87A2-9397458CD623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2006;p53">
              <a:extLst>
                <a:ext uri="{FF2B5EF4-FFF2-40B4-BE49-F238E27FC236}">
                  <a16:creationId xmlns:a16="http://schemas.microsoft.com/office/drawing/2014/main" id="{9A1EDC15-9F5A-4877-9119-B7DA472DA2D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2007;p53">
              <a:extLst>
                <a:ext uri="{FF2B5EF4-FFF2-40B4-BE49-F238E27FC236}">
                  <a16:creationId xmlns:a16="http://schemas.microsoft.com/office/drawing/2014/main" id="{A97EACC5-0A74-4F69-BC9C-F32C043EAC01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2008;p53">
              <a:extLst>
                <a:ext uri="{FF2B5EF4-FFF2-40B4-BE49-F238E27FC236}">
                  <a16:creationId xmlns:a16="http://schemas.microsoft.com/office/drawing/2014/main" id="{6750AF4A-E325-4199-A77A-C0C1F29DD775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2009;p53">
              <a:extLst>
                <a:ext uri="{FF2B5EF4-FFF2-40B4-BE49-F238E27FC236}">
                  <a16:creationId xmlns:a16="http://schemas.microsoft.com/office/drawing/2014/main" id="{0E559625-6A15-46C4-B105-E6D6EA02E4B2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2010;p53">
              <a:extLst>
                <a:ext uri="{FF2B5EF4-FFF2-40B4-BE49-F238E27FC236}">
                  <a16:creationId xmlns:a16="http://schemas.microsoft.com/office/drawing/2014/main" id="{5E4B9AA0-E4B0-4A50-ADD3-8B4A786B359C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2011;p53">
              <a:extLst>
                <a:ext uri="{FF2B5EF4-FFF2-40B4-BE49-F238E27FC236}">
                  <a16:creationId xmlns:a16="http://schemas.microsoft.com/office/drawing/2014/main" id="{622BD169-9DF9-4EB6-9568-2F0F7D12A442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2012;p53">
              <a:extLst>
                <a:ext uri="{FF2B5EF4-FFF2-40B4-BE49-F238E27FC236}">
                  <a16:creationId xmlns:a16="http://schemas.microsoft.com/office/drawing/2014/main" id="{EF949B2D-6BB8-4D60-9BC1-92DEA4BF55EC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2013;p53">
              <a:extLst>
                <a:ext uri="{FF2B5EF4-FFF2-40B4-BE49-F238E27FC236}">
                  <a16:creationId xmlns:a16="http://schemas.microsoft.com/office/drawing/2014/main" id="{22919B2F-5958-41EF-B6B2-1799D9765167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2014;p53">
              <a:extLst>
                <a:ext uri="{FF2B5EF4-FFF2-40B4-BE49-F238E27FC236}">
                  <a16:creationId xmlns:a16="http://schemas.microsoft.com/office/drawing/2014/main" id="{5834A40D-8922-49D1-9A03-CF71DCEEE817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2015;p53">
              <a:extLst>
                <a:ext uri="{FF2B5EF4-FFF2-40B4-BE49-F238E27FC236}">
                  <a16:creationId xmlns:a16="http://schemas.microsoft.com/office/drawing/2014/main" id="{18E94329-6B51-4CC8-AE21-D2094B16B0C9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2016;p53">
              <a:extLst>
                <a:ext uri="{FF2B5EF4-FFF2-40B4-BE49-F238E27FC236}">
                  <a16:creationId xmlns:a16="http://schemas.microsoft.com/office/drawing/2014/main" id="{23A6DFAD-5E8C-416A-BA99-7CFD2B4B8CF8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017;p53">
              <a:extLst>
                <a:ext uri="{FF2B5EF4-FFF2-40B4-BE49-F238E27FC236}">
                  <a16:creationId xmlns:a16="http://schemas.microsoft.com/office/drawing/2014/main" id="{94D66DE3-80A0-47A9-9923-DD1E5E295C48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018;p53">
              <a:extLst>
                <a:ext uri="{FF2B5EF4-FFF2-40B4-BE49-F238E27FC236}">
                  <a16:creationId xmlns:a16="http://schemas.microsoft.com/office/drawing/2014/main" id="{EE0D5599-83C3-458A-A276-410A6E95897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019;p53">
              <a:extLst>
                <a:ext uri="{FF2B5EF4-FFF2-40B4-BE49-F238E27FC236}">
                  <a16:creationId xmlns:a16="http://schemas.microsoft.com/office/drawing/2014/main" id="{B6A4D22F-CF97-4D71-90B6-5901EE639EB3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020;p53">
              <a:extLst>
                <a:ext uri="{FF2B5EF4-FFF2-40B4-BE49-F238E27FC236}">
                  <a16:creationId xmlns:a16="http://schemas.microsoft.com/office/drawing/2014/main" id="{08887E05-53B0-4565-B7A8-FB57A143A053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021;p53">
              <a:extLst>
                <a:ext uri="{FF2B5EF4-FFF2-40B4-BE49-F238E27FC236}">
                  <a16:creationId xmlns:a16="http://schemas.microsoft.com/office/drawing/2014/main" id="{BD496E9B-008D-48BB-8C92-76E19EF9BF4A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022;p53">
              <a:extLst>
                <a:ext uri="{FF2B5EF4-FFF2-40B4-BE49-F238E27FC236}">
                  <a16:creationId xmlns:a16="http://schemas.microsoft.com/office/drawing/2014/main" id="{C1174BC8-AA40-490A-833B-35113E690A43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023;p53">
              <a:extLst>
                <a:ext uri="{FF2B5EF4-FFF2-40B4-BE49-F238E27FC236}">
                  <a16:creationId xmlns:a16="http://schemas.microsoft.com/office/drawing/2014/main" id="{DD3F17FA-1A17-4A27-BB24-CAF3378E81A1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024;p53">
              <a:extLst>
                <a:ext uri="{FF2B5EF4-FFF2-40B4-BE49-F238E27FC236}">
                  <a16:creationId xmlns:a16="http://schemas.microsoft.com/office/drawing/2014/main" id="{3942C91B-0D56-4F77-91E1-76E1C7EBDA79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025;p53">
              <a:extLst>
                <a:ext uri="{FF2B5EF4-FFF2-40B4-BE49-F238E27FC236}">
                  <a16:creationId xmlns:a16="http://schemas.microsoft.com/office/drawing/2014/main" id="{A73E8241-BBDB-45C5-9CD5-626DE2431D3D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026;p53">
              <a:extLst>
                <a:ext uri="{FF2B5EF4-FFF2-40B4-BE49-F238E27FC236}">
                  <a16:creationId xmlns:a16="http://schemas.microsoft.com/office/drawing/2014/main" id="{AB9BCC1B-3FD8-4966-9768-2301D80AFA5F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027;p53">
              <a:extLst>
                <a:ext uri="{FF2B5EF4-FFF2-40B4-BE49-F238E27FC236}">
                  <a16:creationId xmlns:a16="http://schemas.microsoft.com/office/drawing/2014/main" id="{D772EC0C-64F7-417F-89DE-C45BB72F9612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028;p53">
              <a:extLst>
                <a:ext uri="{FF2B5EF4-FFF2-40B4-BE49-F238E27FC236}">
                  <a16:creationId xmlns:a16="http://schemas.microsoft.com/office/drawing/2014/main" id="{ECE8BFDA-E33A-4CFF-BE1B-BC7CA82F8AA8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029;p53">
              <a:extLst>
                <a:ext uri="{FF2B5EF4-FFF2-40B4-BE49-F238E27FC236}">
                  <a16:creationId xmlns:a16="http://schemas.microsoft.com/office/drawing/2014/main" id="{EE64F111-2DEF-459A-9462-8A14A27FC3C5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030;p53">
              <a:extLst>
                <a:ext uri="{FF2B5EF4-FFF2-40B4-BE49-F238E27FC236}">
                  <a16:creationId xmlns:a16="http://schemas.microsoft.com/office/drawing/2014/main" id="{58485149-8C48-4876-89E7-C1C5AE22F0C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031;p53">
              <a:extLst>
                <a:ext uri="{FF2B5EF4-FFF2-40B4-BE49-F238E27FC236}">
                  <a16:creationId xmlns:a16="http://schemas.microsoft.com/office/drawing/2014/main" id="{517CAC63-B8A9-4281-BC58-F09CE1466B18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032;p53">
              <a:extLst>
                <a:ext uri="{FF2B5EF4-FFF2-40B4-BE49-F238E27FC236}">
                  <a16:creationId xmlns:a16="http://schemas.microsoft.com/office/drawing/2014/main" id="{B6524D92-6411-4B24-B09C-4FC8318145A6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033;p53">
              <a:extLst>
                <a:ext uri="{FF2B5EF4-FFF2-40B4-BE49-F238E27FC236}">
                  <a16:creationId xmlns:a16="http://schemas.microsoft.com/office/drawing/2014/main" id="{D4938594-06D8-460D-B93A-3C64A347E68E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034;p53">
              <a:extLst>
                <a:ext uri="{FF2B5EF4-FFF2-40B4-BE49-F238E27FC236}">
                  <a16:creationId xmlns:a16="http://schemas.microsoft.com/office/drawing/2014/main" id="{32E2403A-BED0-4A97-952E-75F7C66DB17E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035;p53">
              <a:extLst>
                <a:ext uri="{FF2B5EF4-FFF2-40B4-BE49-F238E27FC236}">
                  <a16:creationId xmlns:a16="http://schemas.microsoft.com/office/drawing/2014/main" id="{79F2F720-E356-47B7-A1B3-EC0EA445A264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036;p53">
              <a:extLst>
                <a:ext uri="{FF2B5EF4-FFF2-40B4-BE49-F238E27FC236}">
                  <a16:creationId xmlns:a16="http://schemas.microsoft.com/office/drawing/2014/main" id="{A7DC1A02-359B-45FA-B0C5-16AEA38EF5F9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037;p53">
              <a:extLst>
                <a:ext uri="{FF2B5EF4-FFF2-40B4-BE49-F238E27FC236}">
                  <a16:creationId xmlns:a16="http://schemas.microsoft.com/office/drawing/2014/main" id="{732E4D34-D026-4933-9729-AE844CB86FAE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038;p53">
              <a:extLst>
                <a:ext uri="{FF2B5EF4-FFF2-40B4-BE49-F238E27FC236}">
                  <a16:creationId xmlns:a16="http://schemas.microsoft.com/office/drawing/2014/main" id="{9B57C42F-88E8-41C0-A16A-9425E7F5F7F6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039;p53">
              <a:extLst>
                <a:ext uri="{FF2B5EF4-FFF2-40B4-BE49-F238E27FC236}">
                  <a16:creationId xmlns:a16="http://schemas.microsoft.com/office/drawing/2014/main" id="{2748FBA1-E91E-40B7-856A-669D486D9E6F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040;p53">
              <a:extLst>
                <a:ext uri="{FF2B5EF4-FFF2-40B4-BE49-F238E27FC236}">
                  <a16:creationId xmlns:a16="http://schemas.microsoft.com/office/drawing/2014/main" id="{FB01C80C-DDA5-48AA-9B9E-C94977883B6B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041;p53">
              <a:extLst>
                <a:ext uri="{FF2B5EF4-FFF2-40B4-BE49-F238E27FC236}">
                  <a16:creationId xmlns:a16="http://schemas.microsoft.com/office/drawing/2014/main" id="{1BC7EE11-4302-4D36-A4D2-1E75BE2FA229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2042;p53">
              <a:extLst>
                <a:ext uri="{FF2B5EF4-FFF2-40B4-BE49-F238E27FC236}">
                  <a16:creationId xmlns:a16="http://schemas.microsoft.com/office/drawing/2014/main" id="{76E84B5A-17D0-4231-8C20-BBC4BECC661A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2043;p53">
              <a:extLst>
                <a:ext uri="{FF2B5EF4-FFF2-40B4-BE49-F238E27FC236}">
                  <a16:creationId xmlns:a16="http://schemas.microsoft.com/office/drawing/2014/main" id="{E82ABFBD-B40D-4F11-B3E7-E665FA5BD445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2044;p53">
              <a:extLst>
                <a:ext uri="{FF2B5EF4-FFF2-40B4-BE49-F238E27FC236}">
                  <a16:creationId xmlns:a16="http://schemas.microsoft.com/office/drawing/2014/main" id="{BD4E40F0-112B-49B9-A44F-805B479E96AA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2045;p53">
              <a:extLst>
                <a:ext uri="{FF2B5EF4-FFF2-40B4-BE49-F238E27FC236}">
                  <a16:creationId xmlns:a16="http://schemas.microsoft.com/office/drawing/2014/main" id="{803F81CE-6D0D-43FE-A98B-15363A8003A9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2046;p53">
              <a:extLst>
                <a:ext uri="{FF2B5EF4-FFF2-40B4-BE49-F238E27FC236}">
                  <a16:creationId xmlns:a16="http://schemas.microsoft.com/office/drawing/2014/main" id="{CC4E3E84-4F12-40B5-BACA-BF09A18AC4E2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2047;p53">
              <a:extLst>
                <a:ext uri="{FF2B5EF4-FFF2-40B4-BE49-F238E27FC236}">
                  <a16:creationId xmlns:a16="http://schemas.microsoft.com/office/drawing/2014/main" id="{07878A9A-0E9C-4DD1-BBE5-B3DF0AD15503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2048;p53">
              <a:extLst>
                <a:ext uri="{FF2B5EF4-FFF2-40B4-BE49-F238E27FC236}">
                  <a16:creationId xmlns:a16="http://schemas.microsoft.com/office/drawing/2014/main" id="{BA842133-AC94-415D-AB65-6F6C01CDFA94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2049;p53">
              <a:extLst>
                <a:ext uri="{FF2B5EF4-FFF2-40B4-BE49-F238E27FC236}">
                  <a16:creationId xmlns:a16="http://schemas.microsoft.com/office/drawing/2014/main" id="{F59DC5E5-E713-4A88-A4D6-7487A373D31A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2050;p53">
              <a:extLst>
                <a:ext uri="{FF2B5EF4-FFF2-40B4-BE49-F238E27FC236}">
                  <a16:creationId xmlns:a16="http://schemas.microsoft.com/office/drawing/2014/main" id="{9F9B0DC0-9F45-4D68-BDFB-78B9632FCCE2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2051;p53">
              <a:extLst>
                <a:ext uri="{FF2B5EF4-FFF2-40B4-BE49-F238E27FC236}">
                  <a16:creationId xmlns:a16="http://schemas.microsoft.com/office/drawing/2014/main" id="{6C70C8D9-5B80-46D6-9FB5-56E074E76786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2052;p53">
              <a:extLst>
                <a:ext uri="{FF2B5EF4-FFF2-40B4-BE49-F238E27FC236}">
                  <a16:creationId xmlns:a16="http://schemas.microsoft.com/office/drawing/2014/main" id="{655CD2FD-1A4E-42B0-9B4E-0AC330807D58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2053;p53">
              <a:extLst>
                <a:ext uri="{FF2B5EF4-FFF2-40B4-BE49-F238E27FC236}">
                  <a16:creationId xmlns:a16="http://schemas.microsoft.com/office/drawing/2014/main" id="{8B964EBC-4333-408D-90AD-64B45A72EC09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2055;p53">
              <a:extLst>
                <a:ext uri="{FF2B5EF4-FFF2-40B4-BE49-F238E27FC236}">
                  <a16:creationId xmlns:a16="http://schemas.microsoft.com/office/drawing/2014/main" id="{69227AD7-B0E3-4114-9880-E149067EEF3F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2056;p53">
              <a:extLst>
                <a:ext uri="{FF2B5EF4-FFF2-40B4-BE49-F238E27FC236}">
                  <a16:creationId xmlns:a16="http://schemas.microsoft.com/office/drawing/2014/main" id="{40926DC5-1AB5-49AF-B33A-B072709206C0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2057;p53">
              <a:extLst>
                <a:ext uri="{FF2B5EF4-FFF2-40B4-BE49-F238E27FC236}">
                  <a16:creationId xmlns:a16="http://schemas.microsoft.com/office/drawing/2014/main" id="{2141E9F1-E9C6-4E09-AF89-5C84DF645717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2058;p53">
              <a:extLst>
                <a:ext uri="{FF2B5EF4-FFF2-40B4-BE49-F238E27FC236}">
                  <a16:creationId xmlns:a16="http://schemas.microsoft.com/office/drawing/2014/main" id="{148D8BDA-D27D-44A7-92DB-4A240E67B2E9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2059;p53">
              <a:extLst>
                <a:ext uri="{FF2B5EF4-FFF2-40B4-BE49-F238E27FC236}">
                  <a16:creationId xmlns:a16="http://schemas.microsoft.com/office/drawing/2014/main" id="{5183C587-3FEF-459D-9EC0-A137CFC24501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873346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3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2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25" grpId="0"/>
      <p:bldP spid="4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" t="31262" r="79412" b="19606"/>
          <a:stretch/>
        </p:blipFill>
        <p:spPr>
          <a:xfrm>
            <a:off x="-9597782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-9078325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grpSp>
        <p:nvGrpSpPr>
          <p:cNvPr id="67" name="Google Shape;4996;p57">
            <a:extLst>
              <a:ext uri="{FF2B5EF4-FFF2-40B4-BE49-F238E27FC236}">
                <a16:creationId xmlns:a16="http://schemas.microsoft.com/office/drawing/2014/main" id="{DAA0B535-AEE1-4476-93B3-F0E66B263AED}"/>
              </a:ext>
            </a:extLst>
          </p:cNvPr>
          <p:cNvGrpSpPr/>
          <p:nvPr/>
        </p:nvGrpSpPr>
        <p:grpSpPr>
          <a:xfrm rot="20941765">
            <a:off x="-6709621" y="2823207"/>
            <a:ext cx="952156" cy="952056"/>
            <a:chOff x="3604584" y="366299"/>
            <a:chExt cx="1001241" cy="1001241"/>
          </a:xfrm>
        </p:grpSpPr>
        <p:sp>
          <p:nvSpPr>
            <p:cNvPr id="123" name="Google Shape;4997;p57">
              <a:extLst>
                <a:ext uri="{FF2B5EF4-FFF2-40B4-BE49-F238E27FC236}">
                  <a16:creationId xmlns:a16="http://schemas.microsoft.com/office/drawing/2014/main" id="{37F27CDC-B21C-4647-A2B1-596A51865CE6}"/>
                </a:ext>
              </a:extLst>
            </p:cNvPr>
            <p:cNvSpPr/>
            <p:nvPr/>
          </p:nvSpPr>
          <p:spPr>
            <a:xfrm>
              <a:off x="3702267" y="461537"/>
              <a:ext cx="820526" cy="820526"/>
            </a:xfrm>
            <a:custGeom>
              <a:avLst/>
              <a:gdLst/>
              <a:ahLst/>
              <a:cxnLst/>
              <a:rect l="l" t="t" r="r" b="b"/>
              <a:pathLst>
                <a:path w="40605" h="40605" extrusionOk="0">
                  <a:moveTo>
                    <a:pt x="20302" y="10756"/>
                  </a:moveTo>
                  <a:lnTo>
                    <a:pt x="21269" y="10876"/>
                  </a:lnTo>
                  <a:lnTo>
                    <a:pt x="22236" y="10997"/>
                  </a:lnTo>
                  <a:lnTo>
                    <a:pt x="23082" y="11239"/>
                  </a:lnTo>
                  <a:lnTo>
                    <a:pt x="24049" y="11481"/>
                  </a:lnTo>
                  <a:lnTo>
                    <a:pt x="24774" y="11964"/>
                  </a:lnTo>
                  <a:lnTo>
                    <a:pt x="25620" y="12447"/>
                  </a:lnTo>
                  <a:lnTo>
                    <a:pt x="26345" y="12931"/>
                  </a:lnTo>
                  <a:lnTo>
                    <a:pt x="27070" y="13535"/>
                  </a:lnTo>
                  <a:lnTo>
                    <a:pt x="27674" y="14260"/>
                  </a:lnTo>
                  <a:lnTo>
                    <a:pt x="28158" y="14985"/>
                  </a:lnTo>
                  <a:lnTo>
                    <a:pt x="28641" y="15710"/>
                  </a:lnTo>
                  <a:lnTo>
                    <a:pt x="29004" y="16556"/>
                  </a:lnTo>
                  <a:lnTo>
                    <a:pt x="29366" y="17402"/>
                  </a:lnTo>
                  <a:lnTo>
                    <a:pt x="29608" y="18369"/>
                  </a:lnTo>
                  <a:lnTo>
                    <a:pt x="29729" y="19336"/>
                  </a:lnTo>
                  <a:lnTo>
                    <a:pt x="29729" y="20302"/>
                  </a:lnTo>
                  <a:lnTo>
                    <a:pt x="29729" y="21269"/>
                  </a:lnTo>
                  <a:lnTo>
                    <a:pt x="29608" y="22115"/>
                  </a:lnTo>
                  <a:lnTo>
                    <a:pt x="29366" y="23082"/>
                  </a:lnTo>
                  <a:lnTo>
                    <a:pt x="29004" y="23928"/>
                  </a:lnTo>
                  <a:lnTo>
                    <a:pt x="28641" y="24774"/>
                  </a:lnTo>
                  <a:lnTo>
                    <a:pt x="28158" y="25499"/>
                  </a:lnTo>
                  <a:lnTo>
                    <a:pt x="27674" y="26345"/>
                  </a:lnTo>
                  <a:lnTo>
                    <a:pt x="26949" y="26949"/>
                  </a:lnTo>
                  <a:lnTo>
                    <a:pt x="26345" y="27553"/>
                  </a:lnTo>
                  <a:lnTo>
                    <a:pt x="25620" y="28158"/>
                  </a:lnTo>
                  <a:lnTo>
                    <a:pt x="24774" y="28641"/>
                  </a:lnTo>
                  <a:lnTo>
                    <a:pt x="24049" y="29004"/>
                  </a:lnTo>
                  <a:lnTo>
                    <a:pt x="23082" y="29245"/>
                  </a:lnTo>
                  <a:lnTo>
                    <a:pt x="22236" y="29487"/>
                  </a:lnTo>
                  <a:lnTo>
                    <a:pt x="21269" y="29729"/>
                  </a:lnTo>
                  <a:lnTo>
                    <a:pt x="19336" y="29729"/>
                  </a:lnTo>
                  <a:lnTo>
                    <a:pt x="18369" y="29487"/>
                  </a:lnTo>
                  <a:lnTo>
                    <a:pt x="17523" y="29366"/>
                  </a:lnTo>
                  <a:lnTo>
                    <a:pt x="16677" y="29004"/>
                  </a:lnTo>
                  <a:lnTo>
                    <a:pt x="15831" y="28641"/>
                  </a:lnTo>
                  <a:lnTo>
                    <a:pt x="14985" y="28158"/>
                  </a:lnTo>
                  <a:lnTo>
                    <a:pt x="14260" y="27553"/>
                  </a:lnTo>
                  <a:lnTo>
                    <a:pt x="13656" y="26949"/>
                  </a:lnTo>
                  <a:lnTo>
                    <a:pt x="13052" y="26345"/>
                  </a:lnTo>
                  <a:lnTo>
                    <a:pt x="12447" y="25499"/>
                  </a:lnTo>
                  <a:lnTo>
                    <a:pt x="11964" y="24774"/>
                  </a:lnTo>
                  <a:lnTo>
                    <a:pt x="11601" y="23928"/>
                  </a:lnTo>
                  <a:lnTo>
                    <a:pt x="11239" y="23082"/>
                  </a:lnTo>
                  <a:lnTo>
                    <a:pt x="10997" y="22115"/>
                  </a:lnTo>
                  <a:lnTo>
                    <a:pt x="10876" y="21269"/>
                  </a:lnTo>
                  <a:lnTo>
                    <a:pt x="10876" y="20302"/>
                  </a:lnTo>
                  <a:lnTo>
                    <a:pt x="10876" y="19336"/>
                  </a:lnTo>
                  <a:lnTo>
                    <a:pt x="10997" y="18369"/>
                  </a:lnTo>
                  <a:lnTo>
                    <a:pt x="11239" y="17402"/>
                  </a:lnTo>
                  <a:lnTo>
                    <a:pt x="11601" y="16556"/>
                  </a:lnTo>
                  <a:lnTo>
                    <a:pt x="11964" y="15710"/>
                  </a:lnTo>
                  <a:lnTo>
                    <a:pt x="12447" y="14985"/>
                  </a:lnTo>
                  <a:lnTo>
                    <a:pt x="13052" y="14260"/>
                  </a:lnTo>
                  <a:lnTo>
                    <a:pt x="13656" y="13535"/>
                  </a:lnTo>
                  <a:lnTo>
                    <a:pt x="14260" y="12931"/>
                  </a:lnTo>
                  <a:lnTo>
                    <a:pt x="14985" y="12447"/>
                  </a:lnTo>
                  <a:lnTo>
                    <a:pt x="15831" y="11964"/>
                  </a:lnTo>
                  <a:lnTo>
                    <a:pt x="16677" y="11481"/>
                  </a:lnTo>
                  <a:lnTo>
                    <a:pt x="17523" y="11239"/>
                  </a:lnTo>
                  <a:lnTo>
                    <a:pt x="18369" y="10997"/>
                  </a:lnTo>
                  <a:lnTo>
                    <a:pt x="19336" y="10876"/>
                  </a:lnTo>
                  <a:lnTo>
                    <a:pt x="20302" y="10756"/>
                  </a:lnTo>
                  <a:close/>
                  <a:moveTo>
                    <a:pt x="20302" y="0"/>
                  </a:moveTo>
                  <a:lnTo>
                    <a:pt x="18248" y="121"/>
                  </a:lnTo>
                  <a:lnTo>
                    <a:pt x="16194" y="363"/>
                  </a:lnTo>
                  <a:lnTo>
                    <a:pt x="14260" y="846"/>
                  </a:lnTo>
                  <a:lnTo>
                    <a:pt x="12447" y="1571"/>
                  </a:lnTo>
                  <a:lnTo>
                    <a:pt x="10635" y="2417"/>
                  </a:lnTo>
                  <a:lnTo>
                    <a:pt x="8943" y="3384"/>
                  </a:lnTo>
                  <a:lnTo>
                    <a:pt x="7372" y="4592"/>
                  </a:lnTo>
                  <a:lnTo>
                    <a:pt x="5922" y="5922"/>
                  </a:lnTo>
                  <a:lnTo>
                    <a:pt x="4592" y="7372"/>
                  </a:lnTo>
                  <a:lnTo>
                    <a:pt x="3505" y="8943"/>
                  </a:lnTo>
                  <a:lnTo>
                    <a:pt x="2417" y="10635"/>
                  </a:lnTo>
                  <a:lnTo>
                    <a:pt x="1571" y="12327"/>
                  </a:lnTo>
                  <a:lnTo>
                    <a:pt x="967" y="14260"/>
                  </a:lnTo>
                  <a:lnTo>
                    <a:pt x="363" y="16194"/>
                  </a:lnTo>
                  <a:lnTo>
                    <a:pt x="121" y="18248"/>
                  </a:lnTo>
                  <a:lnTo>
                    <a:pt x="0" y="20302"/>
                  </a:lnTo>
                  <a:lnTo>
                    <a:pt x="121" y="22357"/>
                  </a:lnTo>
                  <a:lnTo>
                    <a:pt x="363" y="24411"/>
                  </a:lnTo>
                  <a:lnTo>
                    <a:pt x="967" y="26345"/>
                  </a:lnTo>
                  <a:lnTo>
                    <a:pt x="1571" y="28158"/>
                  </a:lnTo>
                  <a:lnTo>
                    <a:pt x="2417" y="29970"/>
                  </a:lnTo>
                  <a:lnTo>
                    <a:pt x="3505" y="31662"/>
                  </a:lnTo>
                  <a:lnTo>
                    <a:pt x="4592" y="33233"/>
                  </a:lnTo>
                  <a:lnTo>
                    <a:pt x="5922" y="34683"/>
                  </a:lnTo>
                  <a:lnTo>
                    <a:pt x="7372" y="35892"/>
                  </a:lnTo>
                  <a:lnTo>
                    <a:pt x="8943" y="37100"/>
                  </a:lnTo>
                  <a:lnTo>
                    <a:pt x="10635" y="38067"/>
                  </a:lnTo>
                  <a:lnTo>
                    <a:pt x="12447" y="39034"/>
                  </a:lnTo>
                  <a:lnTo>
                    <a:pt x="14260" y="39638"/>
                  </a:lnTo>
                  <a:lnTo>
                    <a:pt x="16194" y="40122"/>
                  </a:lnTo>
                  <a:lnTo>
                    <a:pt x="18248" y="40484"/>
                  </a:lnTo>
                  <a:lnTo>
                    <a:pt x="20302" y="40605"/>
                  </a:lnTo>
                  <a:lnTo>
                    <a:pt x="22357" y="40484"/>
                  </a:lnTo>
                  <a:lnTo>
                    <a:pt x="24411" y="40122"/>
                  </a:lnTo>
                  <a:lnTo>
                    <a:pt x="26345" y="39638"/>
                  </a:lnTo>
                  <a:lnTo>
                    <a:pt x="28158" y="39034"/>
                  </a:lnTo>
                  <a:lnTo>
                    <a:pt x="29970" y="38067"/>
                  </a:lnTo>
                  <a:lnTo>
                    <a:pt x="31662" y="37100"/>
                  </a:lnTo>
                  <a:lnTo>
                    <a:pt x="33233" y="35892"/>
                  </a:lnTo>
                  <a:lnTo>
                    <a:pt x="34683" y="34683"/>
                  </a:lnTo>
                  <a:lnTo>
                    <a:pt x="36013" y="33233"/>
                  </a:lnTo>
                  <a:lnTo>
                    <a:pt x="37100" y="31662"/>
                  </a:lnTo>
                  <a:lnTo>
                    <a:pt x="38188" y="29970"/>
                  </a:lnTo>
                  <a:lnTo>
                    <a:pt x="39034" y="28158"/>
                  </a:lnTo>
                  <a:lnTo>
                    <a:pt x="39638" y="26345"/>
                  </a:lnTo>
                  <a:lnTo>
                    <a:pt x="40242" y="24411"/>
                  </a:lnTo>
                  <a:lnTo>
                    <a:pt x="40484" y="22357"/>
                  </a:lnTo>
                  <a:lnTo>
                    <a:pt x="40605" y="20302"/>
                  </a:lnTo>
                  <a:lnTo>
                    <a:pt x="40484" y="18248"/>
                  </a:lnTo>
                  <a:lnTo>
                    <a:pt x="40242" y="16194"/>
                  </a:lnTo>
                  <a:lnTo>
                    <a:pt x="39638" y="14260"/>
                  </a:lnTo>
                  <a:lnTo>
                    <a:pt x="39034" y="12327"/>
                  </a:lnTo>
                  <a:lnTo>
                    <a:pt x="38188" y="10635"/>
                  </a:lnTo>
                  <a:lnTo>
                    <a:pt x="37100" y="8943"/>
                  </a:lnTo>
                  <a:lnTo>
                    <a:pt x="36013" y="7372"/>
                  </a:lnTo>
                  <a:lnTo>
                    <a:pt x="34683" y="5922"/>
                  </a:lnTo>
                  <a:lnTo>
                    <a:pt x="33233" y="4592"/>
                  </a:lnTo>
                  <a:lnTo>
                    <a:pt x="31662" y="3384"/>
                  </a:lnTo>
                  <a:lnTo>
                    <a:pt x="29970" y="2417"/>
                  </a:lnTo>
                  <a:lnTo>
                    <a:pt x="28158" y="1571"/>
                  </a:lnTo>
                  <a:lnTo>
                    <a:pt x="26345" y="846"/>
                  </a:lnTo>
                  <a:lnTo>
                    <a:pt x="24411" y="363"/>
                  </a:lnTo>
                  <a:lnTo>
                    <a:pt x="22357" y="121"/>
                  </a:lnTo>
                  <a:lnTo>
                    <a:pt x="20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98;p57">
              <a:extLst>
                <a:ext uri="{FF2B5EF4-FFF2-40B4-BE49-F238E27FC236}">
                  <a16:creationId xmlns:a16="http://schemas.microsoft.com/office/drawing/2014/main" id="{54213C7A-4845-46D8-A0EA-0E2AF03F7DA5}"/>
                </a:ext>
              </a:extLst>
            </p:cNvPr>
            <p:cNvSpPr/>
            <p:nvPr/>
          </p:nvSpPr>
          <p:spPr>
            <a:xfrm>
              <a:off x="4034378" y="366299"/>
              <a:ext cx="156305" cy="112333"/>
            </a:xfrm>
            <a:custGeom>
              <a:avLst/>
              <a:gdLst/>
              <a:ahLst/>
              <a:cxnLst/>
              <a:rect l="l" t="t" r="r" b="b"/>
              <a:pathLst>
                <a:path w="7735" h="5559" extrusionOk="0">
                  <a:moveTo>
                    <a:pt x="363" y="0"/>
                  </a:moveTo>
                  <a:lnTo>
                    <a:pt x="0" y="5559"/>
                  </a:lnTo>
                  <a:lnTo>
                    <a:pt x="7735" y="555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99;p57">
              <a:extLst>
                <a:ext uri="{FF2B5EF4-FFF2-40B4-BE49-F238E27FC236}">
                  <a16:creationId xmlns:a16="http://schemas.microsoft.com/office/drawing/2014/main" id="{9B6613BE-80E1-489A-B259-11326BAB5578}"/>
                </a:ext>
              </a:extLst>
            </p:cNvPr>
            <p:cNvSpPr/>
            <p:nvPr/>
          </p:nvSpPr>
          <p:spPr>
            <a:xfrm>
              <a:off x="3707137" y="459092"/>
              <a:ext cx="183181" cy="183161"/>
            </a:xfrm>
            <a:custGeom>
              <a:avLst/>
              <a:gdLst/>
              <a:ahLst/>
              <a:cxnLst/>
              <a:rect l="l" t="t" r="r" b="b"/>
              <a:pathLst>
                <a:path w="9065" h="9064" extrusionOk="0">
                  <a:moveTo>
                    <a:pt x="4956" y="0"/>
                  </a:moveTo>
                  <a:lnTo>
                    <a:pt x="1" y="4834"/>
                  </a:lnTo>
                  <a:lnTo>
                    <a:pt x="3626" y="9064"/>
                  </a:lnTo>
                  <a:lnTo>
                    <a:pt x="9064" y="3505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000;p57">
              <a:extLst>
                <a:ext uri="{FF2B5EF4-FFF2-40B4-BE49-F238E27FC236}">
                  <a16:creationId xmlns:a16="http://schemas.microsoft.com/office/drawing/2014/main" id="{67F6F82F-8D57-48F8-9848-666A3412330A}"/>
                </a:ext>
              </a:extLst>
            </p:cNvPr>
            <p:cNvSpPr/>
            <p:nvPr/>
          </p:nvSpPr>
          <p:spPr>
            <a:xfrm>
              <a:off x="3604584" y="78144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5559" y="0"/>
                  </a:moveTo>
                  <a:lnTo>
                    <a:pt x="0" y="363"/>
                  </a:lnTo>
                  <a:lnTo>
                    <a:pt x="0" y="7372"/>
                  </a:lnTo>
                  <a:lnTo>
                    <a:pt x="5559" y="7734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001;p57">
              <a:extLst>
                <a:ext uri="{FF2B5EF4-FFF2-40B4-BE49-F238E27FC236}">
                  <a16:creationId xmlns:a16="http://schemas.microsoft.com/office/drawing/2014/main" id="{F26F89F3-E559-40B6-BB93-8E4674358288}"/>
                </a:ext>
              </a:extLst>
            </p:cNvPr>
            <p:cNvSpPr/>
            <p:nvPr/>
          </p:nvSpPr>
          <p:spPr>
            <a:xfrm>
              <a:off x="3697377" y="1081806"/>
              <a:ext cx="183161" cy="183161"/>
            </a:xfrm>
            <a:custGeom>
              <a:avLst/>
              <a:gdLst/>
              <a:ahLst/>
              <a:cxnLst/>
              <a:rect l="l" t="t" r="r" b="b"/>
              <a:pathLst>
                <a:path w="9064" h="9064" extrusionOk="0">
                  <a:moveTo>
                    <a:pt x="3626" y="0"/>
                  </a:moveTo>
                  <a:lnTo>
                    <a:pt x="0" y="4230"/>
                  </a:lnTo>
                  <a:lnTo>
                    <a:pt x="4834" y="9064"/>
                  </a:lnTo>
                  <a:lnTo>
                    <a:pt x="9064" y="5439"/>
                  </a:lnTo>
                  <a:lnTo>
                    <a:pt x="36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002;p57">
              <a:extLst>
                <a:ext uri="{FF2B5EF4-FFF2-40B4-BE49-F238E27FC236}">
                  <a16:creationId xmlns:a16="http://schemas.microsoft.com/office/drawing/2014/main" id="{E526F536-088E-4450-8EC0-3EC018EFDC9C}"/>
                </a:ext>
              </a:extLst>
            </p:cNvPr>
            <p:cNvSpPr/>
            <p:nvPr/>
          </p:nvSpPr>
          <p:spPr>
            <a:xfrm>
              <a:off x="4019727" y="1255187"/>
              <a:ext cx="158750" cy="112354"/>
            </a:xfrm>
            <a:custGeom>
              <a:avLst/>
              <a:gdLst/>
              <a:ahLst/>
              <a:cxnLst/>
              <a:rect l="l" t="t" r="r" b="b"/>
              <a:pathLst>
                <a:path w="7856" h="5560" extrusionOk="0">
                  <a:moveTo>
                    <a:pt x="0" y="1"/>
                  </a:moveTo>
                  <a:lnTo>
                    <a:pt x="484" y="5560"/>
                  </a:lnTo>
                  <a:lnTo>
                    <a:pt x="7372" y="556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003;p57">
              <a:extLst>
                <a:ext uri="{FF2B5EF4-FFF2-40B4-BE49-F238E27FC236}">
                  <a16:creationId xmlns:a16="http://schemas.microsoft.com/office/drawing/2014/main" id="{1B7D2058-1E0B-4FF9-9702-043D5041D0AE}"/>
                </a:ext>
              </a:extLst>
            </p:cNvPr>
            <p:cNvSpPr/>
            <p:nvPr/>
          </p:nvSpPr>
          <p:spPr>
            <a:xfrm>
              <a:off x="4320092" y="1091567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5560" y="1"/>
                  </a:moveTo>
                  <a:lnTo>
                    <a:pt x="1" y="5439"/>
                  </a:lnTo>
                  <a:lnTo>
                    <a:pt x="4230" y="9064"/>
                  </a:lnTo>
                  <a:lnTo>
                    <a:pt x="9064" y="4230"/>
                  </a:lnTo>
                  <a:lnTo>
                    <a:pt x="556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004;p57">
              <a:extLst>
                <a:ext uri="{FF2B5EF4-FFF2-40B4-BE49-F238E27FC236}">
                  <a16:creationId xmlns:a16="http://schemas.microsoft.com/office/drawing/2014/main" id="{D894ED7F-64EB-4773-8288-9C2301F967E4}"/>
                </a:ext>
              </a:extLst>
            </p:cNvPr>
            <p:cNvSpPr/>
            <p:nvPr/>
          </p:nvSpPr>
          <p:spPr>
            <a:xfrm>
              <a:off x="4493472" y="796092"/>
              <a:ext cx="112354" cy="156305"/>
            </a:xfrm>
            <a:custGeom>
              <a:avLst/>
              <a:gdLst/>
              <a:ahLst/>
              <a:cxnLst/>
              <a:rect l="l" t="t" r="r" b="b"/>
              <a:pathLst>
                <a:path w="5560" h="7735" extrusionOk="0">
                  <a:moveTo>
                    <a:pt x="1" y="0"/>
                  </a:moveTo>
                  <a:lnTo>
                    <a:pt x="1" y="7734"/>
                  </a:lnTo>
                  <a:lnTo>
                    <a:pt x="5560" y="7372"/>
                  </a:lnTo>
                  <a:lnTo>
                    <a:pt x="5560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5;p57">
              <a:extLst>
                <a:ext uri="{FF2B5EF4-FFF2-40B4-BE49-F238E27FC236}">
                  <a16:creationId xmlns:a16="http://schemas.microsoft.com/office/drawing/2014/main" id="{340A62DA-FB52-4C57-A354-9F8D941F5289}"/>
                </a:ext>
              </a:extLst>
            </p:cNvPr>
            <p:cNvSpPr/>
            <p:nvPr/>
          </p:nvSpPr>
          <p:spPr>
            <a:xfrm>
              <a:off x="4329852" y="468852"/>
              <a:ext cx="183181" cy="183181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4231" y="1"/>
                  </a:moveTo>
                  <a:lnTo>
                    <a:pt x="1" y="3626"/>
                  </a:lnTo>
                  <a:lnTo>
                    <a:pt x="5560" y="9064"/>
                  </a:lnTo>
                  <a:lnTo>
                    <a:pt x="9064" y="4835"/>
                  </a:lnTo>
                  <a:lnTo>
                    <a:pt x="423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020B3E-F325-4929-BCD0-02E22097ABF7}"/>
              </a:ext>
            </a:extLst>
          </p:cNvPr>
          <p:cNvGrpSpPr/>
          <p:nvPr/>
        </p:nvGrpSpPr>
        <p:grpSpPr>
          <a:xfrm>
            <a:off x="-5625932" y="2856311"/>
            <a:ext cx="1219263" cy="1219136"/>
            <a:chOff x="4963970" y="739865"/>
            <a:chExt cx="1219263" cy="1219136"/>
          </a:xfrm>
        </p:grpSpPr>
        <p:sp>
          <p:nvSpPr>
            <p:cNvPr id="114" name="Google Shape;5030;p57">
              <a:extLst>
                <a:ext uri="{FF2B5EF4-FFF2-40B4-BE49-F238E27FC236}">
                  <a16:creationId xmlns:a16="http://schemas.microsoft.com/office/drawing/2014/main" id="{2EFEC58A-C679-4D89-8E0A-9077E4E63B6D}"/>
                </a:ext>
              </a:extLst>
            </p:cNvPr>
            <p:cNvSpPr/>
            <p:nvPr/>
          </p:nvSpPr>
          <p:spPr>
            <a:xfrm>
              <a:off x="5082407" y="855964"/>
              <a:ext cx="998648" cy="998543"/>
            </a:xfrm>
            <a:custGeom>
              <a:avLst/>
              <a:gdLst/>
              <a:ahLst/>
              <a:cxnLst/>
              <a:rect l="l" t="t" r="r" b="b"/>
              <a:pathLst>
                <a:path w="51966" h="51966" extrusionOk="0">
                  <a:moveTo>
                    <a:pt x="27191" y="13898"/>
                  </a:moveTo>
                  <a:lnTo>
                    <a:pt x="28400" y="14140"/>
                  </a:lnTo>
                  <a:lnTo>
                    <a:pt x="29608" y="14381"/>
                  </a:lnTo>
                  <a:lnTo>
                    <a:pt x="30696" y="14865"/>
                  </a:lnTo>
                  <a:lnTo>
                    <a:pt x="31783" y="15348"/>
                  </a:lnTo>
                  <a:lnTo>
                    <a:pt x="32750" y="15953"/>
                  </a:lnTo>
                  <a:lnTo>
                    <a:pt x="33717" y="16678"/>
                  </a:lnTo>
                  <a:lnTo>
                    <a:pt x="34563" y="17403"/>
                  </a:lnTo>
                  <a:lnTo>
                    <a:pt x="35288" y="18249"/>
                  </a:lnTo>
                  <a:lnTo>
                    <a:pt x="36013" y="19215"/>
                  </a:lnTo>
                  <a:lnTo>
                    <a:pt x="36617" y="20182"/>
                  </a:lnTo>
                  <a:lnTo>
                    <a:pt x="37101" y="21270"/>
                  </a:lnTo>
                  <a:lnTo>
                    <a:pt x="37584" y="22357"/>
                  </a:lnTo>
                  <a:lnTo>
                    <a:pt x="37826" y="23566"/>
                  </a:lnTo>
                  <a:lnTo>
                    <a:pt x="38068" y="24774"/>
                  </a:lnTo>
                  <a:lnTo>
                    <a:pt x="38068" y="25983"/>
                  </a:lnTo>
                  <a:lnTo>
                    <a:pt x="38068" y="27191"/>
                  </a:lnTo>
                  <a:lnTo>
                    <a:pt x="37826" y="28400"/>
                  </a:lnTo>
                  <a:lnTo>
                    <a:pt x="37584" y="29608"/>
                  </a:lnTo>
                  <a:lnTo>
                    <a:pt x="37101" y="30696"/>
                  </a:lnTo>
                  <a:lnTo>
                    <a:pt x="36617" y="31784"/>
                  </a:lnTo>
                  <a:lnTo>
                    <a:pt x="36013" y="32750"/>
                  </a:lnTo>
                  <a:lnTo>
                    <a:pt x="35288" y="33717"/>
                  </a:lnTo>
                  <a:lnTo>
                    <a:pt x="34563" y="34563"/>
                  </a:lnTo>
                  <a:lnTo>
                    <a:pt x="33717" y="35409"/>
                  </a:lnTo>
                  <a:lnTo>
                    <a:pt x="32750" y="36013"/>
                  </a:lnTo>
                  <a:lnTo>
                    <a:pt x="31783" y="36617"/>
                  </a:lnTo>
                  <a:lnTo>
                    <a:pt x="30696" y="37222"/>
                  </a:lnTo>
                  <a:lnTo>
                    <a:pt x="29608" y="37584"/>
                  </a:lnTo>
                  <a:lnTo>
                    <a:pt x="28400" y="37826"/>
                  </a:lnTo>
                  <a:lnTo>
                    <a:pt x="27191" y="38068"/>
                  </a:lnTo>
                  <a:lnTo>
                    <a:pt x="25983" y="38189"/>
                  </a:lnTo>
                  <a:lnTo>
                    <a:pt x="24774" y="38068"/>
                  </a:lnTo>
                  <a:lnTo>
                    <a:pt x="23566" y="37826"/>
                  </a:lnTo>
                  <a:lnTo>
                    <a:pt x="22357" y="37584"/>
                  </a:lnTo>
                  <a:lnTo>
                    <a:pt x="21270" y="37222"/>
                  </a:lnTo>
                  <a:lnTo>
                    <a:pt x="20182" y="36617"/>
                  </a:lnTo>
                  <a:lnTo>
                    <a:pt x="19215" y="36013"/>
                  </a:lnTo>
                  <a:lnTo>
                    <a:pt x="18249" y="35409"/>
                  </a:lnTo>
                  <a:lnTo>
                    <a:pt x="17403" y="34563"/>
                  </a:lnTo>
                  <a:lnTo>
                    <a:pt x="16557" y="33717"/>
                  </a:lnTo>
                  <a:lnTo>
                    <a:pt x="15952" y="32750"/>
                  </a:lnTo>
                  <a:lnTo>
                    <a:pt x="15348" y="31784"/>
                  </a:lnTo>
                  <a:lnTo>
                    <a:pt x="14744" y="30696"/>
                  </a:lnTo>
                  <a:lnTo>
                    <a:pt x="14381" y="29608"/>
                  </a:lnTo>
                  <a:lnTo>
                    <a:pt x="14140" y="28400"/>
                  </a:lnTo>
                  <a:lnTo>
                    <a:pt x="13898" y="27191"/>
                  </a:lnTo>
                  <a:lnTo>
                    <a:pt x="13898" y="25983"/>
                  </a:lnTo>
                  <a:lnTo>
                    <a:pt x="13898" y="24774"/>
                  </a:lnTo>
                  <a:lnTo>
                    <a:pt x="14140" y="23566"/>
                  </a:lnTo>
                  <a:lnTo>
                    <a:pt x="14381" y="22357"/>
                  </a:lnTo>
                  <a:lnTo>
                    <a:pt x="14744" y="21270"/>
                  </a:lnTo>
                  <a:lnTo>
                    <a:pt x="15348" y="20182"/>
                  </a:lnTo>
                  <a:lnTo>
                    <a:pt x="15952" y="19215"/>
                  </a:lnTo>
                  <a:lnTo>
                    <a:pt x="16557" y="18249"/>
                  </a:lnTo>
                  <a:lnTo>
                    <a:pt x="17403" y="17403"/>
                  </a:lnTo>
                  <a:lnTo>
                    <a:pt x="18249" y="16678"/>
                  </a:lnTo>
                  <a:lnTo>
                    <a:pt x="19215" y="15953"/>
                  </a:lnTo>
                  <a:lnTo>
                    <a:pt x="20182" y="15348"/>
                  </a:lnTo>
                  <a:lnTo>
                    <a:pt x="21270" y="14865"/>
                  </a:lnTo>
                  <a:lnTo>
                    <a:pt x="22357" y="14381"/>
                  </a:lnTo>
                  <a:lnTo>
                    <a:pt x="23566" y="14140"/>
                  </a:lnTo>
                  <a:lnTo>
                    <a:pt x="24774" y="13898"/>
                  </a:lnTo>
                  <a:close/>
                  <a:moveTo>
                    <a:pt x="25983" y="1"/>
                  </a:moveTo>
                  <a:lnTo>
                    <a:pt x="23324" y="121"/>
                  </a:lnTo>
                  <a:lnTo>
                    <a:pt x="20786" y="484"/>
                  </a:lnTo>
                  <a:lnTo>
                    <a:pt x="18249" y="1209"/>
                  </a:lnTo>
                  <a:lnTo>
                    <a:pt x="15832" y="2055"/>
                  </a:lnTo>
                  <a:lnTo>
                    <a:pt x="13536" y="3143"/>
                  </a:lnTo>
                  <a:lnTo>
                    <a:pt x="11481" y="4472"/>
                  </a:lnTo>
                  <a:lnTo>
                    <a:pt x="9427" y="5922"/>
                  </a:lnTo>
                  <a:lnTo>
                    <a:pt x="7614" y="7614"/>
                  </a:lnTo>
                  <a:lnTo>
                    <a:pt x="5922" y="9427"/>
                  </a:lnTo>
                  <a:lnTo>
                    <a:pt x="4472" y="11481"/>
                  </a:lnTo>
                  <a:lnTo>
                    <a:pt x="3143" y="13656"/>
                  </a:lnTo>
                  <a:lnTo>
                    <a:pt x="2055" y="15832"/>
                  </a:lnTo>
                  <a:lnTo>
                    <a:pt x="1209" y="18249"/>
                  </a:lnTo>
                  <a:lnTo>
                    <a:pt x="484" y="20786"/>
                  </a:lnTo>
                  <a:lnTo>
                    <a:pt x="121" y="23324"/>
                  </a:lnTo>
                  <a:lnTo>
                    <a:pt x="1" y="25983"/>
                  </a:lnTo>
                  <a:lnTo>
                    <a:pt x="121" y="28642"/>
                  </a:lnTo>
                  <a:lnTo>
                    <a:pt x="484" y="31179"/>
                  </a:lnTo>
                  <a:lnTo>
                    <a:pt x="1209" y="33717"/>
                  </a:lnTo>
                  <a:lnTo>
                    <a:pt x="2055" y="36134"/>
                  </a:lnTo>
                  <a:lnTo>
                    <a:pt x="3143" y="38430"/>
                  </a:lnTo>
                  <a:lnTo>
                    <a:pt x="4472" y="40485"/>
                  </a:lnTo>
                  <a:lnTo>
                    <a:pt x="5922" y="42539"/>
                  </a:lnTo>
                  <a:lnTo>
                    <a:pt x="7614" y="44352"/>
                  </a:lnTo>
                  <a:lnTo>
                    <a:pt x="9427" y="46044"/>
                  </a:lnTo>
                  <a:lnTo>
                    <a:pt x="11481" y="47494"/>
                  </a:lnTo>
                  <a:lnTo>
                    <a:pt x="13536" y="48823"/>
                  </a:lnTo>
                  <a:lnTo>
                    <a:pt x="15832" y="49911"/>
                  </a:lnTo>
                  <a:lnTo>
                    <a:pt x="18249" y="50757"/>
                  </a:lnTo>
                  <a:lnTo>
                    <a:pt x="20786" y="51482"/>
                  </a:lnTo>
                  <a:lnTo>
                    <a:pt x="23324" y="51844"/>
                  </a:lnTo>
                  <a:lnTo>
                    <a:pt x="25983" y="51965"/>
                  </a:lnTo>
                  <a:lnTo>
                    <a:pt x="28641" y="51844"/>
                  </a:lnTo>
                  <a:lnTo>
                    <a:pt x="31179" y="51482"/>
                  </a:lnTo>
                  <a:lnTo>
                    <a:pt x="33717" y="50878"/>
                  </a:lnTo>
                  <a:lnTo>
                    <a:pt x="36134" y="49911"/>
                  </a:lnTo>
                  <a:lnTo>
                    <a:pt x="38309" y="48823"/>
                  </a:lnTo>
                  <a:lnTo>
                    <a:pt x="40485" y="47494"/>
                  </a:lnTo>
                  <a:lnTo>
                    <a:pt x="42539" y="46044"/>
                  </a:lnTo>
                  <a:lnTo>
                    <a:pt x="44352" y="44352"/>
                  </a:lnTo>
                  <a:lnTo>
                    <a:pt x="46043" y="42539"/>
                  </a:lnTo>
                  <a:lnTo>
                    <a:pt x="47494" y="40485"/>
                  </a:lnTo>
                  <a:lnTo>
                    <a:pt x="48823" y="38430"/>
                  </a:lnTo>
                  <a:lnTo>
                    <a:pt x="49911" y="36134"/>
                  </a:lnTo>
                  <a:lnTo>
                    <a:pt x="50757" y="33717"/>
                  </a:lnTo>
                  <a:lnTo>
                    <a:pt x="51482" y="31179"/>
                  </a:lnTo>
                  <a:lnTo>
                    <a:pt x="51844" y="28642"/>
                  </a:lnTo>
                  <a:lnTo>
                    <a:pt x="51965" y="25983"/>
                  </a:lnTo>
                  <a:lnTo>
                    <a:pt x="51844" y="23324"/>
                  </a:lnTo>
                  <a:lnTo>
                    <a:pt x="51482" y="20786"/>
                  </a:lnTo>
                  <a:lnTo>
                    <a:pt x="50757" y="18249"/>
                  </a:lnTo>
                  <a:lnTo>
                    <a:pt x="49911" y="15832"/>
                  </a:lnTo>
                  <a:lnTo>
                    <a:pt x="48823" y="13656"/>
                  </a:lnTo>
                  <a:lnTo>
                    <a:pt x="47494" y="11481"/>
                  </a:lnTo>
                  <a:lnTo>
                    <a:pt x="46043" y="9427"/>
                  </a:lnTo>
                  <a:lnTo>
                    <a:pt x="44352" y="7614"/>
                  </a:lnTo>
                  <a:lnTo>
                    <a:pt x="42539" y="5922"/>
                  </a:lnTo>
                  <a:lnTo>
                    <a:pt x="40485" y="4472"/>
                  </a:lnTo>
                  <a:lnTo>
                    <a:pt x="38309" y="3143"/>
                  </a:lnTo>
                  <a:lnTo>
                    <a:pt x="36134" y="2055"/>
                  </a:lnTo>
                  <a:lnTo>
                    <a:pt x="33717" y="1209"/>
                  </a:lnTo>
                  <a:lnTo>
                    <a:pt x="31179" y="484"/>
                  </a:lnTo>
                  <a:lnTo>
                    <a:pt x="28641" y="121"/>
                  </a:lnTo>
                  <a:lnTo>
                    <a:pt x="2598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031;p57">
              <a:extLst>
                <a:ext uri="{FF2B5EF4-FFF2-40B4-BE49-F238E27FC236}">
                  <a16:creationId xmlns:a16="http://schemas.microsoft.com/office/drawing/2014/main" id="{EC7C13FE-AA05-40A7-9986-162B1A4F1E60}"/>
                </a:ext>
              </a:extLst>
            </p:cNvPr>
            <p:cNvSpPr/>
            <p:nvPr/>
          </p:nvSpPr>
          <p:spPr>
            <a:xfrm>
              <a:off x="5486508" y="739865"/>
              <a:ext cx="190443" cy="137025"/>
            </a:xfrm>
            <a:custGeom>
              <a:avLst/>
              <a:gdLst/>
              <a:ahLst/>
              <a:cxnLst/>
              <a:rect l="l" t="t" r="r" b="b"/>
              <a:pathLst>
                <a:path w="9910" h="7131" extrusionOk="0">
                  <a:moveTo>
                    <a:pt x="483" y="0"/>
                  </a:moveTo>
                  <a:lnTo>
                    <a:pt x="0" y="7130"/>
                  </a:lnTo>
                  <a:lnTo>
                    <a:pt x="9910" y="7130"/>
                  </a:lnTo>
                  <a:lnTo>
                    <a:pt x="94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032;p57">
              <a:extLst>
                <a:ext uri="{FF2B5EF4-FFF2-40B4-BE49-F238E27FC236}">
                  <a16:creationId xmlns:a16="http://schemas.microsoft.com/office/drawing/2014/main" id="{BCC7AC24-E933-446F-931F-06446018FD71}"/>
                </a:ext>
              </a:extLst>
            </p:cNvPr>
            <p:cNvSpPr/>
            <p:nvPr/>
          </p:nvSpPr>
          <p:spPr>
            <a:xfrm>
              <a:off x="5087057" y="853639"/>
              <a:ext cx="225285" cy="222956"/>
            </a:xfrm>
            <a:custGeom>
              <a:avLst/>
              <a:gdLst/>
              <a:ahLst/>
              <a:cxnLst/>
              <a:rect l="l" t="t" r="r" b="b"/>
              <a:pathLst>
                <a:path w="11723" h="11603" extrusionOk="0">
                  <a:moveTo>
                    <a:pt x="6284" y="1"/>
                  </a:moveTo>
                  <a:lnTo>
                    <a:pt x="0" y="6285"/>
                  </a:lnTo>
                  <a:lnTo>
                    <a:pt x="4593" y="11602"/>
                  </a:lnTo>
                  <a:lnTo>
                    <a:pt x="11723" y="4593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033;p57">
              <a:extLst>
                <a:ext uri="{FF2B5EF4-FFF2-40B4-BE49-F238E27FC236}">
                  <a16:creationId xmlns:a16="http://schemas.microsoft.com/office/drawing/2014/main" id="{7031D1B0-5EFE-4E44-96FE-6768274966B4}"/>
                </a:ext>
              </a:extLst>
            </p:cNvPr>
            <p:cNvSpPr/>
            <p:nvPr/>
          </p:nvSpPr>
          <p:spPr>
            <a:xfrm>
              <a:off x="4963970" y="1246093"/>
              <a:ext cx="134714" cy="192748"/>
            </a:xfrm>
            <a:custGeom>
              <a:avLst/>
              <a:gdLst/>
              <a:ahLst/>
              <a:cxnLst/>
              <a:rect l="l" t="t" r="r" b="b"/>
              <a:pathLst>
                <a:path w="7010" h="10031" extrusionOk="0">
                  <a:moveTo>
                    <a:pt x="7010" y="0"/>
                  </a:moveTo>
                  <a:lnTo>
                    <a:pt x="0" y="483"/>
                  </a:lnTo>
                  <a:lnTo>
                    <a:pt x="0" y="9426"/>
                  </a:lnTo>
                  <a:lnTo>
                    <a:pt x="7010" y="10030"/>
                  </a:lnTo>
                  <a:lnTo>
                    <a:pt x="701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034;p57">
              <a:extLst>
                <a:ext uri="{FF2B5EF4-FFF2-40B4-BE49-F238E27FC236}">
                  <a16:creationId xmlns:a16="http://schemas.microsoft.com/office/drawing/2014/main" id="{7043117F-C3F2-478A-B5B5-8FBBAA0D3068}"/>
                </a:ext>
              </a:extLst>
            </p:cNvPr>
            <p:cNvSpPr/>
            <p:nvPr/>
          </p:nvSpPr>
          <p:spPr>
            <a:xfrm>
              <a:off x="5075450" y="1610665"/>
              <a:ext cx="225285" cy="225262"/>
            </a:xfrm>
            <a:custGeom>
              <a:avLst/>
              <a:gdLst/>
              <a:ahLst/>
              <a:cxnLst/>
              <a:rect l="l" t="t" r="r" b="b"/>
              <a:pathLst>
                <a:path w="11723" h="11723" extrusionOk="0">
                  <a:moveTo>
                    <a:pt x="4592" y="0"/>
                  </a:moveTo>
                  <a:lnTo>
                    <a:pt x="0" y="5438"/>
                  </a:lnTo>
                  <a:lnTo>
                    <a:pt x="6284" y="11722"/>
                  </a:lnTo>
                  <a:lnTo>
                    <a:pt x="11722" y="713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035;p57">
              <a:extLst>
                <a:ext uri="{FF2B5EF4-FFF2-40B4-BE49-F238E27FC236}">
                  <a16:creationId xmlns:a16="http://schemas.microsoft.com/office/drawing/2014/main" id="{238EDC1D-1477-4BD6-BEC6-69375EDDA787}"/>
                </a:ext>
              </a:extLst>
            </p:cNvPr>
            <p:cNvSpPr/>
            <p:nvPr/>
          </p:nvSpPr>
          <p:spPr>
            <a:xfrm>
              <a:off x="5467925" y="1824301"/>
              <a:ext cx="192769" cy="134700"/>
            </a:xfrm>
            <a:custGeom>
              <a:avLst/>
              <a:gdLst/>
              <a:ahLst/>
              <a:cxnLst/>
              <a:rect l="l" t="t" r="r" b="b"/>
              <a:pathLst>
                <a:path w="10031" h="7010" extrusionOk="0">
                  <a:moveTo>
                    <a:pt x="0" y="0"/>
                  </a:moveTo>
                  <a:lnTo>
                    <a:pt x="605" y="7009"/>
                  </a:lnTo>
                  <a:lnTo>
                    <a:pt x="9426" y="7009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036;p57">
              <a:extLst>
                <a:ext uri="{FF2B5EF4-FFF2-40B4-BE49-F238E27FC236}">
                  <a16:creationId xmlns:a16="http://schemas.microsoft.com/office/drawing/2014/main" id="{B574FD06-F3A9-4293-8A6D-8EF2F1BED85A}"/>
                </a:ext>
              </a:extLst>
            </p:cNvPr>
            <p:cNvSpPr/>
            <p:nvPr/>
          </p:nvSpPr>
          <p:spPr>
            <a:xfrm>
              <a:off x="5834861" y="1622271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7009" y="0"/>
                  </a:moveTo>
                  <a:lnTo>
                    <a:pt x="0" y="7130"/>
                  </a:lnTo>
                  <a:lnTo>
                    <a:pt x="5317" y="11723"/>
                  </a:lnTo>
                  <a:lnTo>
                    <a:pt x="11602" y="5439"/>
                  </a:lnTo>
                  <a:lnTo>
                    <a:pt x="700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037;p57">
              <a:extLst>
                <a:ext uri="{FF2B5EF4-FFF2-40B4-BE49-F238E27FC236}">
                  <a16:creationId xmlns:a16="http://schemas.microsoft.com/office/drawing/2014/main" id="{3BFA0AD3-4BDD-4A12-8987-DC114838F97F}"/>
                </a:ext>
              </a:extLst>
            </p:cNvPr>
            <p:cNvSpPr/>
            <p:nvPr/>
          </p:nvSpPr>
          <p:spPr>
            <a:xfrm>
              <a:off x="6046194" y="1262330"/>
              <a:ext cx="137039" cy="192768"/>
            </a:xfrm>
            <a:custGeom>
              <a:avLst/>
              <a:gdLst/>
              <a:ahLst/>
              <a:cxnLst/>
              <a:rect l="l" t="t" r="r" b="b"/>
              <a:pathLst>
                <a:path w="7131" h="10032" extrusionOk="0">
                  <a:moveTo>
                    <a:pt x="0" y="1"/>
                  </a:moveTo>
                  <a:lnTo>
                    <a:pt x="0" y="10031"/>
                  </a:lnTo>
                  <a:lnTo>
                    <a:pt x="7130" y="9427"/>
                  </a:lnTo>
                  <a:lnTo>
                    <a:pt x="7130" y="6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038;p57">
              <a:extLst>
                <a:ext uri="{FF2B5EF4-FFF2-40B4-BE49-F238E27FC236}">
                  <a16:creationId xmlns:a16="http://schemas.microsoft.com/office/drawing/2014/main" id="{ED77005A-C1C4-47FA-AD6A-0DD5A91EB669}"/>
                </a:ext>
              </a:extLst>
            </p:cNvPr>
            <p:cNvSpPr/>
            <p:nvPr/>
          </p:nvSpPr>
          <p:spPr>
            <a:xfrm>
              <a:off x="5846469" y="865265"/>
              <a:ext cx="222959" cy="225262"/>
            </a:xfrm>
            <a:custGeom>
              <a:avLst/>
              <a:gdLst/>
              <a:ahLst/>
              <a:cxnLst/>
              <a:rect l="l" t="t" r="r" b="b"/>
              <a:pathLst>
                <a:path w="11602" h="11723" extrusionOk="0">
                  <a:moveTo>
                    <a:pt x="5318" y="0"/>
                  </a:moveTo>
                  <a:lnTo>
                    <a:pt x="0" y="4592"/>
                  </a:lnTo>
                  <a:lnTo>
                    <a:pt x="7010" y="11722"/>
                  </a:lnTo>
                  <a:lnTo>
                    <a:pt x="11602" y="6284"/>
                  </a:lnTo>
                  <a:lnTo>
                    <a:pt x="531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97403C-16CD-4B41-81D3-721F7F44CE9E}"/>
              </a:ext>
            </a:extLst>
          </p:cNvPr>
          <p:cNvGrpSpPr/>
          <p:nvPr/>
        </p:nvGrpSpPr>
        <p:grpSpPr>
          <a:xfrm>
            <a:off x="-4439359" y="1783027"/>
            <a:ext cx="1904360" cy="1904161"/>
            <a:chOff x="5347450" y="1783027"/>
            <a:chExt cx="1904360" cy="1904161"/>
          </a:xfrm>
        </p:grpSpPr>
        <p:sp>
          <p:nvSpPr>
            <p:cNvPr id="68" name="Google Shape;5006;p57">
              <a:extLst>
                <a:ext uri="{FF2B5EF4-FFF2-40B4-BE49-F238E27FC236}">
                  <a16:creationId xmlns:a16="http://schemas.microsoft.com/office/drawing/2014/main" id="{98C6AA83-D7CA-40E0-A81C-0454B8ABD799}"/>
                </a:ext>
              </a:extLst>
            </p:cNvPr>
            <p:cNvSpPr/>
            <p:nvPr/>
          </p:nvSpPr>
          <p:spPr>
            <a:xfrm>
              <a:off x="5514660" y="1941162"/>
              <a:ext cx="1572266" cy="1572101"/>
            </a:xfrm>
            <a:custGeom>
              <a:avLst/>
              <a:gdLst/>
              <a:ahLst/>
              <a:cxnLst/>
              <a:rect l="l" t="t" r="r" b="b"/>
              <a:pathLst>
                <a:path w="81815" h="81815" extrusionOk="0">
                  <a:moveTo>
                    <a:pt x="40847" y="21753"/>
                  </a:moveTo>
                  <a:lnTo>
                    <a:pt x="42781" y="21874"/>
                  </a:lnTo>
                  <a:lnTo>
                    <a:pt x="44714" y="22116"/>
                  </a:lnTo>
                  <a:lnTo>
                    <a:pt x="46527" y="22599"/>
                  </a:lnTo>
                  <a:lnTo>
                    <a:pt x="48340" y="23325"/>
                  </a:lnTo>
                  <a:lnTo>
                    <a:pt x="50032" y="24050"/>
                  </a:lnTo>
                  <a:lnTo>
                    <a:pt x="51603" y="25016"/>
                  </a:lnTo>
                  <a:lnTo>
                    <a:pt x="53053" y="26104"/>
                  </a:lnTo>
                  <a:lnTo>
                    <a:pt x="54382" y="27312"/>
                  </a:lnTo>
                  <a:lnTo>
                    <a:pt x="55591" y="28763"/>
                  </a:lnTo>
                  <a:lnTo>
                    <a:pt x="56678" y="30213"/>
                  </a:lnTo>
                  <a:lnTo>
                    <a:pt x="57645" y="31784"/>
                  </a:lnTo>
                  <a:lnTo>
                    <a:pt x="58491" y="33476"/>
                  </a:lnTo>
                  <a:lnTo>
                    <a:pt x="59095" y="35168"/>
                  </a:lnTo>
                  <a:lnTo>
                    <a:pt x="59579" y="36980"/>
                  </a:lnTo>
                  <a:lnTo>
                    <a:pt x="59941" y="38914"/>
                  </a:lnTo>
                  <a:lnTo>
                    <a:pt x="59941" y="40847"/>
                  </a:lnTo>
                  <a:lnTo>
                    <a:pt x="59941" y="42902"/>
                  </a:lnTo>
                  <a:lnTo>
                    <a:pt x="59579" y="44715"/>
                  </a:lnTo>
                  <a:lnTo>
                    <a:pt x="59095" y="46527"/>
                  </a:lnTo>
                  <a:lnTo>
                    <a:pt x="58491" y="48340"/>
                  </a:lnTo>
                  <a:lnTo>
                    <a:pt x="57645" y="50032"/>
                  </a:lnTo>
                  <a:lnTo>
                    <a:pt x="56678" y="51603"/>
                  </a:lnTo>
                  <a:lnTo>
                    <a:pt x="55591" y="53053"/>
                  </a:lnTo>
                  <a:lnTo>
                    <a:pt x="54382" y="54382"/>
                  </a:lnTo>
                  <a:lnTo>
                    <a:pt x="53053" y="55591"/>
                  </a:lnTo>
                  <a:lnTo>
                    <a:pt x="51603" y="56799"/>
                  </a:lnTo>
                  <a:lnTo>
                    <a:pt x="50032" y="57645"/>
                  </a:lnTo>
                  <a:lnTo>
                    <a:pt x="48340" y="58491"/>
                  </a:lnTo>
                  <a:lnTo>
                    <a:pt x="46527" y="59095"/>
                  </a:lnTo>
                  <a:lnTo>
                    <a:pt x="44714" y="59579"/>
                  </a:lnTo>
                  <a:lnTo>
                    <a:pt x="42902" y="59941"/>
                  </a:lnTo>
                  <a:lnTo>
                    <a:pt x="40847" y="60062"/>
                  </a:lnTo>
                  <a:lnTo>
                    <a:pt x="38914" y="59941"/>
                  </a:lnTo>
                  <a:lnTo>
                    <a:pt x="37101" y="59579"/>
                  </a:lnTo>
                  <a:lnTo>
                    <a:pt x="35167" y="59095"/>
                  </a:lnTo>
                  <a:lnTo>
                    <a:pt x="33476" y="58491"/>
                  </a:lnTo>
                  <a:lnTo>
                    <a:pt x="31784" y="57766"/>
                  </a:lnTo>
                  <a:lnTo>
                    <a:pt x="30213" y="56799"/>
                  </a:lnTo>
                  <a:lnTo>
                    <a:pt x="28762" y="55712"/>
                  </a:lnTo>
                  <a:lnTo>
                    <a:pt x="27433" y="54382"/>
                  </a:lnTo>
                  <a:lnTo>
                    <a:pt x="26104" y="53053"/>
                  </a:lnTo>
                  <a:lnTo>
                    <a:pt x="25016" y="51603"/>
                  </a:lnTo>
                  <a:lnTo>
                    <a:pt x="24049" y="50032"/>
                  </a:lnTo>
                  <a:lnTo>
                    <a:pt x="23324" y="48340"/>
                  </a:lnTo>
                  <a:lnTo>
                    <a:pt x="22599" y="46648"/>
                  </a:lnTo>
                  <a:lnTo>
                    <a:pt x="22116" y="44715"/>
                  </a:lnTo>
                  <a:lnTo>
                    <a:pt x="21874" y="42902"/>
                  </a:lnTo>
                  <a:lnTo>
                    <a:pt x="21753" y="40847"/>
                  </a:lnTo>
                  <a:lnTo>
                    <a:pt x="21874" y="38914"/>
                  </a:lnTo>
                  <a:lnTo>
                    <a:pt x="22116" y="37101"/>
                  </a:lnTo>
                  <a:lnTo>
                    <a:pt x="22599" y="35168"/>
                  </a:lnTo>
                  <a:lnTo>
                    <a:pt x="23204" y="33476"/>
                  </a:lnTo>
                  <a:lnTo>
                    <a:pt x="24049" y="31784"/>
                  </a:lnTo>
                  <a:lnTo>
                    <a:pt x="25016" y="30213"/>
                  </a:lnTo>
                  <a:lnTo>
                    <a:pt x="26104" y="28763"/>
                  </a:lnTo>
                  <a:lnTo>
                    <a:pt x="27312" y="27433"/>
                  </a:lnTo>
                  <a:lnTo>
                    <a:pt x="28762" y="26104"/>
                  </a:lnTo>
                  <a:lnTo>
                    <a:pt x="30213" y="25016"/>
                  </a:lnTo>
                  <a:lnTo>
                    <a:pt x="31784" y="24050"/>
                  </a:lnTo>
                  <a:lnTo>
                    <a:pt x="33476" y="23325"/>
                  </a:lnTo>
                  <a:lnTo>
                    <a:pt x="35167" y="22599"/>
                  </a:lnTo>
                  <a:lnTo>
                    <a:pt x="36980" y="22116"/>
                  </a:lnTo>
                  <a:lnTo>
                    <a:pt x="38914" y="21874"/>
                  </a:lnTo>
                  <a:lnTo>
                    <a:pt x="40847" y="21753"/>
                  </a:lnTo>
                  <a:close/>
                  <a:moveTo>
                    <a:pt x="40847" y="16557"/>
                  </a:moveTo>
                  <a:lnTo>
                    <a:pt x="38430" y="16678"/>
                  </a:lnTo>
                  <a:lnTo>
                    <a:pt x="36013" y="17040"/>
                  </a:lnTo>
                  <a:lnTo>
                    <a:pt x="33717" y="17645"/>
                  </a:lnTo>
                  <a:lnTo>
                    <a:pt x="31421" y="18491"/>
                  </a:lnTo>
                  <a:lnTo>
                    <a:pt x="29367" y="19578"/>
                  </a:lnTo>
                  <a:lnTo>
                    <a:pt x="27312" y="20787"/>
                  </a:lnTo>
                  <a:lnTo>
                    <a:pt x="25500" y="22116"/>
                  </a:lnTo>
                  <a:lnTo>
                    <a:pt x="23687" y="23687"/>
                  </a:lnTo>
                  <a:lnTo>
                    <a:pt x="22116" y="25379"/>
                  </a:lnTo>
                  <a:lnTo>
                    <a:pt x="20787" y="27312"/>
                  </a:lnTo>
                  <a:lnTo>
                    <a:pt x="19578" y="29367"/>
                  </a:lnTo>
                  <a:lnTo>
                    <a:pt x="18490" y="31421"/>
                  </a:lnTo>
                  <a:lnTo>
                    <a:pt x="17645" y="33717"/>
                  </a:lnTo>
                  <a:lnTo>
                    <a:pt x="17040" y="36014"/>
                  </a:lnTo>
                  <a:lnTo>
                    <a:pt x="16678" y="38430"/>
                  </a:lnTo>
                  <a:lnTo>
                    <a:pt x="16557" y="40847"/>
                  </a:lnTo>
                  <a:lnTo>
                    <a:pt x="16678" y="43385"/>
                  </a:lnTo>
                  <a:lnTo>
                    <a:pt x="17040" y="45802"/>
                  </a:lnTo>
                  <a:lnTo>
                    <a:pt x="17645" y="48098"/>
                  </a:lnTo>
                  <a:lnTo>
                    <a:pt x="18490" y="50394"/>
                  </a:lnTo>
                  <a:lnTo>
                    <a:pt x="19578" y="52449"/>
                  </a:lnTo>
                  <a:lnTo>
                    <a:pt x="20787" y="54503"/>
                  </a:lnTo>
                  <a:lnTo>
                    <a:pt x="22116" y="56316"/>
                  </a:lnTo>
                  <a:lnTo>
                    <a:pt x="23687" y="58008"/>
                  </a:lnTo>
                  <a:lnTo>
                    <a:pt x="25379" y="59579"/>
                  </a:lnTo>
                  <a:lnTo>
                    <a:pt x="27312" y="61029"/>
                  </a:lnTo>
                  <a:lnTo>
                    <a:pt x="29246" y="62237"/>
                  </a:lnTo>
                  <a:lnTo>
                    <a:pt x="31421" y="63325"/>
                  </a:lnTo>
                  <a:lnTo>
                    <a:pt x="33596" y="64050"/>
                  </a:lnTo>
                  <a:lnTo>
                    <a:pt x="36013" y="64654"/>
                  </a:lnTo>
                  <a:lnTo>
                    <a:pt x="38430" y="65017"/>
                  </a:lnTo>
                  <a:lnTo>
                    <a:pt x="40847" y="65138"/>
                  </a:lnTo>
                  <a:lnTo>
                    <a:pt x="43385" y="65017"/>
                  </a:lnTo>
                  <a:lnTo>
                    <a:pt x="45802" y="64654"/>
                  </a:lnTo>
                  <a:lnTo>
                    <a:pt x="48098" y="64050"/>
                  </a:lnTo>
                  <a:lnTo>
                    <a:pt x="50273" y="63325"/>
                  </a:lnTo>
                  <a:lnTo>
                    <a:pt x="52449" y="62237"/>
                  </a:lnTo>
                  <a:lnTo>
                    <a:pt x="54503" y="61029"/>
                  </a:lnTo>
                  <a:lnTo>
                    <a:pt x="56316" y="59700"/>
                  </a:lnTo>
                  <a:lnTo>
                    <a:pt x="58008" y="58129"/>
                  </a:lnTo>
                  <a:lnTo>
                    <a:pt x="59579" y="56316"/>
                  </a:lnTo>
                  <a:lnTo>
                    <a:pt x="61029" y="54503"/>
                  </a:lnTo>
                  <a:lnTo>
                    <a:pt x="62237" y="52449"/>
                  </a:lnTo>
                  <a:lnTo>
                    <a:pt x="63204" y="50394"/>
                  </a:lnTo>
                  <a:lnTo>
                    <a:pt x="64050" y="48098"/>
                  </a:lnTo>
                  <a:lnTo>
                    <a:pt x="64654" y="45802"/>
                  </a:lnTo>
                  <a:lnTo>
                    <a:pt x="65017" y="43385"/>
                  </a:lnTo>
                  <a:lnTo>
                    <a:pt x="65138" y="40968"/>
                  </a:lnTo>
                  <a:lnTo>
                    <a:pt x="65138" y="40847"/>
                  </a:lnTo>
                  <a:lnTo>
                    <a:pt x="65017" y="38430"/>
                  </a:lnTo>
                  <a:lnTo>
                    <a:pt x="64654" y="36014"/>
                  </a:lnTo>
                  <a:lnTo>
                    <a:pt x="64050" y="33717"/>
                  </a:lnTo>
                  <a:lnTo>
                    <a:pt x="63204" y="31421"/>
                  </a:lnTo>
                  <a:lnTo>
                    <a:pt x="62237" y="29367"/>
                  </a:lnTo>
                  <a:lnTo>
                    <a:pt x="61029" y="27312"/>
                  </a:lnTo>
                  <a:lnTo>
                    <a:pt x="59579" y="25500"/>
                  </a:lnTo>
                  <a:lnTo>
                    <a:pt x="58008" y="23687"/>
                  </a:lnTo>
                  <a:lnTo>
                    <a:pt x="56316" y="22116"/>
                  </a:lnTo>
                  <a:lnTo>
                    <a:pt x="54503" y="20787"/>
                  </a:lnTo>
                  <a:lnTo>
                    <a:pt x="52449" y="19578"/>
                  </a:lnTo>
                  <a:lnTo>
                    <a:pt x="50394" y="18491"/>
                  </a:lnTo>
                  <a:lnTo>
                    <a:pt x="48098" y="17766"/>
                  </a:lnTo>
                  <a:lnTo>
                    <a:pt x="45802" y="17161"/>
                  </a:lnTo>
                  <a:lnTo>
                    <a:pt x="43385" y="16799"/>
                  </a:lnTo>
                  <a:lnTo>
                    <a:pt x="40847" y="16557"/>
                  </a:lnTo>
                  <a:close/>
                  <a:moveTo>
                    <a:pt x="40847" y="14261"/>
                  </a:moveTo>
                  <a:lnTo>
                    <a:pt x="43506" y="14382"/>
                  </a:lnTo>
                  <a:lnTo>
                    <a:pt x="46165" y="14865"/>
                  </a:lnTo>
                  <a:lnTo>
                    <a:pt x="48702" y="15469"/>
                  </a:lnTo>
                  <a:lnTo>
                    <a:pt x="51240" y="16315"/>
                  </a:lnTo>
                  <a:lnTo>
                    <a:pt x="53536" y="17524"/>
                  </a:lnTo>
                  <a:lnTo>
                    <a:pt x="55711" y="18853"/>
                  </a:lnTo>
                  <a:lnTo>
                    <a:pt x="57766" y="20303"/>
                  </a:lnTo>
                  <a:lnTo>
                    <a:pt x="59699" y="21995"/>
                  </a:lnTo>
                  <a:lnTo>
                    <a:pt x="61391" y="23929"/>
                  </a:lnTo>
                  <a:lnTo>
                    <a:pt x="62962" y="25983"/>
                  </a:lnTo>
                  <a:lnTo>
                    <a:pt x="64292" y="28158"/>
                  </a:lnTo>
                  <a:lnTo>
                    <a:pt x="65379" y="30455"/>
                  </a:lnTo>
                  <a:lnTo>
                    <a:pt x="66225" y="32992"/>
                  </a:lnTo>
                  <a:lnTo>
                    <a:pt x="66950" y="35530"/>
                  </a:lnTo>
                  <a:lnTo>
                    <a:pt x="67313" y="38189"/>
                  </a:lnTo>
                  <a:lnTo>
                    <a:pt x="67434" y="40847"/>
                  </a:lnTo>
                  <a:lnTo>
                    <a:pt x="67434" y="40968"/>
                  </a:lnTo>
                  <a:lnTo>
                    <a:pt x="67313" y="43627"/>
                  </a:lnTo>
                  <a:lnTo>
                    <a:pt x="66950" y="46286"/>
                  </a:lnTo>
                  <a:lnTo>
                    <a:pt x="66225" y="48823"/>
                  </a:lnTo>
                  <a:lnTo>
                    <a:pt x="65379" y="51240"/>
                  </a:lnTo>
                  <a:lnTo>
                    <a:pt x="64292" y="53536"/>
                  </a:lnTo>
                  <a:lnTo>
                    <a:pt x="62962" y="55712"/>
                  </a:lnTo>
                  <a:lnTo>
                    <a:pt x="61391" y="57766"/>
                  </a:lnTo>
                  <a:lnTo>
                    <a:pt x="59699" y="59700"/>
                  </a:lnTo>
                  <a:lnTo>
                    <a:pt x="57766" y="61392"/>
                  </a:lnTo>
                  <a:lnTo>
                    <a:pt x="55711" y="62963"/>
                  </a:lnTo>
                  <a:lnTo>
                    <a:pt x="53536" y="64292"/>
                  </a:lnTo>
                  <a:lnTo>
                    <a:pt x="51240" y="65380"/>
                  </a:lnTo>
                  <a:lnTo>
                    <a:pt x="48823" y="66346"/>
                  </a:lnTo>
                  <a:lnTo>
                    <a:pt x="46285" y="66951"/>
                  </a:lnTo>
                  <a:lnTo>
                    <a:pt x="43627" y="67313"/>
                  </a:lnTo>
                  <a:lnTo>
                    <a:pt x="40847" y="67555"/>
                  </a:lnTo>
                  <a:lnTo>
                    <a:pt x="38189" y="67313"/>
                  </a:lnTo>
                  <a:lnTo>
                    <a:pt x="35530" y="66951"/>
                  </a:lnTo>
                  <a:lnTo>
                    <a:pt x="32992" y="66346"/>
                  </a:lnTo>
                  <a:lnTo>
                    <a:pt x="30575" y="65380"/>
                  </a:lnTo>
                  <a:lnTo>
                    <a:pt x="28158" y="64292"/>
                  </a:lnTo>
                  <a:lnTo>
                    <a:pt x="25983" y="62963"/>
                  </a:lnTo>
                  <a:lnTo>
                    <a:pt x="23929" y="61392"/>
                  </a:lnTo>
                  <a:lnTo>
                    <a:pt x="22116" y="59700"/>
                  </a:lnTo>
                  <a:lnTo>
                    <a:pt x="20303" y="57887"/>
                  </a:lnTo>
                  <a:lnTo>
                    <a:pt x="18853" y="55833"/>
                  </a:lnTo>
                  <a:lnTo>
                    <a:pt x="17524" y="53657"/>
                  </a:lnTo>
                  <a:lnTo>
                    <a:pt x="16315" y="51240"/>
                  </a:lnTo>
                  <a:lnTo>
                    <a:pt x="15469" y="48823"/>
                  </a:lnTo>
                  <a:lnTo>
                    <a:pt x="14744" y="46286"/>
                  </a:lnTo>
                  <a:lnTo>
                    <a:pt x="14382" y="43627"/>
                  </a:lnTo>
                  <a:lnTo>
                    <a:pt x="14261" y="40968"/>
                  </a:lnTo>
                  <a:lnTo>
                    <a:pt x="14382" y="38189"/>
                  </a:lnTo>
                  <a:lnTo>
                    <a:pt x="14744" y="35530"/>
                  </a:lnTo>
                  <a:lnTo>
                    <a:pt x="15469" y="32992"/>
                  </a:lnTo>
                  <a:lnTo>
                    <a:pt x="16315" y="30575"/>
                  </a:lnTo>
                  <a:lnTo>
                    <a:pt x="17403" y="28279"/>
                  </a:lnTo>
                  <a:lnTo>
                    <a:pt x="18732" y="25983"/>
                  </a:lnTo>
                  <a:lnTo>
                    <a:pt x="20303" y="23929"/>
                  </a:lnTo>
                  <a:lnTo>
                    <a:pt x="21995" y="22116"/>
                  </a:lnTo>
                  <a:lnTo>
                    <a:pt x="23929" y="20424"/>
                  </a:lnTo>
                  <a:lnTo>
                    <a:pt x="25983" y="18853"/>
                  </a:lnTo>
                  <a:lnTo>
                    <a:pt x="28158" y="17524"/>
                  </a:lnTo>
                  <a:lnTo>
                    <a:pt x="30454" y="16436"/>
                  </a:lnTo>
                  <a:lnTo>
                    <a:pt x="32871" y="15469"/>
                  </a:lnTo>
                  <a:lnTo>
                    <a:pt x="35530" y="14865"/>
                  </a:lnTo>
                  <a:lnTo>
                    <a:pt x="38068" y="14382"/>
                  </a:lnTo>
                  <a:lnTo>
                    <a:pt x="40847" y="14261"/>
                  </a:lnTo>
                  <a:close/>
                  <a:moveTo>
                    <a:pt x="38793" y="1"/>
                  </a:moveTo>
                  <a:lnTo>
                    <a:pt x="36738" y="122"/>
                  </a:lnTo>
                  <a:lnTo>
                    <a:pt x="34684" y="484"/>
                  </a:lnTo>
                  <a:lnTo>
                    <a:pt x="32630" y="847"/>
                  </a:lnTo>
                  <a:lnTo>
                    <a:pt x="30696" y="1209"/>
                  </a:lnTo>
                  <a:lnTo>
                    <a:pt x="28762" y="1814"/>
                  </a:lnTo>
                  <a:lnTo>
                    <a:pt x="26829" y="2418"/>
                  </a:lnTo>
                  <a:lnTo>
                    <a:pt x="25016" y="3143"/>
                  </a:lnTo>
                  <a:lnTo>
                    <a:pt x="23204" y="3989"/>
                  </a:lnTo>
                  <a:lnTo>
                    <a:pt x="21391" y="4835"/>
                  </a:lnTo>
                  <a:lnTo>
                    <a:pt x="19699" y="5922"/>
                  </a:lnTo>
                  <a:lnTo>
                    <a:pt x="18007" y="6889"/>
                  </a:lnTo>
                  <a:lnTo>
                    <a:pt x="16436" y="8098"/>
                  </a:lnTo>
                  <a:lnTo>
                    <a:pt x="14865" y="9306"/>
                  </a:lnTo>
                  <a:lnTo>
                    <a:pt x="13415" y="10635"/>
                  </a:lnTo>
                  <a:lnTo>
                    <a:pt x="11965" y="11965"/>
                  </a:lnTo>
                  <a:lnTo>
                    <a:pt x="10635" y="13415"/>
                  </a:lnTo>
                  <a:lnTo>
                    <a:pt x="9306" y="14865"/>
                  </a:lnTo>
                  <a:lnTo>
                    <a:pt x="8098" y="16436"/>
                  </a:lnTo>
                  <a:lnTo>
                    <a:pt x="6889" y="18007"/>
                  </a:lnTo>
                  <a:lnTo>
                    <a:pt x="5922" y="19699"/>
                  </a:lnTo>
                  <a:lnTo>
                    <a:pt x="4956" y="21391"/>
                  </a:lnTo>
                  <a:lnTo>
                    <a:pt x="3989" y="23083"/>
                  </a:lnTo>
                  <a:lnTo>
                    <a:pt x="3143" y="24896"/>
                  </a:lnTo>
                  <a:lnTo>
                    <a:pt x="2418" y="26829"/>
                  </a:lnTo>
                  <a:lnTo>
                    <a:pt x="1814" y="28763"/>
                  </a:lnTo>
                  <a:lnTo>
                    <a:pt x="1209" y="30696"/>
                  </a:lnTo>
                  <a:lnTo>
                    <a:pt x="726" y="32630"/>
                  </a:lnTo>
                  <a:lnTo>
                    <a:pt x="484" y="34684"/>
                  </a:lnTo>
                  <a:lnTo>
                    <a:pt x="122" y="36739"/>
                  </a:lnTo>
                  <a:lnTo>
                    <a:pt x="1" y="38793"/>
                  </a:lnTo>
                  <a:lnTo>
                    <a:pt x="1" y="40847"/>
                  </a:lnTo>
                  <a:lnTo>
                    <a:pt x="1" y="43023"/>
                  </a:lnTo>
                  <a:lnTo>
                    <a:pt x="122" y="45077"/>
                  </a:lnTo>
                  <a:lnTo>
                    <a:pt x="363" y="47132"/>
                  </a:lnTo>
                  <a:lnTo>
                    <a:pt x="726" y="49186"/>
                  </a:lnTo>
                  <a:lnTo>
                    <a:pt x="1209" y="51119"/>
                  </a:lnTo>
                  <a:lnTo>
                    <a:pt x="1814" y="53053"/>
                  </a:lnTo>
                  <a:lnTo>
                    <a:pt x="2418" y="54987"/>
                  </a:lnTo>
                  <a:lnTo>
                    <a:pt x="3143" y="56799"/>
                  </a:lnTo>
                  <a:lnTo>
                    <a:pt x="3989" y="58612"/>
                  </a:lnTo>
                  <a:lnTo>
                    <a:pt x="4835" y="60425"/>
                  </a:lnTo>
                  <a:lnTo>
                    <a:pt x="5922" y="62117"/>
                  </a:lnTo>
                  <a:lnTo>
                    <a:pt x="6889" y="63808"/>
                  </a:lnTo>
                  <a:lnTo>
                    <a:pt x="8098" y="65380"/>
                  </a:lnTo>
                  <a:lnTo>
                    <a:pt x="9306" y="66951"/>
                  </a:lnTo>
                  <a:lnTo>
                    <a:pt x="10635" y="68401"/>
                  </a:lnTo>
                  <a:lnTo>
                    <a:pt x="11965" y="69851"/>
                  </a:lnTo>
                  <a:lnTo>
                    <a:pt x="13415" y="71180"/>
                  </a:lnTo>
                  <a:lnTo>
                    <a:pt x="14865" y="72510"/>
                  </a:lnTo>
                  <a:lnTo>
                    <a:pt x="16436" y="73718"/>
                  </a:lnTo>
                  <a:lnTo>
                    <a:pt x="18007" y="74806"/>
                  </a:lnTo>
                  <a:lnTo>
                    <a:pt x="19699" y="75893"/>
                  </a:lnTo>
                  <a:lnTo>
                    <a:pt x="21391" y="76860"/>
                  </a:lnTo>
                  <a:lnTo>
                    <a:pt x="23083" y="77827"/>
                  </a:lnTo>
                  <a:lnTo>
                    <a:pt x="24895" y="78552"/>
                  </a:lnTo>
                  <a:lnTo>
                    <a:pt x="26829" y="79277"/>
                  </a:lnTo>
                  <a:lnTo>
                    <a:pt x="28762" y="80002"/>
                  </a:lnTo>
                  <a:lnTo>
                    <a:pt x="30696" y="80485"/>
                  </a:lnTo>
                  <a:lnTo>
                    <a:pt x="32630" y="80969"/>
                  </a:lnTo>
                  <a:lnTo>
                    <a:pt x="34684" y="81331"/>
                  </a:lnTo>
                  <a:lnTo>
                    <a:pt x="36738" y="81573"/>
                  </a:lnTo>
                  <a:lnTo>
                    <a:pt x="38793" y="81815"/>
                  </a:lnTo>
                  <a:lnTo>
                    <a:pt x="43022" y="81815"/>
                  </a:lnTo>
                  <a:lnTo>
                    <a:pt x="45077" y="81573"/>
                  </a:lnTo>
                  <a:lnTo>
                    <a:pt x="47131" y="81331"/>
                  </a:lnTo>
                  <a:lnTo>
                    <a:pt x="49186" y="80969"/>
                  </a:lnTo>
                  <a:lnTo>
                    <a:pt x="51119" y="80485"/>
                  </a:lnTo>
                  <a:lnTo>
                    <a:pt x="53053" y="80002"/>
                  </a:lnTo>
                  <a:lnTo>
                    <a:pt x="54986" y="79398"/>
                  </a:lnTo>
                  <a:lnTo>
                    <a:pt x="56799" y="78552"/>
                  </a:lnTo>
                  <a:lnTo>
                    <a:pt x="58612" y="77827"/>
                  </a:lnTo>
                  <a:lnTo>
                    <a:pt x="60425" y="76860"/>
                  </a:lnTo>
                  <a:lnTo>
                    <a:pt x="62116" y="75893"/>
                  </a:lnTo>
                  <a:lnTo>
                    <a:pt x="63808" y="74806"/>
                  </a:lnTo>
                  <a:lnTo>
                    <a:pt x="65379" y="73718"/>
                  </a:lnTo>
                  <a:lnTo>
                    <a:pt x="66950" y="72510"/>
                  </a:lnTo>
                  <a:lnTo>
                    <a:pt x="68400" y="71180"/>
                  </a:lnTo>
                  <a:lnTo>
                    <a:pt x="69851" y="69851"/>
                  </a:lnTo>
                  <a:lnTo>
                    <a:pt x="71180" y="68401"/>
                  </a:lnTo>
                  <a:lnTo>
                    <a:pt x="72509" y="66951"/>
                  </a:lnTo>
                  <a:lnTo>
                    <a:pt x="73718" y="65380"/>
                  </a:lnTo>
                  <a:lnTo>
                    <a:pt x="74805" y="63808"/>
                  </a:lnTo>
                  <a:lnTo>
                    <a:pt x="75893" y="62117"/>
                  </a:lnTo>
                  <a:lnTo>
                    <a:pt x="76860" y="60425"/>
                  </a:lnTo>
                  <a:lnTo>
                    <a:pt x="77827" y="58612"/>
                  </a:lnTo>
                  <a:lnTo>
                    <a:pt x="78552" y="56799"/>
                  </a:lnTo>
                  <a:lnTo>
                    <a:pt x="79277" y="54987"/>
                  </a:lnTo>
                  <a:lnTo>
                    <a:pt x="80002" y="53053"/>
                  </a:lnTo>
                  <a:lnTo>
                    <a:pt x="80485" y="51119"/>
                  </a:lnTo>
                  <a:lnTo>
                    <a:pt x="80969" y="49186"/>
                  </a:lnTo>
                  <a:lnTo>
                    <a:pt x="81331" y="47132"/>
                  </a:lnTo>
                  <a:lnTo>
                    <a:pt x="81573" y="45077"/>
                  </a:lnTo>
                  <a:lnTo>
                    <a:pt x="81815" y="43023"/>
                  </a:lnTo>
                  <a:lnTo>
                    <a:pt x="81815" y="40847"/>
                  </a:lnTo>
                  <a:lnTo>
                    <a:pt x="81815" y="38793"/>
                  </a:lnTo>
                  <a:lnTo>
                    <a:pt x="81573" y="36739"/>
                  </a:lnTo>
                  <a:lnTo>
                    <a:pt x="81331" y="34684"/>
                  </a:lnTo>
                  <a:lnTo>
                    <a:pt x="80969" y="32630"/>
                  </a:lnTo>
                  <a:lnTo>
                    <a:pt x="80485" y="30696"/>
                  </a:lnTo>
                  <a:lnTo>
                    <a:pt x="80002" y="28763"/>
                  </a:lnTo>
                  <a:lnTo>
                    <a:pt x="79277" y="26829"/>
                  </a:lnTo>
                  <a:lnTo>
                    <a:pt x="78552" y="25016"/>
                  </a:lnTo>
                  <a:lnTo>
                    <a:pt x="77827" y="23204"/>
                  </a:lnTo>
                  <a:lnTo>
                    <a:pt x="76860" y="21391"/>
                  </a:lnTo>
                  <a:lnTo>
                    <a:pt x="75893" y="19699"/>
                  </a:lnTo>
                  <a:lnTo>
                    <a:pt x="74805" y="18007"/>
                  </a:lnTo>
                  <a:lnTo>
                    <a:pt x="73718" y="16436"/>
                  </a:lnTo>
                  <a:lnTo>
                    <a:pt x="72509" y="14865"/>
                  </a:lnTo>
                  <a:lnTo>
                    <a:pt x="71180" y="13415"/>
                  </a:lnTo>
                  <a:lnTo>
                    <a:pt x="69851" y="11965"/>
                  </a:lnTo>
                  <a:lnTo>
                    <a:pt x="68400" y="10635"/>
                  </a:lnTo>
                  <a:lnTo>
                    <a:pt x="66950" y="9306"/>
                  </a:lnTo>
                  <a:lnTo>
                    <a:pt x="65379" y="8098"/>
                  </a:lnTo>
                  <a:lnTo>
                    <a:pt x="63808" y="7010"/>
                  </a:lnTo>
                  <a:lnTo>
                    <a:pt x="62116" y="5922"/>
                  </a:lnTo>
                  <a:lnTo>
                    <a:pt x="60425" y="4956"/>
                  </a:lnTo>
                  <a:lnTo>
                    <a:pt x="58612" y="3989"/>
                  </a:lnTo>
                  <a:lnTo>
                    <a:pt x="56799" y="3143"/>
                  </a:lnTo>
                  <a:lnTo>
                    <a:pt x="54986" y="2418"/>
                  </a:lnTo>
                  <a:lnTo>
                    <a:pt x="53053" y="1814"/>
                  </a:lnTo>
                  <a:lnTo>
                    <a:pt x="51119" y="1209"/>
                  </a:lnTo>
                  <a:lnTo>
                    <a:pt x="49186" y="847"/>
                  </a:lnTo>
                  <a:lnTo>
                    <a:pt x="47131" y="484"/>
                  </a:lnTo>
                  <a:lnTo>
                    <a:pt x="45077" y="122"/>
                  </a:lnTo>
                  <a:lnTo>
                    <a:pt x="430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07;p57">
              <a:extLst>
                <a:ext uri="{FF2B5EF4-FFF2-40B4-BE49-F238E27FC236}">
                  <a16:creationId xmlns:a16="http://schemas.microsoft.com/office/drawing/2014/main" id="{C79CE4F9-6904-4026-8442-1EF3717B45C3}"/>
                </a:ext>
              </a:extLst>
            </p:cNvPr>
            <p:cNvSpPr/>
            <p:nvPr/>
          </p:nvSpPr>
          <p:spPr>
            <a:xfrm>
              <a:off x="6243745" y="1783027"/>
              <a:ext cx="178856" cy="181143"/>
            </a:xfrm>
            <a:custGeom>
              <a:avLst/>
              <a:gdLst/>
              <a:ahLst/>
              <a:cxnLst/>
              <a:rect l="l" t="t" r="r" b="b"/>
              <a:pathLst>
                <a:path w="9307" h="9427" extrusionOk="0">
                  <a:moveTo>
                    <a:pt x="847" y="1"/>
                  </a:moveTo>
                  <a:lnTo>
                    <a:pt x="1" y="9427"/>
                  </a:lnTo>
                  <a:lnTo>
                    <a:pt x="9306" y="9427"/>
                  </a:lnTo>
                  <a:lnTo>
                    <a:pt x="83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08;p57">
              <a:extLst>
                <a:ext uri="{FF2B5EF4-FFF2-40B4-BE49-F238E27FC236}">
                  <a16:creationId xmlns:a16="http://schemas.microsoft.com/office/drawing/2014/main" id="{138E83A3-4DFA-45A4-BCAC-5ADA82C78901}"/>
                </a:ext>
              </a:extLst>
            </p:cNvPr>
            <p:cNvSpPr/>
            <p:nvPr/>
          </p:nvSpPr>
          <p:spPr>
            <a:xfrm>
              <a:off x="5793214" y="1873589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6526" y="1"/>
                  </a:moveTo>
                  <a:lnTo>
                    <a:pt x="0" y="3747"/>
                  </a:lnTo>
                  <a:lnTo>
                    <a:pt x="3868" y="12327"/>
                  </a:lnTo>
                  <a:lnTo>
                    <a:pt x="11964" y="7614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09;p57">
              <a:extLst>
                <a:ext uri="{FF2B5EF4-FFF2-40B4-BE49-F238E27FC236}">
                  <a16:creationId xmlns:a16="http://schemas.microsoft.com/office/drawing/2014/main" id="{79A897C9-0B0F-4F72-9F9A-AA61BD65A2FE}"/>
                </a:ext>
              </a:extLst>
            </p:cNvPr>
            <p:cNvSpPr/>
            <p:nvPr/>
          </p:nvSpPr>
          <p:spPr>
            <a:xfrm>
              <a:off x="5440347" y="2196368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3747" y="1"/>
                  </a:moveTo>
                  <a:lnTo>
                    <a:pt x="1" y="6406"/>
                  </a:lnTo>
                  <a:lnTo>
                    <a:pt x="7614" y="11965"/>
                  </a:lnTo>
                  <a:lnTo>
                    <a:pt x="12327" y="3868"/>
                  </a:lnTo>
                  <a:lnTo>
                    <a:pt x="374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10;p57">
              <a:extLst>
                <a:ext uri="{FF2B5EF4-FFF2-40B4-BE49-F238E27FC236}">
                  <a16:creationId xmlns:a16="http://schemas.microsoft.com/office/drawing/2014/main" id="{E13CB574-5BF5-440A-A6D9-6DCD2029D1C5}"/>
                </a:ext>
              </a:extLst>
            </p:cNvPr>
            <p:cNvSpPr/>
            <p:nvPr/>
          </p:nvSpPr>
          <p:spPr>
            <a:xfrm>
              <a:off x="5347450" y="2644546"/>
              <a:ext cx="181162" cy="178818"/>
            </a:xfrm>
            <a:custGeom>
              <a:avLst/>
              <a:gdLst/>
              <a:ahLst/>
              <a:cxnLst/>
              <a:rect l="l" t="t" r="r" b="b"/>
              <a:pathLst>
                <a:path w="9427" h="9306" extrusionOk="0">
                  <a:moveTo>
                    <a:pt x="9427" y="0"/>
                  </a:moveTo>
                  <a:lnTo>
                    <a:pt x="1" y="846"/>
                  </a:lnTo>
                  <a:lnTo>
                    <a:pt x="1" y="8339"/>
                  </a:lnTo>
                  <a:lnTo>
                    <a:pt x="9427" y="9306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011;p57">
              <a:extLst>
                <a:ext uri="{FF2B5EF4-FFF2-40B4-BE49-F238E27FC236}">
                  <a16:creationId xmlns:a16="http://schemas.microsoft.com/office/drawing/2014/main" id="{33998AD2-7C46-42E1-B0F1-4A98E809472A}"/>
                </a:ext>
              </a:extLst>
            </p:cNvPr>
            <p:cNvSpPr/>
            <p:nvPr/>
          </p:nvSpPr>
          <p:spPr>
            <a:xfrm>
              <a:off x="5438022" y="3041630"/>
              <a:ext cx="236911" cy="229911"/>
            </a:xfrm>
            <a:custGeom>
              <a:avLst/>
              <a:gdLst/>
              <a:ahLst/>
              <a:cxnLst/>
              <a:rect l="l" t="t" r="r" b="b"/>
              <a:pathLst>
                <a:path w="12328" h="11965" extrusionOk="0">
                  <a:moveTo>
                    <a:pt x="7614" y="0"/>
                  </a:moveTo>
                  <a:lnTo>
                    <a:pt x="1" y="5559"/>
                  </a:lnTo>
                  <a:lnTo>
                    <a:pt x="3747" y="11964"/>
                  </a:lnTo>
                  <a:lnTo>
                    <a:pt x="12327" y="8097"/>
                  </a:lnTo>
                  <a:lnTo>
                    <a:pt x="761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012;p57">
              <a:extLst>
                <a:ext uri="{FF2B5EF4-FFF2-40B4-BE49-F238E27FC236}">
                  <a16:creationId xmlns:a16="http://schemas.microsoft.com/office/drawing/2014/main" id="{71E68506-261A-491E-B1CD-5B5C1A8B93EE}"/>
                </a:ext>
              </a:extLst>
            </p:cNvPr>
            <p:cNvSpPr/>
            <p:nvPr/>
          </p:nvSpPr>
          <p:spPr>
            <a:xfrm>
              <a:off x="5760834" y="3359759"/>
              <a:ext cx="229936" cy="234561"/>
            </a:xfrm>
            <a:custGeom>
              <a:avLst/>
              <a:gdLst/>
              <a:ahLst/>
              <a:cxnLst/>
              <a:rect l="l" t="t" r="r" b="b"/>
              <a:pathLst>
                <a:path w="11965" h="12207" extrusionOk="0">
                  <a:moveTo>
                    <a:pt x="3868" y="0"/>
                  </a:moveTo>
                  <a:lnTo>
                    <a:pt x="1" y="8460"/>
                  </a:lnTo>
                  <a:lnTo>
                    <a:pt x="6406" y="12206"/>
                  </a:lnTo>
                  <a:lnTo>
                    <a:pt x="11965" y="459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013;p57">
              <a:extLst>
                <a:ext uri="{FF2B5EF4-FFF2-40B4-BE49-F238E27FC236}">
                  <a16:creationId xmlns:a16="http://schemas.microsoft.com/office/drawing/2014/main" id="{603BD45F-5CF9-4DEA-8D13-0307F428ECDD}"/>
                </a:ext>
              </a:extLst>
            </p:cNvPr>
            <p:cNvSpPr/>
            <p:nvPr/>
          </p:nvSpPr>
          <p:spPr>
            <a:xfrm>
              <a:off x="6209059" y="3508370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1"/>
                  </a:moveTo>
                  <a:lnTo>
                    <a:pt x="846" y="9306"/>
                  </a:lnTo>
                  <a:lnTo>
                    <a:pt x="8339" y="9306"/>
                  </a:lnTo>
                  <a:lnTo>
                    <a:pt x="930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014;p57">
              <a:extLst>
                <a:ext uri="{FF2B5EF4-FFF2-40B4-BE49-F238E27FC236}">
                  <a16:creationId xmlns:a16="http://schemas.microsoft.com/office/drawing/2014/main" id="{A5826216-659E-4A91-8350-F6FD17879057}"/>
                </a:ext>
              </a:extLst>
            </p:cNvPr>
            <p:cNvSpPr/>
            <p:nvPr/>
          </p:nvSpPr>
          <p:spPr>
            <a:xfrm>
              <a:off x="6606185" y="3362084"/>
              <a:ext cx="229917" cy="234542"/>
            </a:xfrm>
            <a:custGeom>
              <a:avLst/>
              <a:gdLst/>
              <a:ahLst/>
              <a:cxnLst/>
              <a:rect l="l" t="t" r="r" b="b"/>
              <a:pathLst>
                <a:path w="11964" h="12206" extrusionOk="0">
                  <a:moveTo>
                    <a:pt x="8097" y="0"/>
                  </a:moveTo>
                  <a:lnTo>
                    <a:pt x="0" y="4593"/>
                  </a:lnTo>
                  <a:lnTo>
                    <a:pt x="5559" y="12206"/>
                  </a:lnTo>
                  <a:lnTo>
                    <a:pt x="11964" y="8460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015;p57">
              <a:extLst>
                <a:ext uri="{FF2B5EF4-FFF2-40B4-BE49-F238E27FC236}">
                  <a16:creationId xmlns:a16="http://schemas.microsoft.com/office/drawing/2014/main" id="{6D7509C3-71A4-4D34-9C45-4E5C0ABA2F5E}"/>
                </a:ext>
              </a:extLst>
            </p:cNvPr>
            <p:cNvSpPr/>
            <p:nvPr/>
          </p:nvSpPr>
          <p:spPr>
            <a:xfrm>
              <a:off x="6922022" y="3046280"/>
              <a:ext cx="236892" cy="229892"/>
            </a:xfrm>
            <a:custGeom>
              <a:avLst/>
              <a:gdLst/>
              <a:ahLst/>
              <a:cxnLst/>
              <a:rect l="l" t="t" r="r" b="b"/>
              <a:pathLst>
                <a:path w="12327" h="11964" extrusionOk="0">
                  <a:moveTo>
                    <a:pt x="4713" y="0"/>
                  </a:moveTo>
                  <a:lnTo>
                    <a:pt x="0" y="8097"/>
                  </a:lnTo>
                  <a:lnTo>
                    <a:pt x="8581" y="11964"/>
                  </a:lnTo>
                  <a:lnTo>
                    <a:pt x="12327" y="5438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016;p57">
              <a:extLst>
                <a:ext uri="{FF2B5EF4-FFF2-40B4-BE49-F238E27FC236}">
                  <a16:creationId xmlns:a16="http://schemas.microsoft.com/office/drawing/2014/main" id="{63B06651-F635-47C1-9ED4-B337A1908488}"/>
                </a:ext>
              </a:extLst>
            </p:cNvPr>
            <p:cNvSpPr/>
            <p:nvPr/>
          </p:nvSpPr>
          <p:spPr>
            <a:xfrm>
              <a:off x="7072974" y="2649196"/>
              <a:ext cx="178836" cy="178818"/>
            </a:xfrm>
            <a:custGeom>
              <a:avLst/>
              <a:gdLst/>
              <a:ahLst/>
              <a:cxnLst/>
              <a:rect l="l" t="t" r="r" b="b"/>
              <a:pathLst>
                <a:path w="9306" h="9306" extrusionOk="0">
                  <a:moveTo>
                    <a:pt x="0" y="0"/>
                  </a:moveTo>
                  <a:lnTo>
                    <a:pt x="0" y="9305"/>
                  </a:lnTo>
                  <a:lnTo>
                    <a:pt x="9306" y="8339"/>
                  </a:lnTo>
                  <a:lnTo>
                    <a:pt x="9306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17;p57">
              <a:extLst>
                <a:ext uri="{FF2B5EF4-FFF2-40B4-BE49-F238E27FC236}">
                  <a16:creationId xmlns:a16="http://schemas.microsoft.com/office/drawing/2014/main" id="{0A30910F-FCC0-4DE9-AAA6-8F595E037AB6}"/>
                </a:ext>
              </a:extLst>
            </p:cNvPr>
            <p:cNvSpPr/>
            <p:nvPr/>
          </p:nvSpPr>
          <p:spPr>
            <a:xfrm>
              <a:off x="6924347" y="2198693"/>
              <a:ext cx="236892" cy="232236"/>
            </a:xfrm>
            <a:custGeom>
              <a:avLst/>
              <a:gdLst/>
              <a:ahLst/>
              <a:cxnLst/>
              <a:rect l="l" t="t" r="r" b="b"/>
              <a:pathLst>
                <a:path w="12327" h="12086" extrusionOk="0">
                  <a:moveTo>
                    <a:pt x="8580" y="1"/>
                  </a:moveTo>
                  <a:lnTo>
                    <a:pt x="0" y="3868"/>
                  </a:lnTo>
                  <a:lnTo>
                    <a:pt x="4713" y="12085"/>
                  </a:lnTo>
                  <a:lnTo>
                    <a:pt x="12327" y="6526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8;p57">
              <a:extLst>
                <a:ext uri="{FF2B5EF4-FFF2-40B4-BE49-F238E27FC236}">
                  <a16:creationId xmlns:a16="http://schemas.microsoft.com/office/drawing/2014/main" id="{E51377EB-9A5A-4649-B109-5A604FA2707E}"/>
                </a:ext>
              </a:extLst>
            </p:cNvPr>
            <p:cNvSpPr/>
            <p:nvPr/>
          </p:nvSpPr>
          <p:spPr>
            <a:xfrm>
              <a:off x="6640871" y="1875914"/>
              <a:ext cx="229936" cy="236886"/>
            </a:xfrm>
            <a:custGeom>
              <a:avLst/>
              <a:gdLst/>
              <a:ahLst/>
              <a:cxnLst/>
              <a:rect l="l" t="t" r="r" b="b"/>
              <a:pathLst>
                <a:path w="11965" h="12328" extrusionOk="0">
                  <a:moveTo>
                    <a:pt x="5439" y="1"/>
                  </a:moveTo>
                  <a:lnTo>
                    <a:pt x="1" y="7614"/>
                  </a:lnTo>
                  <a:lnTo>
                    <a:pt x="8098" y="12327"/>
                  </a:lnTo>
                  <a:lnTo>
                    <a:pt x="11965" y="3747"/>
                  </a:lnTo>
                  <a:lnTo>
                    <a:pt x="543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5039;p57">
            <a:extLst>
              <a:ext uri="{FF2B5EF4-FFF2-40B4-BE49-F238E27FC236}">
                <a16:creationId xmlns:a16="http://schemas.microsoft.com/office/drawing/2014/main" id="{81735E67-419D-474B-BCB5-A0F17C8CAB3F}"/>
              </a:ext>
            </a:extLst>
          </p:cNvPr>
          <p:cNvGrpSpPr/>
          <p:nvPr/>
        </p:nvGrpSpPr>
        <p:grpSpPr>
          <a:xfrm>
            <a:off x="-3686017" y="2542231"/>
            <a:ext cx="400006" cy="399955"/>
            <a:chOff x="5049725" y="2027900"/>
            <a:chExt cx="481750" cy="481850"/>
          </a:xfrm>
        </p:grpSpPr>
        <p:sp>
          <p:nvSpPr>
            <p:cNvPr id="96" name="Google Shape;5040;p57">
              <a:extLst>
                <a:ext uri="{FF2B5EF4-FFF2-40B4-BE49-F238E27FC236}">
                  <a16:creationId xmlns:a16="http://schemas.microsoft.com/office/drawing/2014/main" id="{86909610-C018-412C-BF0B-C04D1367AFCC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" name="Google Shape;5041;p57">
              <a:extLst>
                <a:ext uri="{FF2B5EF4-FFF2-40B4-BE49-F238E27FC236}">
                  <a16:creationId xmlns:a16="http://schemas.microsoft.com/office/drawing/2014/main" id="{1AD13C15-DA3F-486B-ABED-582E36E8722C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042;p57">
              <a:extLst>
                <a:ext uri="{FF2B5EF4-FFF2-40B4-BE49-F238E27FC236}">
                  <a16:creationId xmlns:a16="http://schemas.microsoft.com/office/drawing/2014/main" id="{4E61E585-73D5-4B27-8BEE-4D51A11E401C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043;p57">
              <a:extLst>
                <a:ext uri="{FF2B5EF4-FFF2-40B4-BE49-F238E27FC236}">
                  <a16:creationId xmlns:a16="http://schemas.microsoft.com/office/drawing/2014/main" id="{B827FBC8-2C38-4D74-BC4C-F3B7B90B6D7C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044;p57">
              <a:extLst>
                <a:ext uri="{FF2B5EF4-FFF2-40B4-BE49-F238E27FC236}">
                  <a16:creationId xmlns:a16="http://schemas.microsoft.com/office/drawing/2014/main" id="{229DD747-CC4C-42C1-A1C5-1D456C46C831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045;p57">
              <a:extLst>
                <a:ext uri="{FF2B5EF4-FFF2-40B4-BE49-F238E27FC236}">
                  <a16:creationId xmlns:a16="http://schemas.microsoft.com/office/drawing/2014/main" id="{B201950F-F700-40BC-A9E0-62B66B1BD02E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" name="Google Shape;5046;p57">
              <a:extLst>
                <a:ext uri="{FF2B5EF4-FFF2-40B4-BE49-F238E27FC236}">
                  <a16:creationId xmlns:a16="http://schemas.microsoft.com/office/drawing/2014/main" id="{A00032EA-9D13-474C-ABF4-745E9880406F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" name="Google Shape;5047;p57">
              <a:extLst>
                <a:ext uri="{FF2B5EF4-FFF2-40B4-BE49-F238E27FC236}">
                  <a16:creationId xmlns:a16="http://schemas.microsoft.com/office/drawing/2014/main" id="{65B84735-39E1-4E4D-8CCD-44BFDB3A9FE6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69" name="Google Shape;5208;p57">
            <a:extLst>
              <a:ext uri="{FF2B5EF4-FFF2-40B4-BE49-F238E27FC236}">
                <a16:creationId xmlns:a16="http://schemas.microsoft.com/office/drawing/2014/main" id="{40F075BB-7733-4BCC-89A4-4ED2E6BF0F79}"/>
              </a:ext>
            </a:extLst>
          </p:cNvPr>
          <p:cNvSpPr/>
          <p:nvPr/>
        </p:nvSpPr>
        <p:spPr>
          <a:xfrm rot="12941597" flipH="1">
            <a:off x="-6806237" y="2554963"/>
            <a:ext cx="769732" cy="92314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1" name="Google Shape;5237;p57">
            <a:extLst>
              <a:ext uri="{FF2B5EF4-FFF2-40B4-BE49-F238E27FC236}">
                <a16:creationId xmlns:a16="http://schemas.microsoft.com/office/drawing/2014/main" id="{F4600508-44F3-4F9C-880E-B9785072EB1A}"/>
              </a:ext>
            </a:extLst>
          </p:cNvPr>
          <p:cNvSpPr/>
          <p:nvPr/>
        </p:nvSpPr>
        <p:spPr>
          <a:xfrm rot="2477463" flipH="1">
            <a:off x="-5467624" y="4308886"/>
            <a:ext cx="754340" cy="126380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4" name="Google Shape;5240;p57">
            <a:extLst>
              <a:ext uri="{FF2B5EF4-FFF2-40B4-BE49-F238E27FC236}">
                <a16:creationId xmlns:a16="http://schemas.microsoft.com/office/drawing/2014/main" id="{1935C962-E82D-4DF5-BCC1-8CE858D0F672}"/>
              </a:ext>
            </a:extLst>
          </p:cNvPr>
          <p:cNvSpPr/>
          <p:nvPr/>
        </p:nvSpPr>
        <p:spPr>
          <a:xfrm rot="670831" flipH="1" flipV="1">
            <a:off x="-4378465" y="1559816"/>
            <a:ext cx="769739" cy="92325"/>
          </a:xfrm>
          <a:custGeom>
            <a:avLst/>
            <a:gdLst/>
            <a:ahLst/>
            <a:cxnLst/>
            <a:rect l="l" t="t" r="r" b="b"/>
            <a:pathLst>
              <a:path w="60562" h="11935" extrusionOk="0">
                <a:moveTo>
                  <a:pt x="0" y="0"/>
                </a:moveTo>
                <a:cubicBezTo>
                  <a:pt x="15784" y="12628"/>
                  <a:pt x="46269" y="17406"/>
                  <a:pt x="60562" y="3113"/>
                </a:cubicBezTo>
              </a:path>
            </a:pathLst>
          </a:custGeom>
          <a:noFill/>
          <a:ln w="28575" cap="flat" cmpd="sng">
            <a:solidFill>
              <a:srgbClr val="DD6A57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7D00647-B0E7-4173-9A82-9B50B69D65F9}"/>
              </a:ext>
            </a:extLst>
          </p:cNvPr>
          <p:cNvSpPr txBox="1">
            <a:spLocks/>
          </p:cNvSpPr>
          <p:nvPr/>
        </p:nvSpPr>
        <p:spPr>
          <a:xfrm>
            <a:off x="-8082705" y="1917309"/>
            <a:ext cx="2424520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sp>
        <p:nvSpPr>
          <p:cNvPr id="425" name="Title 1">
            <a:extLst>
              <a:ext uri="{FF2B5EF4-FFF2-40B4-BE49-F238E27FC236}">
                <a16:creationId xmlns:a16="http://schemas.microsoft.com/office/drawing/2014/main" id="{DA6B6970-E7B8-4A52-AB3F-592A595D8C37}"/>
              </a:ext>
            </a:extLst>
          </p:cNvPr>
          <p:cNvSpPr txBox="1">
            <a:spLocks/>
          </p:cNvSpPr>
          <p:nvPr/>
        </p:nvSpPr>
        <p:spPr>
          <a:xfrm>
            <a:off x="-5716436" y="4555111"/>
            <a:ext cx="2482494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sp>
        <p:nvSpPr>
          <p:cNvPr id="426" name="Title 1">
            <a:extLst>
              <a:ext uri="{FF2B5EF4-FFF2-40B4-BE49-F238E27FC236}">
                <a16:creationId xmlns:a16="http://schemas.microsoft.com/office/drawing/2014/main" id="{ABEF2378-7923-4D6B-B638-46F1B2686C47}"/>
              </a:ext>
            </a:extLst>
          </p:cNvPr>
          <p:cNvSpPr txBox="1">
            <a:spLocks/>
          </p:cNvSpPr>
          <p:nvPr/>
        </p:nvSpPr>
        <p:spPr>
          <a:xfrm>
            <a:off x="-6328048" y="1004676"/>
            <a:ext cx="3330586" cy="5145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524525" y="2130856"/>
            <a:ext cx="2435134" cy="2435134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927C22E-3091-41EF-8722-E6654D2336DE}"/>
              </a:ext>
            </a:extLst>
          </p:cNvPr>
          <p:cNvSpPr/>
          <p:nvPr/>
        </p:nvSpPr>
        <p:spPr>
          <a:xfrm>
            <a:off x="3057196" y="1474963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58" name="Speech Bubble: Rectangle with Corners Rounded 657">
            <a:extLst>
              <a:ext uri="{FF2B5EF4-FFF2-40B4-BE49-F238E27FC236}">
                <a16:creationId xmlns:a16="http://schemas.microsoft.com/office/drawing/2014/main" id="{E4C3954A-BB06-4C3B-AFF1-CAF4DCEB3F24}"/>
              </a:ext>
            </a:extLst>
          </p:cNvPr>
          <p:cNvSpPr/>
          <p:nvPr/>
        </p:nvSpPr>
        <p:spPr>
          <a:xfrm flipH="1">
            <a:off x="4765337" y="253314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60" name="Google Shape;5072;p57">
            <a:extLst>
              <a:ext uri="{FF2B5EF4-FFF2-40B4-BE49-F238E27FC236}">
                <a16:creationId xmlns:a16="http://schemas.microsoft.com/office/drawing/2014/main" id="{FD66CAF8-6517-4BC9-989F-CEFD84F914EC}"/>
              </a:ext>
            </a:extLst>
          </p:cNvPr>
          <p:cNvGrpSpPr/>
          <p:nvPr/>
        </p:nvGrpSpPr>
        <p:grpSpPr>
          <a:xfrm>
            <a:off x="6464392" y="1776463"/>
            <a:ext cx="1858216" cy="2880514"/>
            <a:chOff x="5677854" y="1389506"/>
            <a:chExt cx="2075755" cy="3211275"/>
          </a:xfrm>
        </p:grpSpPr>
        <p:sp>
          <p:nvSpPr>
            <p:cNvPr id="661" name="Google Shape;5073;p57">
              <a:extLst>
                <a:ext uri="{FF2B5EF4-FFF2-40B4-BE49-F238E27FC236}">
                  <a16:creationId xmlns:a16="http://schemas.microsoft.com/office/drawing/2014/main" id="{6CEFB00B-F3E6-42B1-B702-FC4964CFDCD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74;p57">
              <a:extLst>
                <a:ext uri="{FF2B5EF4-FFF2-40B4-BE49-F238E27FC236}">
                  <a16:creationId xmlns:a16="http://schemas.microsoft.com/office/drawing/2014/main" id="{C6EE286D-C9BB-4EA1-B5D1-F772368B568E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75;p57">
              <a:extLst>
                <a:ext uri="{FF2B5EF4-FFF2-40B4-BE49-F238E27FC236}">
                  <a16:creationId xmlns:a16="http://schemas.microsoft.com/office/drawing/2014/main" id="{577EFD0D-14D3-4EA1-82F7-E2F92E61A07A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76;p57">
              <a:extLst>
                <a:ext uri="{FF2B5EF4-FFF2-40B4-BE49-F238E27FC236}">
                  <a16:creationId xmlns:a16="http://schemas.microsoft.com/office/drawing/2014/main" id="{BBAF6373-F97E-4306-8E99-67C80C6687E2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77;p57">
              <a:extLst>
                <a:ext uri="{FF2B5EF4-FFF2-40B4-BE49-F238E27FC236}">
                  <a16:creationId xmlns:a16="http://schemas.microsoft.com/office/drawing/2014/main" id="{7C725899-44F4-445F-BBB2-DA646EEC8A1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078;p57">
              <a:extLst>
                <a:ext uri="{FF2B5EF4-FFF2-40B4-BE49-F238E27FC236}">
                  <a16:creationId xmlns:a16="http://schemas.microsoft.com/office/drawing/2014/main" id="{52699B11-27B8-4645-8E57-5B9D754DD235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079;p57">
              <a:extLst>
                <a:ext uri="{FF2B5EF4-FFF2-40B4-BE49-F238E27FC236}">
                  <a16:creationId xmlns:a16="http://schemas.microsoft.com/office/drawing/2014/main" id="{71B87FE2-10AC-4453-A98B-AFB3F18B19C9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080;p57">
              <a:extLst>
                <a:ext uri="{FF2B5EF4-FFF2-40B4-BE49-F238E27FC236}">
                  <a16:creationId xmlns:a16="http://schemas.microsoft.com/office/drawing/2014/main" id="{D0AC8517-16D2-4A2D-B73C-EEE69EB8A480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081;p57">
              <a:extLst>
                <a:ext uri="{FF2B5EF4-FFF2-40B4-BE49-F238E27FC236}">
                  <a16:creationId xmlns:a16="http://schemas.microsoft.com/office/drawing/2014/main" id="{ACF03BBB-CADA-4008-82A1-56FEFDD70E2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082;p57">
              <a:extLst>
                <a:ext uri="{FF2B5EF4-FFF2-40B4-BE49-F238E27FC236}">
                  <a16:creationId xmlns:a16="http://schemas.microsoft.com/office/drawing/2014/main" id="{7179109D-19B5-40E7-A516-00F13E7C939D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083;p57">
              <a:extLst>
                <a:ext uri="{FF2B5EF4-FFF2-40B4-BE49-F238E27FC236}">
                  <a16:creationId xmlns:a16="http://schemas.microsoft.com/office/drawing/2014/main" id="{21C2C680-AA7A-4C8F-8039-DE187B52CC2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084;p57">
              <a:extLst>
                <a:ext uri="{FF2B5EF4-FFF2-40B4-BE49-F238E27FC236}">
                  <a16:creationId xmlns:a16="http://schemas.microsoft.com/office/drawing/2014/main" id="{6D111192-24F1-418C-9BE0-4C77D7EC3E3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085;p57">
              <a:extLst>
                <a:ext uri="{FF2B5EF4-FFF2-40B4-BE49-F238E27FC236}">
                  <a16:creationId xmlns:a16="http://schemas.microsoft.com/office/drawing/2014/main" id="{58A3498A-90B2-40E5-A377-90898F580957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086;p57">
              <a:extLst>
                <a:ext uri="{FF2B5EF4-FFF2-40B4-BE49-F238E27FC236}">
                  <a16:creationId xmlns:a16="http://schemas.microsoft.com/office/drawing/2014/main" id="{73D06F2B-9E5C-4402-96FF-CF14235F5C7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087;p57">
              <a:extLst>
                <a:ext uri="{FF2B5EF4-FFF2-40B4-BE49-F238E27FC236}">
                  <a16:creationId xmlns:a16="http://schemas.microsoft.com/office/drawing/2014/main" id="{3DB72156-070C-41B1-9CC2-27F44F5F3B3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088;p57">
              <a:extLst>
                <a:ext uri="{FF2B5EF4-FFF2-40B4-BE49-F238E27FC236}">
                  <a16:creationId xmlns:a16="http://schemas.microsoft.com/office/drawing/2014/main" id="{35891A85-3528-4F1A-BFBB-D2A8673134C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089;p57">
              <a:extLst>
                <a:ext uri="{FF2B5EF4-FFF2-40B4-BE49-F238E27FC236}">
                  <a16:creationId xmlns:a16="http://schemas.microsoft.com/office/drawing/2014/main" id="{592D9C84-1473-42E4-9AA1-C2284DCA08C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090;p57">
              <a:extLst>
                <a:ext uri="{FF2B5EF4-FFF2-40B4-BE49-F238E27FC236}">
                  <a16:creationId xmlns:a16="http://schemas.microsoft.com/office/drawing/2014/main" id="{D966A919-5907-4112-9034-6C270C7CA335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091;p57">
              <a:extLst>
                <a:ext uri="{FF2B5EF4-FFF2-40B4-BE49-F238E27FC236}">
                  <a16:creationId xmlns:a16="http://schemas.microsoft.com/office/drawing/2014/main" id="{718892B0-CC8A-4C93-8B81-6A014376E30A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092;p57">
              <a:extLst>
                <a:ext uri="{FF2B5EF4-FFF2-40B4-BE49-F238E27FC236}">
                  <a16:creationId xmlns:a16="http://schemas.microsoft.com/office/drawing/2014/main" id="{190FC703-28B2-4747-991C-103B357B4275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093;p57">
              <a:extLst>
                <a:ext uri="{FF2B5EF4-FFF2-40B4-BE49-F238E27FC236}">
                  <a16:creationId xmlns:a16="http://schemas.microsoft.com/office/drawing/2014/main" id="{5048A58F-DF24-41C3-83C5-43C9B0B899E9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094;p57">
              <a:extLst>
                <a:ext uri="{FF2B5EF4-FFF2-40B4-BE49-F238E27FC236}">
                  <a16:creationId xmlns:a16="http://schemas.microsoft.com/office/drawing/2014/main" id="{E6628705-D122-480C-BC40-5DA7DC276E66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095;p57">
              <a:extLst>
                <a:ext uri="{FF2B5EF4-FFF2-40B4-BE49-F238E27FC236}">
                  <a16:creationId xmlns:a16="http://schemas.microsoft.com/office/drawing/2014/main" id="{CD6E0E18-2803-44D9-9037-22C6190C11B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096;p57">
              <a:extLst>
                <a:ext uri="{FF2B5EF4-FFF2-40B4-BE49-F238E27FC236}">
                  <a16:creationId xmlns:a16="http://schemas.microsoft.com/office/drawing/2014/main" id="{FC37AE6B-EC0C-4C7E-B09F-235F7D455838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097;p57">
              <a:extLst>
                <a:ext uri="{FF2B5EF4-FFF2-40B4-BE49-F238E27FC236}">
                  <a16:creationId xmlns:a16="http://schemas.microsoft.com/office/drawing/2014/main" id="{0191ACBC-7EB9-46FB-838B-CF183C6BF8C4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098;p57">
              <a:extLst>
                <a:ext uri="{FF2B5EF4-FFF2-40B4-BE49-F238E27FC236}">
                  <a16:creationId xmlns:a16="http://schemas.microsoft.com/office/drawing/2014/main" id="{6B04777E-2DB6-4369-932C-D8D75A127F6E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099;p57">
              <a:extLst>
                <a:ext uri="{FF2B5EF4-FFF2-40B4-BE49-F238E27FC236}">
                  <a16:creationId xmlns:a16="http://schemas.microsoft.com/office/drawing/2014/main" id="{831894F7-5723-4EA3-B3DC-DBD50333C26A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00;p57">
              <a:extLst>
                <a:ext uri="{FF2B5EF4-FFF2-40B4-BE49-F238E27FC236}">
                  <a16:creationId xmlns:a16="http://schemas.microsoft.com/office/drawing/2014/main" id="{1185BF9C-9B0F-4E5F-9F6B-0B68C745065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01;p57">
              <a:extLst>
                <a:ext uri="{FF2B5EF4-FFF2-40B4-BE49-F238E27FC236}">
                  <a16:creationId xmlns:a16="http://schemas.microsoft.com/office/drawing/2014/main" id="{F8689CEE-B727-41A2-BCE5-CD13FCEC288D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02;p57">
              <a:extLst>
                <a:ext uri="{FF2B5EF4-FFF2-40B4-BE49-F238E27FC236}">
                  <a16:creationId xmlns:a16="http://schemas.microsoft.com/office/drawing/2014/main" id="{CBAFA87F-E5EC-4974-9E42-1031B88A96A1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03;p57">
              <a:extLst>
                <a:ext uri="{FF2B5EF4-FFF2-40B4-BE49-F238E27FC236}">
                  <a16:creationId xmlns:a16="http://schemas.microsoft.com/office/drawing/2014/main" id="{4567290D-71EA-45F3-B34E-6ADA163718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04;p57">
              <a:extLst>
                <a:ext uri="{FF2B5EF4-FFF2-40B4-BE49-F238E27FC236}">
                  <a16:creationId xmlns:a16="http://schemas.microsoft.com/office/drawing/2014/main" id="{DE59F64B-E197-4692-8EF0-246F6A881FC4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05;p57">
              <a:extLst>
                <a:ext uri="{FF2B5EF4-FFF2-40B4-BE49-F238E27FC236}">
                  <a16:creationId xmlns:a16="http://schemas.microsoft.com/office/drawing/2014/main" id="{3DA54272-9F23-498C-B09D-4F1885517D27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06;p57">
              <a:extLst>
                <a:ext uri="{FF2B5EF4-FFF2-40B4-BE49-F238E27FC236}">
                  <a16:creationId xmlns:a16="http://schemas.microsoft.com/office/drawing/2014/main" id="{1DE5BC47-7FCD-4D3A-B016-142B3E314834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07;p57">
              <a:extLst>
                <a:ext uri="{FF2B5EF4-FFF2-40B4-BE49-F238E27FC236}">
                  <a16:creationId xmlns:a16="http://schemas.microsoft.com/office/drawing/2014/main" id="{843425F4-B826-406C-8C59-30FE3B710273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08;p57">
              <a:extLst>
                <a:ext uri="{FF2B5EF4-FFF2-40B4-BE49-F238E27FC236}">
                  <a16:creationId xmlns:a16="http://schemas.microsoft.com/office/drawing/2014/main" id="{10992B1C-F5F3-48D6-AF4B-F889DFB18D69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09;p57">
              <a:extLst>
                <a:ext uri="{FF2B5EF4-FFF2-40B4-BE49-F238E27FC236}">
                  <a16:creationId xmlns:a16="http://schemas.microsoft.com/office/drawing/2014/main" id="{FCD8EA9D-1E7D-42D2-9ABB-E6C816352942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10;p57">
              <a:extLst>
                <a:ext uri="{FF2B5EF4-FFF2-40B4-BE49-F238E27FC236}">
                  <a16:creationId xmlns:a16="http://schemas.microsoft.com/office/drawing/2014/main" id="{CEC4BA4E-B979-4F56-A2A2-B8466A621B2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11;p57">
              <a:extLst>
                <a:ext uri="{FF2B5EF4-FFF2-40B4-BE49-F238E27FC236}">
                  <a16:creationId xmlns:a16="http://schemas.microsoft.com/office/drawing/2014/main" id="{68D6FD9D-C677-4C0C-8962-38F71FC5064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12;p57">
              <a:extLst>
                <a:ext uri="{FF2B5EF4-FFF2-40B4-BE49-F238E27FC236}">
                  <a16:creationId xmlns:a16="http://schemas.microsoft.com/office/drawing/2014/main" id="{B4BD8230-7893-4810-A201-1A1C70619A01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13;p57">
              <a:extLst>
                <a:ext uri="{FF2B5EF4-FFF2-40B4-BE49-F238E27FC236}">
                  <a16:creationId xmlns:a16="http://schemas.microsoft.com/office/drawing/2014/main" id="{8692DE83-D1AD-4ED7-BD64-0C93CD7F6EFA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14;p57">
              <a:extLst>
                <a:ext uri="{FF2B5EF4-FFF2-40B4-BE49-F238E27FC236}">
                  <a16:creationId xmlns:a16="http://schemas.microsoft.com/office/drawing/2014/main" id="{E95F8008-0119-4683-9F53-46CE87677F9D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15;p57">
              <a:extLst>
                <a:ext uri="{FF2B5EF4-FFF2-40B4-BE49-F238E27FC236}">
                  <a16:creationId xmlns:a16="http://schemas.microsoft.com/office/drawing/2014/main" id="{061C9364-A93C-4C37-A916-4CA10EFA7BD9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16;p57">
              <a:extLst>
                <a:ext uri="{FF2B5EF4-FFF2-40B4-BE49-F238E27FC236}">
                  <a16:creationId xmlns:a16="http://schemas.microsoft.com/office/drawing/2014/main" id="{EFFD7379-A968-45D6-A207-9C42A7AA91C5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17;p57">
              <a:extLst>
                <a:ext uri="{FF2B5EF4-FFF2-40B4-BE49-F238E27FC236}">
                  <a16:creationId xmlns:a16="http://schemas.microsoft.com/office/drawing/2014/main" id="{9883B15E-1351-4C31-90ED-E31220DED28B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18;p57">
              <a:extLst>
                <a:ext uri="{FF2B5EF4-FFF2-40B4-BE49-F238E27FC236}">
                  <a16:creationId xmlns:a16="http://schemas.microsoft.com/office/drawing/2014/main" id="{AAEDE464-B3A2-4C3C-97D9-15B0AEAACC85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19;p57">
              <a:extLst>
                <a:ext uri="{FF2B5EF4-FFF2-40B4-BE49-F238E27FC236}">
                  <a16:creationId xmlns:a16="http://schemas.microsoft.com/office/drawing/2014/main" id="{27E20E86-E903-4EE7-BBB5-BC513136471B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20;p57">
              <a:extLst>
                <a:ext uri="{FF2B5EF4-FFF2-40B4-BE49-F238E27FC236}">
                  <a16:creationId xmlns:a16="http://schemas.microsoft.com/office/drawing/2014/main" id="{D4D14074-9D0A-4D62-95A8-F2D6795B017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21;p57">
              <a:extLst>
                <a:ext uri="{FF2B5EF4-FFF2-40B4-BE49-F238E27FC236}">
                  <a16:creationId xmlns:a16="http://schemas.microsoft.com/office/drawing/2014/main" id="{7D071EE0-AB6E-426F-B7A1-F09BC60A30B2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22;p57">
              <a:extLst>
                <a:ext uri="{FF2B5EF4-FFF2-40B4-BE49-F238E27FC236}">
                  <a16:creationId xmlns:a16="http://schemas.microsoft.com/office/drawing/2014/main" id="{E27DBAB5-766D-4462-B758-FCDF4C1B9E40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23;p57">
              <a:extLst>
                <a:ext uri="{FF2B5EF4-FFF2-40B4-BE49-F238E27FC236}">
                  <a16:creationId xmlns:a16="http://schemas.microsoft.com/office/drawing/2014/main" id="{1C5BDB96-CDF3-4538-A44D-4BE953803B8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24;p57">
              <a:extLst>
                <a:ext uri="{FF2B5EF4-FFF2-40B4-BE49-F238E27FC236}">
                  <a16:creationId xmlns:a16="http://schemas.microsoft.com/office/drawing/2014/main" id="{6E60E3B4-A06A-41C5-A7D8-BBEA3313A36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25;p57">
              <a:extLst>
                <a:ext uri="{FF2B5EF4-FFF2-40B4-BE49-F238E27FC236}">
                  <a16:creationId xmlns:a16="http://schemas.microsoft.com/office/drawing/2014/main" id="{EF3955D7-32D7-424F-961B-588632538643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26;p57">
              <a:extLst>
                <a:ext uri="{FF2B5EF4-FFF2-40B4-BE49-F238E27FC236}">
                  <a16:creationId xmlns:a16="http://schemas.microsoft.com/office/drawing/2014/main" id="{DD7193F7-11C1-4DCB-80B1-291BC53415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27;p57">
              <a:extLst>
                <a:ext uri="{FF2B5EF4-FFF2-40B4-BE49-F238E27FC236}">
                  <a16:creationId xmlns:a16="http://schemas.microsoft.com/office/drawing/2014/main" id="{9A0CAF69-9E66-467E-8E99-5B4CEA2F81C6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28;p57">
              <a:extLst>
                <a:ext uri="{FF2B5EF4-FFF2-40B4-BE49-F238E27FC236}">
                  <a16:creationId xmlns:a16="http://schemas.microsoft.com/office/drawing/2014/main" id="{7EEB766D-3BC4-4D64-9150-7F39E457D84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29;p57">
              <a:extLst>
                <a:ext uri="{FF2B5EF4-FFF2-40B4-BE49-F238E27FC236}">
                  <a16:creationId xmlns:a16="http://schemas.microsoft.com/office/drawing/2014/main" id="{A7A7B58A-0306-4966-9C51-D75E3F76EAF2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30;p57">
              <a:extLst>
                <a:ext uri="{FF2B5EF4-FFF2-40B4-BE49-F238E27FC236}">
                  <a16:creationId xmlns:a16="http://schemas.microsoft.com/office/drawing/2014/main" id="{4050E2C0-C12D-4117-AA4F-16411C47E365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31;p57">
              <a:extLst>
                <a:ext uri="{FF2B5EF4-FFF2-40B4-BE49-F238E27FC236}">
                  <a16:creationId xmlns:a16="http://schemas.microsoft.com/office/drawing/2014/main" id="{61CA6272-1646-4E51-ADF4-7FB7935CA6F9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32;p57">
              <a:extLst>
                <a:ext uri="{FF2B5EF4-FFF2-40B4-BE49-F238E27FC236}">
                  <a16:creationId xmlns:a16="http://schemas.microsoft.com/office/drawing/2014/main" id="{819A0F78-0A0E-43DC-BF3C-05503479B606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33;p57">
              <a:extLst>
                <a:ext uri="{FF2B5EF4-FFF2-40B4-BE49-F238E27FC236}">
                  <a16:creationId xmlns:a16="http://schemas.microsoft.com/office/drawing/2014/main" id="{C44043CE-7591-4D71-B716-1C8D7EAB39E8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34;p57">
              <a:extLst>
                <a:ext uri="{FF2B5EF4-FFF2-40B4-BE49-F238E27FC236}">
                  <a16:creationId xmlns:a16="http://schemas.microsoft.com/office/drawing/2014/main" id="{058D4B1B-F29B-48F0-BB05-3160A924F4EF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35;p57">
              <a:extLst>
                <a:ext uri="{FF2B5EF4-FFF2-40B4-BE49-F238E27FC236}">
                  <a16:creationId xmlns:a16="http://schemas.microsoft.com/office/drawing/2014/main" id="{ED2EA3D1-178C-4E3D-B11D-52734FBB3FE9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36;p57">
              <a:extLst>
                <a:ext uri="{FF2B5EF4-FFF2-40B4-BE49-F238E27FC236}">
                  <a16:creationId xmlns:a16="http://schemas.microsoft.com/office/drawing/2014/main" id="{B149A9A7-557B-4651-AEDE-82DEED5145EB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37;p57">
              <a:extLst>
                <a:ext uri="{FF2B5EF4-FFF2-40B4-BE49-F238E27FC236}">
                  <a16:creationId xmlns:a16="http://schemas.microsoft.com/office/drawing/2014/main" id="{B4DE5886-248F-4885-828D-E7237A0F90F0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38;p57">
              <a:extLst>
                <a:ext uri="{FF2B5EF4-FFF2-40B4-BE49-F238E27FC236}">
                  <a16:creationId xmlns:a16="http://schemas.microsoft.com/office/drawing/2014/main" id="{572F6795-3149-4D9F-B933-B2F025B1DEE4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39;p57">
              <a:extLst>
                <a:ext uri="{FF2B5EF4-FFF2-40B4-BE49-F238E27FC236}">
                  <a16:creationId xmlns:a16="http://schemas.microsoft.com/office/drawing/2014/main" id="{9FC2FB35-6083-4B6E-8208-955D27D09CC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40;p57">
              <a:extLst>
                <a:ext uri="{FF2B5EF4-FFF2-40B4-BE49-F238E27FC236}">
                  <a16:creationId xmlns:a16="http://schemas.microsoft.com/office/drawing/2014/main" id="{59052BE9-B038-4AF4-89A0-4EE15D7630E4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41;p57">
              <a:extLst>
                <a:ext uri="{FF2B5EF4-FFF2-40B4-BE49-F238E27FC236}">
                  <a16:creationId xmlns:a16="http://schemas.microsoft.com/office/drawing/2014/main" id="{99293DA6-011C-446F-8633-37321347C935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42;p57">
              <a:extLst>
                <a:ext uri="{FF2B5EF4-FFF2-40B4-BE49-F238E27FC236}">
                  <a16:creationId xmlns:a16="http://schemas.microsoft.com/office/drawing/2014/main" id="{50A7FB55-3CB8-4662-991F-66164123FCE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43;p57">
              <a:extLst>
                <a:ext uri="{FF2B5EF4-FFF2-40B4-BE49-F238E27FC236}">
                  <a16:creationId xmlns:a16="http://schemas.microsoft.com/office/drawing/2014/main" id="{7EC387ED-6A23-4278-A68F-ED7E51DF1B70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44;p57">
              <a:extLst>
                <a:ext uri="{FF2B5EF4-FFF2-40B4-BE49-F238E27FC236}">
                  <a16:creationId xmlns:a16="http://schemas.microsoft.com/office/drawing/2014/main" id="{9BE22C90-91E7-4E0B-8999-258D5F32685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45;p57">
              <a:extLst>
                <a:ext uri="{FF2B5EF4-FFF2-40B4-BE49-F238E27FC236}">
                  <a16:creationId xmlns:a16="http://schemas.microsoft.com/office/drawing/2014/main" id="{CF5BA9EB-4525-4D49-892D-74D1BCF96A8B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46;p57">
              <a:extLst>
                <a:ext uri="{FF2B5EF4-FFF2-40B4-BE49-F238E27FC236}">
                  <a16:creationId xmlns:a16="http://schemas.microsoft.com/office/drawing/2014/main" id="{A1D9AB9C-307D-4748-8C6B-CA3563CCB57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47;p57">
              <a:extLst>
                <a:ext uri="{FF2B5EF4-FFF2-40B4-BE49-F238E27FC236}">
                  <a16:creationId xmlns:a16="http://schemas.microsoft.com/office/drawing/2014/main" id="{CA8D87A4-E889-42FB-B4E0-F413FD6499C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48;p57">
              <a:extLst>
                <a:ext uri="{FF2B5EF4-FFF2-40B4-BE49-F238E27FC236}">
                  <a16:creationId xmlns:a16="http://schemas.microsoft.com/office/drawing/2014/main" id="{8ED8690F-B8F9-4AAA-BEDB-FF570E2C8DF2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49;p57">
              <a:extLst>
                <a:ext uri="{FF2B5EF4-FFF2-40B4-BE49-F238E27FC236}">
                  <a16:creationId xmlns:a16="http://schemas.microsoft.com/office/drawing/2014/main" id="{3184A005-A17D-4BF8-953F-1058A2D65B25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50;p57">
              <a:extLst>
                <a:ext uri="{FF2B5EF4-FFF2-40B4-BE49-F238E27FC236}">
                  <a16:creationId xmlns:a16="http://schemas.microsoft.com/office/drawing/2014/main" id="{7EBE290C-5D21-48F0-BD3F-BBD70E1F5256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51;p57">
              <a:extLst>
                <a:ext uri="{FF2B5EF4-FFF2-40B4-BE49-F238E27FC236}">
                  <a16:creationId xmlns:a16="http://schemas.microsoft.com/office/drawing/2014/main" id="{B805CB49-A048-4715-98E5-64CCBE56ADC7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52;p57">
              <a:extLst>
                <a:ext uri="{FF2B5EF4-FFF2-40B4-BE49-F238E27FC236}">
                  <a16:creationId xmlns:a16="http://schemas.microsoft.com/office/drawing/2014/main" id="{E9486A41-43FB-4501-BC88-D6E32365FA1D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53;p57">
              <a:extLst>
                <a:ext uri="{FF2B5EF4-FFF2-40B4-BE49-F238E27FC236}">
                  <a16:creationId xmlns:a16="http://schemas.microsoft.com/office/drawing/2014/main" id="{2A40DC40-B878-476E-AD7F-0C38D37B8662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54;p57">
              <a:extLst>
                <a:ext uri="{FF2B5EF4-FFF2-40B4-BE49-F238E27FC236}">
                  <a16:creationId xmlns:a16="http://schemas.microsoft.com/office/drawing/2014/main" id="{322A9B0D-8026-4D24-B665-DB2F87E3C7D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55;p57">
              <a:extLst>
                <a:ext uri="{FF2B5EF4-FFF2-40B4-BE49-F238E27FC236}">
                  <a16:creationId xmlns:a16="http://schemas.microsoft.com/office/drawing/2014/main" id="{3F142CD9-F15F-4CCD-BFBC-F2BF9747B3F8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56;p57">
              <a:extLst>
                <a:ext uri="{FF2B5EF4-FFF2-40B4-BE49-F238E27FC236}">
                  <a16:creationId xmlns:a16="http://schemas.microsoft.com/office/drawing/2014/main" id="{F7F7729F-D37D-4D59-BDBC-32ACE71B5C92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57;p57">
              <a:extLst>
                <a:ext uri="{FF2B5EF4-FFF2-40B4-BE49-F238E27FC236}">
                  <a16:creationId xmlns:a16="http://schemas.microsoft.com/office/drawing/2014/main" id="{1A1109DF-2A96-49BF-BD58-6A94B947C8CA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58;p57">
              <a:extLst>
                <a:ext uri="{FF2B5EF4-FFF2-40B4-BE49-F238E27FC236}">
                  <a16:creationId xmlns:a16="http://schemas.microsoft.com/office/drawing/2014/main" id="{0EBF1542-9785-4E98-BCC1-7F16102F6A1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59;p57">
              <a:extLst>
                <a:ext uri="{FF2B5EF4-FFF2-40B4-BE49-F238E27FC236}">
                  <a16:creationId xmlns:a16="http://schemas.microsoft.com/office/drawing/2014/main" id="{DCBA660F-C820-47F1-BF88-B4C6D78D4FB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60;p57">
              <a:extLst>
                <a:ext uri="{FF2B5EF4-FFF2-40B4-BE49-F238E27FC236}">
                  <a16:creationId xmlns:a16="http://schemas.microsoft.com/office/drawing/2014/main" id="{922A4318-CAE5-4F11-B7F5-FBFFAB868B3C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61;p57">
              <a:extLst>
                <a:ext uri="{FF2B5EF4-FFF2-40B4-BE49-F238E27FC236}">
                  <a16:creationId xmlns:a16="http://schemas.microsoft.com/office/drawing/2014/main" id="{49EAA7CB-2F74-48B7-9B76-D6CD01B5F937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62;p57">
              <a:extLst>
                <a:ext uri="{FF2B5EF4-FFF2-40B4-BE49-F238E27FC236}">
                  <a16:creationId xmlns:a16="http://schemas.microsoft.com/office/drawing/2014/main" id="{54BFD0EF-6520-40A5-8701-7FDC1B59A0E6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63;p57">
              <a:extLst>
                <a:ext uri="{FF2B5EF4-FFF2-40B4-BE49-F238E27FC236}">
                  <a16:creationId xmlns:a16="http://schemas.microsoft.com/office/drawing/2014/main" id="{E56916C2-D7FF-4F6F-8D92-0BA854DCA0A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64;p57">
              <a:extLst>
                <a:ext uri="{FF2B5EF4-FFF2-40B4-BE49-F238E27FC236}">
                  <a16:creationId xmlns:a16="http://schemas.microsoft.com/office/drawing/2014/main" id="{38325C47-7283-4F0B-8360-79C13E9F48B9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65;p57">
              <a:extLst>
                <a:ext uri="{FF2B5EF4-FFF2-40B4-BE49-F238E27FC236}">
                  <a16:creationId xmlns:a16="http://schemas.microsoft.com/office/drawing/2014/main" id="{15E4A4DD-8731-434F-9E3D-0552E4EA9FE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66;p57">
              <a:extLst>
                <a:ext uri="{FF2B5EF4-FFF2-40B4-BE49-F238E27FC236}">
                  <a16:creationId xmlns:a16="http://schemas.microsoft.com/office/drawing/2014/main" id="{45801E5F-E0BC-4913-8514-42A9434A5EA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67;p57">
              <a:extLst>
                <a:ext uri="{FF2B5EF4-FFF2-40B4-BE49-F238E27FC236}">
                  <a16:creationId xmlns:a16="http://schemas.microsoft.com/office/drawing/2014/main" id="{C6E123E2-A200-4A45-A341-85C05827C00D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68;p57">
              <a:extLst>
                <a:ext uri="{FF2B5EF4-FFF2-40B4-BE49-F238E27FC236}">
                  <a16:creationId xmlns:a16="http://schemas.microsoft.com/office/drawing/2014/main" id="{9C7812C1-1352-4FBB-9929-1C5D61672B3C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69;p57">
              <a:extLst>
                <a:ext uri="{FF2B5EF4-FFF2-40B4-BE49-F238E27FC236}">
                  <a16:creationId xmlns:a16="http://schemas.microsoft.com/office/drawing/2014/main" id="{6D3CB16B-EA34-4836-B44E-728FC30F891B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70;p57">
              <a:extLst>
                <a:ext uri="{FF2B5EF4-FFF2-40B4-BE49-F238E27FC236}">
                  <a16:creationId xmlns:a16="http://schemas.microsoft.com/office/drawing/2014/main" id="{4BC7FA7A-A86D-47EC-BB51-18B884EB76A5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71;p57">
              <a:extLst>
                <a:ext uri="{FF2B5EF4-FFF2-40B4-BE49-F238E27FC236}">
                  <a16:creationId xmlns:a16="http://schemas.microsoft.com/office/drawing/2014/main" id="{73B61106-5FF8-441E-A857-F7ABC1905666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72;p57">
              <a:extLst>
                <a:ext uri="{FF2B5EF4-FFF2-40B4-BE49-F238E27FC236}">
                  <a16:creationId xmlns:a16="http://schemas.microsoft.com/office/drawing/2014/main" id="{AC242C51-A045-4052-97B5-EAA9ED2FB9DF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73;p57">
              <a:extLst>
                <a:ext uri="{FF2B5EF4-FFF2-40B4-BE49-F238E27FC236}">
                  <a16:creationId xmlns:a16="http://schemas.microsoft.com/office/drawing/2014/main" id="{874D0693-BD92-4033-8C1D-63E9AA619FA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74;p57">
              <a:extLst>
                <a:ext uri="{FF2B5EF4-FFF2-40B4-BE49-F238E27FC236}">
                  <a16:creationId xmlns:a16="http://schemas.microsoft.com/office/drawing/2014/main" id="{B795D1BA-8B6E-43BE-BEE1-F6938D01F03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75;p57">
              <a:extLst>
                <a:ext uri="{FF2B5EF4-FFF2-40B4-BE49-F238E27FC236}">
                  <a16:creationId xmlns:a16="http://schemas.microsoft.com/office/drawing/2014/main" id="{DBBB1B29-A2EB-4FD4-ABF2-C822AA046DB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76;p57">
              <a:extLst>
                <a:ext uri="{FF2B5EF4-FFF2-40B4-BE49-F238E27FC236}">
                  <a16:creationId xmlns:a16="http://schemas.microsoft.com/office/drawing/2014/main" id="{AEADF81E-C87C-4C92-9812-3FBFC01FB57C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77;p57">
              <a:extLst>
                <a:ext uri="{FF2B5EF4-FFF2-40B4-BE49-F238E27FC236}">
                  <a16:creationId xmlns:a16="http://schemas.microsoft.com/office/drawing/2014/main" id="{128066A0-4B0E-474C-9495-9CEC3E7D816E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178;p57">
              <a:extLst>
                <a:ext uri="{FF2B5EF4-FFF2-40B4-BE49-F238E27FC236}">
                  <a16:creationId xmlns:a16="http://schemas.microsoft.com/office/drawing/2014/main" id="{485847AE-6EC5-480B-8DB0-0586AFCE81FB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179;p57">
              <a:extLst>
                <a:ext uri="{FF2B5EF4-FFF2-40B4-BE49-F238E27FC236}">
                  <a16:creationId xmlns:a16="http://schemas.microsoft.com/office/drawing/2014/main" id="{9BC12C5D-CA3B-474A-AC6F-46B43704569A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180;p57">
              <a:extLst>
                <a:ext uri="{FF2B5EF4-FFF2-40B4-BE49-F238E27FC236}">
                  <a16:creationId xmlns:a16="http://schemas.microsoft.com/office/drawing/2014/main" id="{027EDA28-F9A1-4803-B283-2B1D4999AF51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181;p57">
              <a:extLst>
                <a:ext uri="{FF2B5EF4-FFF2-40B4-BE49-F238E27FC236}">
                  <a16:creationId xmlns:a16="http://schemas.microsoft.com/office/drawing/2014/main" id="{EFC22342-645F-47DE-8570-CE08B707EF5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182;p57">
              <a:extLst>
                <a:ext uri="{FF2B5EF4-FFF2-40B4-BE49-F238E27FC236}">
                  <a16:creationId xmlns:a16="http://schemas.microsoft.com/office/drawing/2014/main" id="{303B1305-8F78-4B05-9D77-B653849F7569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183;p57">
              <a:extLst>
                <a:ext uri="{FF2B5EF4-FFF2-40B4-BE49-F238E27FC236}">
                  <a16:creationId xmlns:a16="http://schemas.microsoft.com/office/drawing/2014/main" id="{C89EEF0B-D99B-4DBC-84E2-BBC6D488AE1A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5184;p57">
              <a:extLst>
                <a:ext uri="{FF2B5EF4-FFF2-40B4-BE49-F238E27FC236}">
                  <a16:creationId xmlns:a16="http://schemas.microsoft.com/office/drawing/2014/main" id="{3F254239-5A68-49E8-94E6-4067EE2A5E27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85;p57">
              <a:extLst>
                <a:ext uri="{FF2B5EF4-FFF2-40B4-BE49-F238E27FC236}">
                  <a16:creationId xmlns:a16="http://schemas.microsoft.com/office/drawing/2014/main" id="{76E7084B-42A1-411D-81F1-5F0603935F5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5186;p57">
              <a:extLst>
                <a:ext uri="{FF2B5EF4-FFF2-40B4-BE49-F238E27FC236}">
                  <a16:creationId xmlns:a16="http://schemas.microsoft.com/office/drawing/2014/main" id="{5307D7B1-BC66-47EC-8577-0601A8B72ED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87;p57">
              <a:extLst>
                <a:ext uri="{FF2B5EF4-FFF2-40B4-BE49-F238E27FC236}">
                  <a16:creationId xmlns:a16="http://schemas.microsoft.com/office/drawing/2014/main" id="{89C88064-5C64-4444-88C7-47480234B393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88;p57">
              <a:extLst>
                <a:ext uri="{FF2B5EF4-FFF2-40B4-BE49-F238E27FC236}">
                  <a16:creationId xmlns:a16="http://schemas.microsoft.com/office/drawing/2014/main" id="{1714F240-8A37-4690-ACFD-822B6DAAE758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89;p57">
              <a:extLst>
                <a:ext uri="{FF2B5EF4-FFF2-40B4-BE49-F238E27FC236}">
                  <a16:creationId xmlns:a16="http://schemas.microsoft.com/office/drawing/2014/main" id="{312F5479-93D6-4FA5-8916-F7BDF10567D4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90;p57">
              <a:extLst>
                <a:ext uri="{FF2B5EF4-FFF2-40B4-BE49-F238E27FC236}">
                  <a16:creationId xmlns:a16="http://schemas.microsoft.com/office/drawing/2014/main" id="{53F3CC40-CA01-476E-927B-D0E319503A5D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91;p57">
              <a:extLst>
                <a:ext uri="{FF2B5EF4-FFF2-40B4-BE49-F238E27FC236}">
                  <a16:creationId xmlns:a16="http://schemas.microsoft.com/office/drawing/2014/main" id="{FBF659AA-33FD-40B9-A3D5-B24E6332A836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92;p57">
              <a:extLst>
                <a:ext uri="{FF2B5EF4-FFF2-40B4-BE49-F238E27FC236}">
                  <a16:creationId xmlns:a16="http://schemas.microsoft.com/office/drawing/2014/main" id="{0FCB1BF5-D79A-4669-AFA6-409C6DCF5BD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93;p57">
              <a:extLst>
                <a:ext uri="{FF2B5EF4-FFF2-40B4-BE49-F238E27FC236}">
                  <a16:creationId xmlns:a16="http://schemas.microsoft.com/office/drawing/2014/main" id="{387C7AB8-A2DC-44BA-92B3-23651C4A0DF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94;p57">
              <a:extLst>
                <a:ext uri="{FF2B5EF4-FFF2-40B4-BE49-F238E27FC236}">
                  <a16:creationId xmlns:a16="http://schemas.microsoft.com/office/drawing/2014/main" id="{2E60FCED-36A6-45FC-9D03-6533E2261ED9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95;p57">
              <a:extLst>
                <a:ext uri="{FF2B5EF4-FFF2-40B4-BE49-F238E27FC236}">
                  <a16:creationId xmlns:a16="http://schemas.microsoft.com/office/drawing/2014/main" id="{CA332D11-5661-460D-925A-CD94F382BFD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96;p57">
              <a:extLst>
                <a:ext uri="{FF2B5EF4-FFF2-40B4-BE49-F238E27FC236}">
                  <a16:creationId xmlns:a16="http://schemas.microsoft.com/office/drawing/2014/main" id="{DE163A63-365A-4D3D-A7C7-FA691693B010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97;p57">
              <a:extLst>
                <a:ext uri="{FF2B5EF4-FFF2-40B4-BE49-F238E27FC236}">
                  <a16:creationId xmlns:a16="http://schemas.microsoft.com/office/drawing/2014/main" id="{4D9BA508-6FE0-418B-9F88-B208A32BE06B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98;p57">
              <a:extLst>
                <a:ext uri="{FF2B5EF4-FFF2-40B4-BE49-F238E27FC236}">
                  <a16:creationId xmlns:a16="http://schemas.microsoft.com/office/drawing/2014/main" id="{E4072149-32B8-4B1F-ABA1-94886E9758AD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99;p57">
              <a:extLst>
                <a:ext uri="{FF2B5EF4-FFF2-40B4-BE49-F238E27FC236}">
                  <a16:creationId xmlns:a16="http://schemas.microsoft.com/office/drawing/2014/main" id="{E59830A1-A24D-47DD-9977-ECC75C55EC94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200;p57">
              <a:extLst>
                <a:ext uri="{FF2B5EF4-FFF2-40B4-BE49-F238E27FC236}">
                  <a16:creationId xmlns:a16="http://schemas.microsoft.com/office/drawing/2014/main" id="{0CBE4092-3CE4-4219-AEB8-D0471DA66CBD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201;p57">
              <a:extLst>
                <a:ext uri="{FF2B5EF4-FFF2-40B4-BE49-F238E27FC236}">
                  <a16:creationId xmlns:a16="http://schemas.microsoft.com/office/drawing/2014/main" id="{54C9B8AE-499C-442B-A1AC-14789D69BED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202;p57">
              <a:extLst>
                <a:ext uri="{FF2B5EF4-FFF2-40B4-BE49-F238E27FC236}">
                  <a16:creationId xmlns:a16="http://schemas.microsoft.com/office/drawing/2014/main" id="{978A6A4A-684B-436D-93FC-B4D9BE8A7A88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203;p57">
              <a:extLst>
                <a:ext uri="{FF2B5EF4-FFF2-40B4-BE49-F238E27FC236}">
                  <a16:creationId xmlns:a16="http://schemas.microsoft.com/office/drawing/2014/main" id="{DAF7D3B8-F4C8-45E0-A58C-07A1178EB4AD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204;p57">
              <a:extLst>
                <a:ext uri="{FF2B5EF4-FFF2-40B4-BE49-F238E27FC236}">
                  <a16:creationId xmlns:a16="http://schemas.microsoft.com/office/drawing/2014/main" id="{4825710F-1ECB-4084-BDD7-DB420A28F6F3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205;p57">
              <a:extLst>
                <a:ext uri="{FF2B5EF4-FFF2-40B4-BE49-F238E27FC236}">
                  <a16:creationId xmlns:a16="http://schemas.microsoft.com/office/drawing/2014/main" id="{CB64E75E-50B8-4BDC-A596-0C30780DBA3E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4EC736D-7A09-48CC-BDB8-2AD01035372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36758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29C876-3D24-4A4D-A70B-37351959455E}"/>
              </a:ext>
            </a:extLst>
          </p:cNvPr>
          <p:cNvSpPr txBox="1"/>
          <p:nvPr/>
        </p:nvSpPr>
        <p:spPr>
          <a:xfrm>
            <a:off x="-2083626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472" name="Rectangle: Top Corners Rounded 471">
            <a:extLst>
              <a:ext uri="{FF2B5EF4-FFF2-40B4-BE49-F238E27FC236}">
                <a16:creationId xmlns:a16="http://schemas.microsoft.com/office/drawing/2014/main" id="{542DA697-49F2-4679-85DC-D8658B0A7A0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3" name="Picture 2">
            <a:extLst>
              <a:ext uri="{FF2B5EF4-FFF2-40B4-BE49-F238E27FC236}">
                <a16:creationId xmlns:a16="http://schemas.microsoft.com/office/drawing/2014/main" id="{CE7215F1-A495-4F14-9788-B2DBA8018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4" name="Title 1">
            <a:extLst>
              <a:ext uri="{FF2B5EF4-FFF2-40B4-BE49-F238E27FC236}">
                <a16:creationId xmlns:a16="http://schemas.microsoft.com/office/drawing/2014/main" id="{06B0C2C4-9F86-4049-A7E0-AA20A03F000D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75" name="Straight Connector 474">
            <a:extLst>
              <a:ext uri="{FF2B5EF4-FFF2-40B4-BE49-F238E27FC236}">
                <a16:creationId xmlns:a16="http://schemas.microsoft.com/office/drawing/2014/main" id="{234A230E-B005-4BED-9EF8-1C2309CCF21F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6" name="Title 1">
            <a:extLst>
              <a:ext uri="{FF2B5EF4-FFF2-40B4-BE49-F238E27FC236}">
                <a16:creationId xmlns:a16="http://schemas.microsoft.com/office/drawing/2014/main" id="{D4FC656A-BF23-44A9-9504-374DDD27040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77" name="Picture 2" descr="C.S.I. Group – ไทย">
            <a:extLst>
              <a:ext uri="{FF2B5EF4-FFF2-40B4-BE49-F238E27FC236}">
                <a16:creationId xmlns:a16="http://schemas.microsoft.com/office/drawing/2014/main" id="{B1B3A2AE-DE03-4D7C-A129-2ABA10F535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2" name="Picture 871">
            <a:extLst>
              <a:ext uri="{FF2B5EF4-FFF2-40B4-BE49-F238E27FC236}">
                <a16:creationId xmlns:a16="http://schemas.microsoft.com/office/drawing/2014/main" id="{6CE8A7E1-9B9F-471D-820F-FC0B8482FF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44642" y="1680473"/>
            <a:ext cx="2194560" cy="2194560"/>
          </a:xfrm>
          <a:prstGeom prst="rect">
            <a:avLst/>
          </a:prstGeom>
        </p:spPr>
      </p:pic>
      <p:pic>
        <p:nvPicPr>
          <p:cNvPr id="873" name="Picture 872">
            <a:extLst>
              <a:ext uri="{FF2B5EF4-FFF2-40B4-BE49-F238E27FC236}">
                <a16:creationId xmlns:a16="http://schemas.microsoft.com/office/drawing/2014/main" id="{314EB26C-F200-48E6-88DD-EBCC3D6862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97719" y="1680473"/>
            <a:ext cx="2194560" cy="2194560"/>
          </a:xfrm>
          <a:prstGeom prst="rect">
            <a:avLst/>
          </a:prstGeom>
        </p:spPr>
      </p:pic>
      <p:sp>
        <p:nvSpPr>
          <p:cNvPr id="874" name="Rectangle: Rounded Corners 873">
            <a:extLst>
              <a:ext uri="{FF2B5EF4-FFF2-40B4-BE49-F238E27FC236}">
                <a16:creationId xmlns:a16="http://schemas.microsoft.com/office/drawing/2014/main" id="{4B3E1D18-B64F-4D87-9EE7-1A18996D2193}"/>
              </a:ext>
            </a:extLst>
          </p:cNvPr>
          <p:cNvSpPr/>
          <p:nvPr/>
        </p:nvSpPr>
        <p:spPr>
          <a:xfrm>
            <a:off x="9852409" y="4053175"/>
            <a:ext cx="2379025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6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75" name="Rectangle: Rounded Corners 874">
            <a:extLst>
              <a:ext uri="{FF2B5EF4-FFF2-40B4-BE49-F238E27FC236}">
                <a16:creationId xmlns:a16="http://schemas.microsoft.com/office/drawing/2014/main" id="{2739C0DE-CC6D-4FE7-A2A8-1F7D46CA9362}"/>
              </a:ext>
            </a:extLst>
          </p:cNvPr>
          <p:cNvSpPr/>
          <p:nvPr/>
        </p:nvSpPr>
        <p:spPr>
          <a:xfrm>
            <a:off x="10287947" y="4053175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</p:spTree>
    <p:extLst>
      <p:ext uri="{BB962C8B-B14F-4D97-AF65-F5344CB8AC3E}">
        <p14:creationId xmlns:p14="http://schemas.microsoft.com/office/powerpoint/2010/main" val="4206929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5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-3011730" y="3090164"/>
            <a:ext cx="963011" cy="963011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1262186" y="4053175"/>
            <a:ext cx="2840108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44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-2758488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4960" y="1680473"/>
            <a:ext cx="2194560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64480" y="1680473"/>
            <a:ext cx="2194560" cy="2194560"/>
          </a:xfrm>
          <a:prstGeom prst="rect">
            <a:avLst/>
          </a:prstGeom>
        </p:spPr>
      </p:pic>
      <p:sp>
        <p:nvSpPr>
          <p:cNvPr id="278" name="Rectangle: Rounded Corners 277">
            <a:extLst>
              <a:ext uri="{FF2B5EF4-FFF2-40B4-BE49-F238E27FC236}">
                <a16:creationId xmlns:a16="http://schemas.microsoft.com/office/drawing/2014/main" id="{B75EBE0F-323F-43FE-941A-DA3C206CF61A}"/>
              </a:ext>
            </a:extLst>
          </p:cNvPr>
          <p:cNvSpPr/>
          <p:nvPr/>
        </p:nvSpPr>
        <p:spPr>
          <a:xfrm>
            <a:off x="4832816" y="4053175"/>
            <a:ext cx="3257888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sp>
        <p:nvSpPr>
          <p:cNvPr id="279" name="Speech Bubble: Rectangle with Corners Rounded 278">
            <a:extLst>
              <a:ext uri="{FF2B5EF4-FFF2-40B4-BE49-F238E27FC236}">
                <a16:creationId xmlns:a16="http://schemas.microsoft.com/office/drawing/2014/main" id="{B79D5376-FB1A-4C18-B1A3-D7AF12C48661}"/>
              </a:ext>
            </a:extLst>
          </p:cNvPr>
          <p:cNvSpPr/>
          <p:nvPr/>
        </p:nvSpPr>
        <p:spPr>
          <a:xfrm>
            <a:off x="-9044479" y="1474963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ผู้ใช้งานทั่วไป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0" name="Speech Bubble: Rectangle with Corners Rounded 279">
            <a:extLst>
              <a:ext uri="{FF2B5EF4-FFF2-40B4-BE49-F238E27FC236}">
                <a16:creationId xmlns:a16="http://schemas.microsoft.com/office/drawing/2014/main" id="{B95D70B5-0209-40AD-B03C-6560F88FC19E}"/>
              </a:ext>
            </a:extLst>
          </p:cNvPr>
          <p:cNvSpPr/>
          <p:nvPr/>
        </p:nvSpPr>
        <p:spPr>
          <a:xfrm flipH="1">
            <a:off x="-7336338" y="2533145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81" name="Google Shape;5072;p57">
            <a:extLst>
              <a:ext uri="{FF2B5EF4-FFF2-40B4-BE49-F238E27FC236}">
                <a16:creationId xmlns:a16="http://schemas.microsoft.com/office/drawing/2014/main" id="{1853440C-33D0-4A54-A16C-295964908CE5}"/>
              </a:ext>
            </a:extLst>
          </p:cNvPr>
          <p:cNvGrpSpPr/>
          <p:nvPr/>
        </p:nvGrpSpPr>
        <p:grpSpPr>
          <a:xfrm>
            <a:off x="-5637283" y="3254671"/>
            <a:ext cx="904625" cy="1402305"/>
            <a:chOff x="5677854" y="1389506"/>
            <a:chExt cx="2075755" cy="3211275"/>
          </a:xfrm>
        </p:grpSpPr>
        <p:sp>
          <p:nvSpPr>
            <p:cNvPr id="282" name="Google Shape;5073;p57">
              <a:extLst>
                <a:ext uri="{FF2B5EF4-FFF2-40B4-BE49-F238E27FC236}">
                  <a16:creationId xmlns:a16="http://schemas.microsoft.com/office/drawing/2014/main" id="{BB134B08-FE70-4850-9C95-AEA92A50C896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074;p57">
              <a:extLst>
                <a:ext uri="{FF2B5EF4-FFF2-40B4-BE49-F238E27FC236}">
                  <a16:creationId xmlns:a16="http://schemas.microsoft.com/office/drawing/2014/main" id="{EF3AB405-E5BB-4A3B-86D5-0AEAC67623EA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075;p57">
              <a:extLst>
                <a:ext uri="{FF2B5EF4-FFF2-40B4-BE49-F238E27FC236}">
                  <a16:creationId xmlns:a16="http://schemas.microsoft.com/office/drawing/2014/main" id="{FF74A1CE-92CF-43D2-8A8B-F033D30A1960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076;p57">
              <a:extLst>
                <a:ext uri="{FF2B5EF4-FFF2-40B4-BE49-F238E27FC236}">
                  <a16:creationId xmlns:a16="http://schemas.microsoft.com/office/drawing/2014/main" id="{34EB8CC3-30E7-4FBC-96D5-B6657E11D213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077;p57">
              <a:extLst>
                <a:ext uri="{FF2B5EF4-FFF2-40B4-BE49-F238E27FC236}">
                  <a16:creationId xmlns:a16="http://schemas.microsoft.com/office/drawing/2014/main" id="{D9D21150-059B-42C6-8A86-50D693864D92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078;p57">
              <a:extLst>
                <a:ext uri="{FF2B5EF4-FFF2-40B4-BE49-F238E27FC236}">
                  <a16:creationId xmlns:a16="http://schemas.microsoft.com/office/drawing/2014/main" id="{822724C6-BA52-4BF7-9EFB-925B7AC2063B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079;p57">
              <a:extLst>
                <a:ext uri="{FF2B5EF4-FFF2-40B4-BE49-F238E27FC236}">
                  <a16:creationId xmlns:a16="http://schemas.microsoft.com/office/drawing/2014/main" id="{CA4356B0-0ABF-4666-A1AB-51CFE2D84F58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5080;p57">
              <a:extLst>
                <a:ext uri="{FF2B5EF4-FFF2-40B4-BE49-F238E27FC236}">
                  <a16:creationId xmlns:a16="http://schemas.microsoft.com/office/drawing/2014/main" id="{59300A08-3738-47E7-92C0-C52B9C837DE5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5081;p57">
              <a:extLst>
                <a:ext uri="{FF2B5EF4-FFF2-40B4-BE49-F238E27FC236}">
                  <a16:creationId xmlns:a16="http://schemas.microsoft.com/office/drawing/2014/main" id="{80C286B3-AE70-4DC8-B973-121FDC6319BB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082;p57">
              <a:extLst>
                <a:ext uri="{FF2B5EF4-FFF2-40B4-BE49-F238E27FC236}">
                  <a16:creationId xmlns:a16="http://schemas.microsoft.com/office/drawing/2014/main" id="{4A55FF99-36D0-4AE2-9052-72D424CA2F9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083;p57">
              <a:extLst>
                <a:ext uri="{FF2B5EF4-FFF2-40B4-BE49-F238E27FC236}">
                  <a16:creationId xmlns:a16="http://schemas.microsoft.com/office/drawing/2014/main" id="{A91DF0B8-DADD-40E5-8F8C-23BDEA3883AF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084;p57">
              <a:extLst>
                <a:ext uri="{FF2B5EF4-FFF2-40B4-BE49-F238E27FC236}">
                  <a16:creationId xmlns:a16="http://schemas.microsoft.com/office/drawing/2014/main" id="{EAA7C93E-2809-4327-8FF4-F1509877A85F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085;p57">
              <a:extLst>
                <a:ext uri="{FF2B5EF4-FFF2-40B4-BE49-F238E27FC236}">
                  <a16:creationId xmlns:a16="http://schemas.microsoft.com/office/drawing/2014/main" id="{A748FB05-FAE7-4996-9CD0-A8CB2E073EE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86;p57">
              <a:extLst>
                <a:ext uri="{FF2B5EF4-FFF2-40B4-BE49-F238E27FC236}">
                  <a16:creationId xmlns:a16="http://schemas.microsoft.com/office/drawing/2014/main" id="{CDAFA2E3-BCE9-4E18-AA91-5AA6B7568451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87;p57">
              <a:extLst>
                <a:ext uri="{FF2B5EF4-FFF2-40B4-BE49-F238E27FC236}">
                  <a16:creationId xmlns:a16="http://schemas.microsoft.com/office/drawing/2014/main" id="{BB04B66A-1431-4508-856B-ED05E6DCBD10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88;p57">
              <a:extLst>
                <a:ext uri="{FF2B5EF4-FFF2-40B4-BE49-F238E27FC236}">
                  <a16:creationId xmlns:a16="http://schemas.microsoft.com/office/drawing/2014/main" id="{03FA7086-FFA2-4862-8B91-0F3E1518A8A0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89;p57">
              <a:extLst>
                <a:ext uri="{FF2B5EF4-FFF2-40B4-BE49-F238E27FC236}">
                  <a16:creationId xmlns:a16="http://schemas.microsoft.com/office/drawing/2014/main" id="{75E9F8F2-D6F2-46A1-832A-445BDFB6CE4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90;p57">
              <a:extLst>
                <a:ext uri="{FF2B5EF4-FFF2-40B4-BE49-F238E27FC236}">
                  <a16:creationId xmlns:a16="http://schemas.microsoft.com/office/drawing/2014/main" id="{2BA2FE8E-A8B7-4715-B10A-16B65F5F3E8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91;p57">
              <a:extLst>
                <a:ext uri="{FF2B5EF4-FFF2-40B4-BE49-F238E27FC236}">
                  <a16:creationId xmlns:a16="http://schemas.microsoft.com/office/drawing/2014/main" id="{275C32CD-6CC3-47D6-AAD8-C31E5D3E1569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92;p57">
              <a:extLst>
                <a:ext uri="{FF2B5EF4-FFF2-40B4-BE49-F238E27FC236}">
                  <a16:creationId xmlns:a16="http://schemas.microsoft.com/office/drawing/2014/main" id="{93092B51-E6A4-46EF-B5CB-8D130AEBFB18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93;p57">
              <a:extLst>
                <a:ext uri="{FF2B5EF4-FFF2-40B4-BE49-F238E27FC236}">
                  <a16:creationId xmlns:a16="http://schemas.microsoft.com/office/drawing/2014/main" id="{9DA98ECB-D09E-4622-9705-C130782B119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94;p57">
              <a:extLst>
                <a:ext uri="{FF2B5EF4-FFF2-40B4-BE49-F238E27FC236}">
                  <a16:creationId xmlns:a16="http://schemas.microsoft.com/office/drawing/2014/main" id="{5BFA5A6F-AD98-442F-A49D-3CD9DD099F1A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95;p57">
              <a:extLst>
                <a:ext uri="{FF2B5EF4-FFF2-40B4-BE49-F238E27FC236}">
                  <a16:creationId xmlns:a16="http://schemas.microsoft.com/office/drawing/2014/main" id="{10BA1BA5-12CE-469E-8DD3-152A44AF948D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96;p57">
              <a:extLst>
                <a:ext uri="{FF2B5EF4-FFF2-40B4-BE49-F238E27FC236}">
                  <a16:creationId xmlns:a16="http://schemas.microsoft.com/office/drawing/2014/main" id="{02FA8D44-7531-476F-B2DD-DA9978123374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97;p57">
              <a:extLst>
                <a:ext uri="{FF2B5EF4-FFF2-40B4-BE49-F238E27FC236}">
                  <a16:creationId xmlns:a16="http://schemas.microsoft.com/office/drawing/2014/main" id="{41B7B438-E991-4BAC-892E-BDA8B4BD8C19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98;p57">
              <a:extLst>
                <a:ext uri="{FF2B5EF4-FFF2-40B4-BE49-F238E27FC236}">
                  <a16:creationId xmlns:a16="http://schemas.microsoft.com/office/drawing/2014/main" id="{8A8548F2-D468-4CE4-ACAD-0012810739D6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99;p57">
              <a:extLst>
                <a:ext uri="{FF2B5EF4-FFF2-40B4-BE49-F238E27FC236}">
                  <a16:creationId xmlns:a16="http://schemas.microsoft.com/office/drawing/2014/main" id="{C760126A-FACF-4F05-B4DF-87DDCF1B5AA8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100;p57">
              <a:extLst>
                <a:ext uri="{FF2B5EF4-FFF2-40B4-BE49-F238E27FC236}">
                  <a16:creationId xmlns:a16="http://schemas.microsoft.com/office/drawing/2014/main" id="{236B8A19-53F5-4314-BACE-BBC256F50284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101;p57">
              <a:extLst>
                <a:ext uri="{FF2B5EF4-FFF2-40B4-BE49-F238E27FC236}">
                  <a16:creationId xmlns:a16="http://schemas.microsoft.com/office/drawing/2014/main" id="{12BC7A6A-2026-43D1-995A-F3490BB5039B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102;p57">
              <a:extLst>
                <a:ext uri="{FF2B5EF4-FFF2-40B4-BE49-F238E27FC236}">
                  <a16:creationId xmlns:a16="http://schemas.microsoft.com/office/drawing/2014/main" id="{5D3354FF-52D6-4311-9F34-D696C21CFFCA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103;p57">
              <a:extLst>
                <a:ext uri="{FF2B5EF4-FFF2-40B4-BE49-F238E27FC236}">
                  <a16:creationId xmlns:a16="http://schemas.microsoft.com/office/drawing/2014/main" id="{406C0E22-9093-476E-B9C2-67360501792A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104;p57">
              <a:extLst>
                <a:ext uri="{FF2B5EF4-FFF2-40B4-BE49-F238E27FC236}">
                  <a16:creationId xmlns:a16="http://schemas.microsoft.com/office/drawing/2014/main" id="{DDD8216D-6A60-4A51-9288-345AF3F32123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105;p57">
              <a:extLst>
                <a:ext uri="{FF2B5EF4-FFF2-40B4-BE49-F238E27FC236}">
                  <a16:creationId xmlns:a16="http://schemas.microsoft.com/office/drawing/2014/main" id="{AE268E8C-13C5-4135-BAB1-75B74FC0B82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106;p57">
              <a:extLst>
                <a:ext uri="{FF2B5EF4-FFF2-40B4-BE49-F238E27FC236}">
                  <a16:creationId xmlns:a16="http://schemas.microsoft.com/office/drawing/2014/main" id="{687F6755-ECCA-408E-A079-94064617FB01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107;p57">
              <a:extLst>
                <a:ext uri="{FF2B5EF4-FFF2-40B4-BE49-F238E27FC236}">
                  <a16:creationId xmlns:a16="http://schemas.microsoft.com/office/drawing/2014/main" id="{E148379A-8155-431A-BA3D-C29C0CEC01CC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108;p57">
              <a:extLst>
                <a:ext uri="{FF2B5EF4-FFF2-40B4-BE49-F238E27FC236}">
                  <a16:creationId xmlns:a16="http://schemas.microsoft.com/office/drawing/2014/main" id="{4EBD3F3D-F8C3-420B-B013-544EB117EA9B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109;p57">
              <a:extLst>
                <a:ext uri="{FF2B5EF4-FFF2-40B4-BE49-F238E27FC236}">
                  <a16:creationId xmlns:a16="http://schemas.microsoft.com/office/drawing/2014/main" id="{B5FD268A-261F-40AC-A5DD-1D350BE355DC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110;p57">
              <a:extLst>
                <a:ext uri="{FF2B5EF4-FFF2-40B4-BE49-F238E27FC236}">
                  <a16:creationId xmlns:a16="http://schemas.microsoft.com/office/drawing/2014/main" id="{8731C690-E5D7-419E-A191-A5C1EDDC0954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111;p57">
              <a:extLst>
                <a:ext uri="{FF2B5EF4-FFF2-40B4-BE49-F238E27FC236}">
                  <a16:creationId xmlns:a16="http://schemas.microsoft.com/office/drawing/2014/main" id="{AB393079-B48D-495D-8A81-D10215C323C6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12;p57">
              <a:extLst>
                <a:ext uri="{FF2B5EF4-FFF2-40B4-BE49-F238E27FC236}">
                  <a16:creationId xmlns:a16="http://schemas.microsoft.com/office/drawing/2014/main" id="{6748EE94-00FF-4FBC-9899-E818A8B21D32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13;p57">
              <a:extLst>
                <a:ext uri="{FF2B5EF4-FFF2-40B4-BE49-F238E27FC236}">
                  <a16:creationId xmlns:a16="http://schemas.microsoft.com/office/drawing/2014/main" id="{A03F043E-1FA0-4D22-B1FE-8E0470C741A2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14;p57">
              <a:extLst>
                <a:ext uri="{FF2B5EF4-FFF2-40B4-BE49-F238E27FC236}">
                  <a16:creationId xmlns:a16="http://schemas.microsoft.com/office/drawing/2014/main" id="{010AA581-3220-428A-AE9F-2077C4739A8B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15;p57">
              <a:extLst>
                <a:ext uri="{FF2B5EF4-FFF2-40B4-BE49-F238E27FC236}">
                  <a16:creationId xmlns:a16="http://schemas.microsoft.com/office/drawing/2014/main" id="{73766719-6DC7-47E8-9A3E-D51CC65A7266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16;p57">
              <a:extLst>
                <a:ext uri="{FF2B5EF4-FFF2-40B4-BE49-F238E27FC236}">
                  <a16:creationId xmlns:a16="http://schemas.microsoft.com/office/drawing/2014/main" id="{54FFBEB5-1AFD-4BD9-931E-F548C3969B0E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17;p57">
              <a:extLst>
                <a:ext uri="{FF2B5EF4-FFF2-40B4-BE49-F238E27FC236}">
                  <a16:creationId xmlns:a16="http://schemas.microsoft.com/office/drawing/2014/main" id="{60BECB79-5C1B-429D-A50F-BBA4199FFC27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18;p57">
              <a:extLst>
                <a:ext uri="{FF2B5EF4-FFF2-40B4-BE49-F238E27FC236}">
                  <a16:creationId xmlns:a16="http://schemas.microsoft.com/office/drawing/2014/main" id="{C0B5C86C-5ECA-438A-AE80-0A30B3635FE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19;p57">
              <a:extLst>
                <a:ext uri="{FF2B5EF4-FFF2-40B4-BE49-F238E27FC236}">
                  <a16:creationId xmlns:a16="http://schemas.microsoft.com/office/drawing/2014/main" id="{96888A3D-B57D-4457-9394-374986E07634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20;p57">
              <a:extLst>
                <a:ext uri="{FF2B5EF4-FFF2-40B4-BE49-F238E27FC236}">
                  <a16:creationId xmlns:a16="http://schemas.microsoft.com/office/drawing/2014/main" id="{164D9A57-5293-42D9-95E9-02269FD1A9EA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21;p57">
              <a:extLst>
                <a:ext uri="{FF2B5EF4-FFF2-40B4-BE49-F238E27FC236}">
                  <a16:creationId xmlns:a16="http://schemas.microsoft.com/office/drawing/2014/main" id="{B3CFEEAD-A2A3-459E-86B8-B8E3CD570AFE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22;p57">
              <a:extLst>
                <a:ext uri="{FF2B5EF4-FFF2-40B4-BE49-F238E27FC236}">
                  <a16:creationId xmlns:a16="http://schemas.microsoft.com/office/drawing/2014/main" id="{B1C5C8C5-F738-4364-98A5-5812BFE5FBA7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23;p57">
              <a:extLst>
                <a:ext uri="{FF2B5EF4-FFF2-40B4-BE49-F238E27FC236}">
                  <a16:creationId xmlns:a16="http://schemas.microsoft.com/office/drawing/2014/main" id="{BFC49DBF-8B99-4B57-9743-753334E7D22F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24;p57">
              <a:extLst>
                <a:ext uri="{FF2B5EF4-FFF2-40B4-BE49-F238E27FC236}">
                  <a16:creationId xmlns:a16="http://schemas.microsoft.com/office/drawing/2014/main" id="{5820EA89-CFEF-464C-BA0D-DCFC1FE8C040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25;p57">
              <a:extLst>
                <a:ext uri="{FF2B5EF4-FFF2-40B4-BE49-F238E27FC236}">
                  <a16:creationId xmlns:a16="http://schemas.microsoft.com/office/drawing/2014/main" id="{C9603236-909B-492C-BEF5-5CBD227E8560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26;p57">
              <a:extLst>
                <a:ext uri="{FF2B5EF4-FFF2-40B4-BE49-F238E27FC236}">
                  <a16:creationId xmlns:a16="http://schemas.microsoft.com/office/drawing/2014/main" id="{55055683-989C-4452-A0FB-021EE444812F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27;p57">
              <a:extLst>
                <a:ext uri="{FF2B5EF4-FFF2-40B4-BE49-F238E27FC236}">
                  <a16:creationId xmlns:a16="http://schemas.microsoft.com/office/drawing/2014/main" id="{76466097-DF87-406D-983B-1BE0248E3D97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28;p57">
              <a:extLst>
                <a:ext uri="{FF2B5EF4-FFF2-40B4-BE49-F238E27FC236}">
                  <a16:creationId xmlns:a16="http://schemas.microsoft.com/office/drawing/2014/main" id="{F070F132-5A74-4E7E-94D1-B919A4E952CC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29;p57">
              <a:extLst>
                <a:ext uri="{FF2B5EF4-FFF2-40B4-BE49-F238E27FC236}">
                  <a16:creationId xmlns:a16="http://schemas.microsoft.com/office/drawing/2014/main" id="{FAF1B3D0-3F83-4078-A777-B596BC0156C3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30;p57">
              <a:extLst>
                <a:ext uri="{FF2B5EF4-FFF2-40B4-BE49-F238E27FC236}">
                  <a16:creationId xmlns:a16="http://schemas.microsoft.com/office/drawing/2014/main" id="{C7ABDBC0-ECCB-4686-89A0-8300CED73252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31;p57">
              <a:extLst>
                <a:ext uri="{FF2B5EF4-FFF2-40B4-BE49-F238E27FC236}">
                  <a16:creationId xmlns:a16="http://schemas.microsoft.com/office/drawing/2014/main" id="{8BEFECFA-7852-42B4-8A31-CE2099825A47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32;p57">
              <a:extLst>
                <a:ext uri="{FF2B5EF4-FFF2-40B4-BE49-F238E27FC236}">
                  <a16:creationId xmlns:a16="http://schemas.microsoft.com/office/drawing/2014/main" id="{9D280C35-22D8-4CFD-A3E7-F9916D5B72FB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33;p57">
              <a:extLst>
                <a:ext uri="{FF2B5EF4-FFF2-40B4-BE49-F238E27FC236}">
                  <a16:creationId xmlns:a16="http://schemas.microsoft.com/office/drawing/2014/main" id="{0D53A6A0-26F5-4FD6-B880-499AB301911A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34;p57">
              <a:extLst>
                <a:ext uri="{FF2B5EF4-FFF2-40B4-BE49-F238E27FC236}">
                  <a16:creationId xmlns:a16="http://schemas.microsoft.com/office/drawing/2014/main" id="{117F504F-DAFA-4A9C-A922-16749A9E8FF0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35;p57">
              <a:extLst>
                <a:ext uri="{FF2B5EF4-FFF2-40B4-BE49-F238E27FC236}">
                  <a16:creationId xmlns:a16="http://schemas.microsoft.com/office/drawing/2014/main" id="{D1AF949C-5EC1-4F54-9675-A90FB5A0D6C5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36;p57">
              <a:extLst>
                <a:ext uri="{FF2B5EF4-FFF2-40B4-BE49-F238E27FC236}">
                  <a16:creationId xmlns:a16="http://schemas.microsoft.com/office/drawing/2014/main" id="{F6580747-BB9A-4A9A-BFC2-A253540EB8F9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37;p57">
              <a:extLst>
                <a:ext uri="{FF2B5EF4-FFF2-40B4-BE49-F238E27FC236}">
                  <a16:creationId xmlns:a16="http://schemas.microsoft.com/office/drawing/2014/main" id="{F2904001-50B7-47D2-A58C-404CC585B26D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38;p57">
              <a:extLst>
                <a:ext uri="{FF2B5EF4-FFF2-40B4-BE49-F238E27FC236}">
                  <a16:creationId xmlns:a16="http://schemas.microsoft.com/office/drawing/2014/main" id="{5D296C85-C015-4C52-8E09-2D2399E1828F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39;p57">
              <a:extLst>
                <a:ext uri="{FF2B5EF4-FFF2-40B4-BE49-F238E27FC236}">
                  <a16:creationId xmlns:a16="http://schemas.microsoft.com/office/drawing/2014/main" id="{54D12957-9194-4D92-82D3-5427BDDD295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40;p57">
              <a:extLst>
                <a:ext uri="{FF2B5EF4-FFF2-40B4-BE49-F238E27FC236}">
                  <a16:creationId xmlns:a16="http://schemas.microsoft.com/office/drawing/2014/main" id="{8269D7A6-C45E-4A54-B27A-EFA30F2FFFDB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41;p57">
              <a:extLst>
                <a:ext uri="{FF2B5EF4-FFF2-40B4-BE49-F238E27FC236}">
                  <a16:creationId xmlns:a16="http://schemas.microsoft.com/office/drawing/2014/main" id="{0F0E3997-1860-43E9-8075-F2952181C4D8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42;p57">
              <a:extLst>
                <a:ext uri="{FF2B5EF4-FFF2-40B4-BE49-F238E27FC236}">
                  <a16:creationId xmlns:a16="http://schemas.microsoft.com/office/drawing/2014/main" id="{D05871A0-BEA1-43C9-9129-8B281420AC7E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43;p57">
              <a:extLst>
                <a:ext uri="{FF2B5EF4-FFF2-40B4-BE49-F238E27FC236}">
                  <a16:creationId xmlns:a16="http://schemas.microsoft.com/office/drawing/2014/main" id="{1989F0D1-9406-4EC3-8826-99DA65A11F81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44;p57">
              <a:extLst>
                <a:ext uri="{FF2B5EF4-FFF2-40B4-BE49-F238E27FC236}">
                  <a16:creationId xmlns:a16="http://schemas.microsoft.com/office/drawing/2014/main" id="{6B3B73EA-4136-4ECA-8D83-D83295C8B767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45;p57">
              <a:extLst>
                <a:ext uri="{FF2B5EF4-FFF2-40B4-BE49-F238E27FC236}">
                  <a16:creationId xmlns:a16="http://schemas.microsoft.com/office/drawing/2014/main" id="{D033F8A1-C2D0-4FC6-9DBC-B42AECEAAEA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46;p57">
              <a:extLst>
                <a:ext uri="{FF2B5EF4-FFF2-40B4-BE49-F238E27FC236}">
                  <a16:creationId xmlns:a16="http://schemas.microsoft.com/office/drawing/2014/main" id="{AB76F2BF-683F-4684-A22E-A7151AD30C28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47;p57">
              <a:extLst>
                <a:ext uri="{FF2B5EF4-FFF2-40B4-BE49-F238E27FC236}">
                  <a16:creationId xmlns:a16="http://schemas.microsoft.com/office/drawing/2014/main" id="{AD937AFF-4D11-4378-A439-CDF94AB52402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48;p57">
              <a:extLst>
                <a:ext uri="{FF2B5EF4-FFF2-40B4-BE49-F238E27FC236}">
                  <a16:creationId xmlns:a16="http://schemas.microsoft.com/office/drawing/2014/main" id="{4BB69A4A-79F3-4A45-8C81-298A5DDA760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49;p57">
              <a:extLst>
                <a:ext uri="{FF2B5EF4-FFF2-40B4-BE49-F238E27FC236}">
                  <a16:creationId xmlns:a16="http://schemas.microsoft.com/office/drawing/2014/main" id="{9CCBB723-D2CD-40F4-AAD5-3D8A0C8D3F8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50;p57">
              <a:extLst>
                <a:ext uri="{FF2B5EF4-FFF2-40B4-BE49-F238E27FC236}">
                  <a16:creationId xmlns:a16="http://schemas.microsoft.com/office/drawing/2014/main" id="{BA5532C2-CD3D-4A9D-9FAD-5403B30FE8D1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51;p57">
              <a:extLst>
                <a:ext uri="{FF2B5EF4-FFF2-40B4-BE49-F238E27FC236}">
                  <a16:creationId xmlns:a16="http://schemas.microsoft.com/office/drawing/2014/main" id="{3C063AF8-CA87-4D21-9DA8-A71C41C71269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52;p57">
              <a:extLst>
                <a:ext uri="{FF2B5EF4-FFF2-40B4-BE49-F238E27FC236}">
                  <a16:creationId xmlns:a16="http://schemas.microsoft.com/office/drawing/2014/main" id="{8212B7C3-CFE6-424F-9C73-785777FE10D8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53;p57">
              <a:extLst>
                <a:ext uri="{FF2B5EF4-FFF2-40B4-BE49-F238E27FC236}">
                  <a16:creationId xmlns:a16="http://schemas.microsoft.com/office/drawing/2014/main" id="{BA8B323C-311B-4AFA-8AF9-FCA09A3149C1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54;p57">
              <a:extLst>
                <a:ext uri="{FF2B5EF4-FFF2-40B4-BE49-F238E27FC236}">
                  <a16:creationId xmlns:a16="http://schemas.microsoft.com/office/drawing/2014/main" id="{44EAAEB1-21E7-464A-A83B-0EF8B903B4D5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55;p57">
              <a:extLst>
                <a:ext uri="{FF2B5EF4-FFF2-40B4-BE49-F238E27FC236}">
                  <a16:creationId xmlns:a16="http://schemas.microsoft.com/office/drawing/2014/main" id="{732411E5-3DD9-4F78-873D-A38C3A1B1DF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56;p57">
              <a:extLst>
                <a:ext uri="{FF2B5EF4-FFF2-40B4-BE49-F238E27FC236}">
                  <a16:creationId xmlns:a16="http://schemas.microsoft.com/office/drawing/2014/main" id="{180324EA-089B-480B-A60D-ECB4EDB7BB3E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57;p57">
              <a:extLst>
                <a:ext uri="{FF2B5EF4-FFF2-40B4-BE49-F238E27FC236}">
                  <a16:creationId xmlns:a16="http://schemas.microsoft.com/office/drawing/2014/main" id="{5A7EA590-0D81-40F4-99C2-54316C067EE1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58;p57">
              <a:extLst>
                <a:ext uri="{FF2B5EF4-FFF2-40B4-BE49-F238E27FC236}">
                  <a16:creationId xmlns:a16="http://schemas.microsoft.com/office/drawing/2014/main" id="{94728DBE-0911-4F9F-974A-1FF77DE6FAF1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59;p57">
              <a:extLst>
                <a:ext uri="{FF2B5EF4-FFF2-40B4-BE49-F238E27FC236}">
                  <a16:creationId xmlns:a16="http://schemas.microsoft.com/office/drawing/2014/main" id="{0BE2D07F-FAA4-4A87-B867-9DC96A072161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60;p57">
              <a:extLst>
                <a:ext uri="{FF2B5EF4-FFF2-40B4-BE49-F238E27FC236}">
                  <a16:creationId xmlns:a16="http://schemas.microsoft.com/office/drawing/2014/main" id="{C5443513-0BB9-46A3-8074-0D15D5FA41B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61;p57">
              <a:extLst>
                <a:ext uri="{FF2B5EF4-FFF2-40B4-BE49-F238E27FC236}">
                  <a16:creationId xmlns:a16="http://schemas.microsoft.com/office/drawing/2014/main" id="{119F9C8E-C209-427E-93E3-E71E6CD9D88B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62;p57">
              <a:extLst>
                <a:ext uri="{FF2B5EF4-FFF2-40B4-BE49-F238E27FC236}">
                  <a16:creationId xmlns:a16="http://schemas.microsoft.com/office/drawing/2014/main" id="{339DCE3B-19C0-4F0F-BC01-D18742E3D69D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63;p57">
              <a:extLst>
                <a:ext uri="{FF2B5EF4-FFF2-40B4-BE49-F238E27FC236}">
                  <a16:creationId xmlns:a16="http://schemas.microsoft.com/office/drawing/2014/main" id="{46517363-646D-4D0D-8DE6-C786F749ABBF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64;p57">
              <a:extLst>
                <a:ext uri="{FF2B5EF4-FFF2-40B4-BE49-F238E27FC236}">
                  <a16:creationId xmlns:a16="http://schemas.microsoft.com/office/drawing/2014/main" id="{1B3973A1-1AD2-48F9-AB84-573867FBEC1E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65;p57">
              <a:extLst>
                <a:ext uri="{FF2B5EF4-FFF2-40B4-BE49-F238E27FC236}">
                  <a16:creationId xmlns:a16="http://schemas.microsoft.com/office/drawing/2014/main" id="{2E07B70E-F173-461D-A1AD-EA00FB385589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66;p57">
              <a:extLst>
                <a:ext uri="{FF2B5EF4-FFF2-40B4-BE49-F238E27FC236}">
                  <a16:creationId xmlns:a16="http://schemas.microsoft.com/office/drawing/2014/main" id="{F75C9A4C-6AE8-4E8F-A4A5-3CE26B4A7AC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67;p57">
              <a:extLst>
                <a:ext uri="{FF2B5EF4-FFF2-40B4-BE49-F238E27FC236}">
                  <a16:creationId xmlns:a16="http://schemas.microsoft.com/office/drawing/2014/main" id="{46E3E28E-2E45-4922-9A5D-63DB950B4E1C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68;p57">
              <a:extLst>
                <a:ext uri="{FF2B5EF4-FFF2-40B4-BE49-F238E27FC236}">
                  <a16:creationId xmlns:a16="http://schemas.microsoft.com/office/drawing/2014/main" id="{6969E077-1254-48C2-9C5D-778BE50B1CAF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5169;p57">
              <a:extLst>
                <a:ext uri="{FF2B5EF4-FFF2-40B4-BE49-F238E27FC236}">
                  <a16:creationId xmlns:a16="http://schemas.microsoft.com/office/drawing/2014/main" id="{6846D545-AC1E-4ADB-887A-76BE01606EF2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5170;p57">
              <a:extLst>
                <a:ext uri="{FF2B5EF4-FFF2-40B4-BE49-F238E27FC236}">
                  <a16:creationId xmlns:a16="http://schemas.microsoft.com/office/drawing/2014/main" id="{E7DB4591-C599-4433-9035-CB8AB5910C32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71;p57">
              <a:extLst>
                <a:ext uri="{FF2B5EF4-FFF2-40B4-BE49-F238E27FC236}">
                  <a16:creationId xmlns:a16="http://schemas.microsoft.com/office/drawing/2014/main" id="{98FF2847-00F0-4060-90A6-CA661F8785F7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72;p57">
              <a:extLst>
                <a:ext uri="{FF2B5EF4-FFF2-40B4-BE49-F238E27FC236}">
                  <a16:creationId xmlns:a16="http://schemas.microsoft.com/office/drawing/2014/main" id="{43016129-0046-41F4-AB39-117F1BEE960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73;p57">
              <a:extLst>
                <a:ext uri="{FF2B5EF4-FFF2-40B4-BE49-F238E27FC236}">
                  <a16:creationId xmlns:a16="http://schemas.microsoft.com/office/drawing/2014/main" id="{8BE11A47-5478-416A-B329-C1C92565EF84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74;p57">
              <a:extLst>
                <a:ext uri="{FF2B5EF4-FFF2-40B4-BE49-F238E27FC236}">
                  <a16:creationId xmlns:a16="http://schemas.microsoft.com/office/drawing/2014/main" id="{62EC4F04-75A0-41E3-A5EA-2B58567EEE9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75;p57">
              <a:extLst>
                <a:ext uri="{FF2B5EF4-FFF2-40B4-BE49-F238E27FC236}">
                  <a16:creationId xmlns:a16="http://schemas.microsoft.com/office/drawing/2014/main" id="{C1CFEA33-A917-4EEF-99E4-1457A519B27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76;p57">
              <a:extLst>
                <a:ext uri="{FF2B5EF4-FFF2-40B4-BE49-F238E27FC236}">
                  <a16:creationId xmlns:a16="http://schemas.microsoft.com/office/drawing/2014/main" id="{CF1F1CEB-03A0-49FA-B4E1-218A56C517A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77;p57">
              <a:extLst>
                <a:ext uri="{FF2B5EF4-FFF2-40B4-BE49-F238E27FC236}">
                  <a16:creationId xmlns:a16="http://schemas.microsoft.com/office/drawing/2014/main" id="{F7E21844-685D-4627-B2E2-5FF539FDFF68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78;p57">
              <a:extLst>
                <a:ext uri="{FF2B5EF4-FFF2-40B4-BE49-F238E27FC236}">
                  <a16:creationId xmlns:a16="http://schemas.microsoft.com/office/drawing/2014/main" id="{CB21BF2A-72E2-4F52-A4EB-6950D2EAEF3D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79;p57">
              <a:extLst>
                <a:ext uri="{FF2B5EF4-FFF2-40B4-BE49-F238E27FC236}">
                  <a16:creationId xmlns:a16="http://schemas.microsoft.com/office/drawing/2014/main" id="{4DBE5446-09BF-404A-9BDA-253BD1E829C7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80;p57">
              <a:extLst>
                <a:ext uri="{FF2B5EF4-FFF2-40B4-BE49-F238E27FC236}">
                  <a16:creationId xmlns:a16="http://schemas.microsoft.com/office/drawing/2014/main" id="{BCBC3AEE-A1E6-45F4-AC5F-C4908BFC285D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81;p57">
              <a:extLst>
                <a:ext uri="{FF2B5EF4-FFF2-40B4-BE49-F238E27FC236}">
                  <a16:creationId xmlns:a16="http://schemas.microsoft.com/office/drawing/2014/main" id="{D19A0F26-CD28-4D5D-BFB2-C09541F8E8B0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82;p57">
              <a:extLst>
                <a:ext uri="{FF2B5EF4-FFF2-40B4-BE49-F238E27FC236}">
                  <a16:creationId xmlns:a16="http://schemas.microsoft.com/office/drawing/2014/main" id="{B6232F07-56EF-4C4B-A6C6-1888DF394A4B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83;p57">
              <a:extLst>
                <a:ext uri="{FF2B5EF4-FFF2-40B4-BE49-F238E27FC236}">
                  <a16:creationId xmlns:a16="http://schemas.microsoft.com/office/drawing/2014/main" id="{A69ABDD5-81ED-49DA-9262-D4744E6DC6BC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84;p57">
              <a:extLst>
                <a:ext uri="{FF2B5EF4-FFF2-40B4-BE49-F238E27FC236}">
                  <a16:creationId xmlns:a16="http://schemas.microsoft.com/office/drawing/2014/main" id="{23AA33D8-E245-4F06-A0BE-2F69FB4575C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85;p57">
              <a:extLst>
                <a:ext uri="{FF2B5EF4-FFF2-40B4-BE49-F238E27FC236}">
                  <a16:creationId xmlns:a16="http://schemas.microsoft.com/office/drawing/2014/main" id="{773302A2-DA46-41C9-90DF-D88539738783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86;p57">
              <a:extLst>
                <a:ext uri="{FF2B5EF4-FFF2-40B4-BE49-F238E27FC236}">
                  <a16:creationId xmlns:a16="http://schemas.microsoft.com/office/drawing/2014/main" id="{BC945B83-1E34-4472-A682-6B9BDE762D9D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87;p57">
              <a:extLst>
                <a:ext uri="{FF2B5EF4-FFF2-40B4-BE49-F238E27FC236}">
                  <a16:creationId xmlns:a16="http://schemas.microsoft.com/office/drawing/2014/main" id="{6B03776D-0A41-4D03-9D28-FCE331A4DAB9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88;p57">
              <a:extLst>
                <a:ext uri="{FF2B5EF4-FFF2-40B4-BE49-F238E27FC236}">
                  <a16:creationId xmlns:a16="http://schemas.microsoft.com/office/drawing/2014/main" id="{E36BD22B-CF91-419A-94CD-DD41A0CA4F67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89;p57">
              <a:extLst>
                <a:ext uri="{FF2B5EF4-FFF2-40B4-BE49-F238E27FC236}">
                  <a16:creationId xmlns:a16="http://schemas.microsoft.com/office/drawing/2014/main" id="{AC28D538-2862-47B6-9815-3824AFB703A7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90;p57">
              <a:extLst>
                <a:ext uri="{FF2B5EF4-FFF2-40B4-BE49-F238E27FC236}">
                  <a16:creationId xmlns:a16="http://schemas.microsoft.com/office/drawing/2014/main" id="{C9AD2DD4-9B35-4640-8180-283D30C0ECBF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91;p57">
              <a:extLst>
                <a:ext uri="{FF2B5EF4-FFF2-40B4-BE49-F238E27FC236}">
                  <a16:creationId xmlns:a16="http://schemas.microsoft.com/office/drawing/2014/main" id="{51912382-0415-4D7C-9F53-DD71F0AEE9BA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92;p57">
              <a:extLst>
                <a:ext uri="{FF2B5EF4-FFF2-40B4-BE49-F238E27FC236}">
                  <a16:creationId xmlns:a16="http://schemas.microsoft.com/office/drawing/2014/main" id="{91D7442D-5ABB-441C-B02C-DE0109FB0EE8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93;p57">
              <a:extLst>
                <a:ext uri="{FF2B5EF4-FFF2-40B4-BE49-F238E27FC236}">
                  <a16:creationId xmlns:a16="http://schemas.microsoft.com/office/drawing/2014/main" id="{0499E404-25DF-4A51-AD6D-AC65B2FAE280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94;p57">
              <a:extLst>
                <a:ext uri="{FF2B5EF4-FFF2-40B4-BE49-F238E27FC236}">
                  <a16:creationId xmlns:a16="http://schemas.microsoft.com/office/drawing/2014/main" id="{682FE76F-A11C-4339-943A-D76409FF20B3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95;p57">
              <a:extLst>
                <a:ext uri="{FF2B5EF4-FFF2-40B4-BE49-F238E27FC236}">
                  <a16:creationId xmlns:a16="http://schemas.microsoft.com/office/drawing/2014/main" id="{C6E9E02E-CC99-48FC-8146-1F9A3C63B83B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96;p57">
              <a:extLst>
                <a:ext uri="{FF2B5EF4-FFF2-40B4-BE49-F238E27FC236}">
                  <a16:creationId xmlns:a16="http://schemas.microsoft.com/office/drawing/2014/main" id="{77E9570A-E2F4-4151-9339-BAE2B37973B2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97;p57">
              <a:extLst>
                <a:ext uri="{FF2B5EF4-FFF2-40B4-BE49-F238E27FC236}">
                  <a16:creationId xmlns:a16="http://schemas.microsoft.com/office/drawing/2014/main" id="{DE216E61-158B-4C74-8F44-D66C6D7ED13C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98;p57">
              <a:extLst>
                <a:ext uri="{FF2B5EF4-FFF2-40B4-BE49-F238E27FC236}">
                  <a16:creationId xmlns:a16="http://schemas.microsoft.com/office/drawing/2014/main" id="{BE0361E8-BC89-44F7-85CB-136102CBE129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99;p57">
              <a:extLst>
                <a:ext uri="{FF2B5EF4-FFF2-40B4-BE49-F238E27FC236}">
                  <a16:creationId xmlns:a16="http://schemas.microsoft.com/office/drawing/2014/main" id="{9F04BBAC-8757-4FFA-90F3-89D2921802B3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200;p57">
              <a:extLst>
                <a:ext uri="{FF2B5EF4-FFF2-40B4-BE49-F238E27FC236}">
                  <a16:creationId xmlns:a16="http://schemas.microsoft.com/office/drawing/2014/main" id="{157AFABC-7EAD-4732-9643-5DAA29BBF14F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201;p57">
              <a:extLst>
                <a:ext uri="{FF2B5EF4-FFF2-40B4-BE49-F238E27FC236}">
                  <a16:creationId xmlns:a16="http://schemas.microsoft.com/office/drawing/2014/main" id="{72DE2C36-9FC9-4C60-BD7C-BB8C9B7DB5A0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202;p57">
              <a:extLst>
                <a:ext uri="{FF2B5EF4-FFF2-40B4-BE49-F238E27FC236}">
                  <a16:creationId xmlns:a16="http://schemas.microsoft.com/office/drawing/2014/main" id="{B7BD759E-8DBF-459A-AEB0-A0629458EE87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203;p57">
              <a:extLst>
                <a:ext uri="{FF2B5EF4-FFF2-40B4-BE49-F238E27FC236}">
                  <a16:creationId xmlns:a16="http://schemas.microsoft.com/office/drawing/2014/main" id="{DF8A8E54-A207-4991-B6A3-44A80B87A434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204;p57">
              <a:extLst>
                <a:ext uri="{FF2B5EF4-FFF2-40B4-BE49-F238E27FC236}">
                  <a16:creationId xmlns:a16="http://schemas.microsoft.com/office/drawing/2014/main" id="{EC8D7333-D419-4ABE-A366-F113B90F2734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205;p57">
              <a:extLst>
                <a:ext uri="{FF2B5EF4-FFF2-40B4-BE49-F238E27FC236}">
                  <a16:creationId xmlns:a16="http://schemas.microsoft.com/office/drawing/2014/main" id="{E78141D3-5368-4E7A-AF2B-1BF33C318C4C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5072;p57">
            <a:extLst>
              <a:ext uri="{FF2B5EF4-FFF2-40B4-BE49-F238E27FC236}">
                <a16:creationId xmlns:a16="http://schemas.microsoft.com/office/drawing/2014/main" id="{9997EF5A-2978-4E5F-88A9-A0E047ECDE65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424" name="Google Shape;5073;p57">
              <a:extLst>
                <a:ext uri="{FF2B5EF4-FFF2-40B4-BE49-F238E27FC236}">
                  <a16:creationId xmlns:a16="http://schemas.microsoft.com/office/drawing/2014/main" id="{0872DDFF-76E0-4F9C-B520-AECE315C1867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074;p57">
              <a:extLst>
                <a:ext uri="{FF2B5EF4-FFF2-40B4-BE49-F238E27FC236}">
                  <a16:creationId xmlns:a16="http://schemas.microsoft.com/office/drawing/2014/main" id="{45E41B19-AA35-4E16-8969-220856EC57E0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075;p57">
              <a:extLst>
                <a:ext uri="{FF2B5EF4-FFF2-40B4-BE49-F238E27FC236}">
                  <a16:creationId xmlns:a16="http://schemas.microsoft.com/office/drawing/2014/main" id="{4263E667-766B-4A13-9D37-C1EA6D75DF7E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5076;p57">
              <a:extLst>
                <a:ext uri="{FF2B5EF4-FFF2-40B4-BE49-F238E27FC236}">
                  <a16:creationId xmlns:a16="http://schemas.microsoft.com/office/drawing/2014/main" id="{148F382B-4024-41E7-9B21-D2F6EF9E92DC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5077;p57">
              <a:extLst>
                <a:ext uri="{FF2B5EF4-FFF2-40B4-BE49-F238E27FC236}">
                  <a16:creationId xmlns:a16="http://schemas.microsoft.com/office/drawing/2014/main" id="{6E078F28-F813-4623-B08A-D8CC07CAF0BE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5078;p57">
              <a:extLst>
                <a:ext uri="{FF2B5EF4-FFF2-40B4-BE49-F238E27FC236}">
                  <a16:creationId xmlns:a16="http://schemas.microsoft.com/office/drawing/2014/main" id="{AB6B4C83-72BC-49D9-A9DB-E942E30E032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5079;p57">
              <a:extLst>
                <a:ext uri="{FF2B5EF4-FFF2-40B4-BE49-F238E27FC236}">
                  <a16:creationId xmlns:a16="http://schemas.microsoft.com/office/drawing/2014/main" id="{C6744543-EDCC-4B5F-AFEB-8E3005D1E24F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5080;p57">
              <a:extLst>
                <a:ext uri="{FF2B5EF4-FFF2-40B4-BE49-F238E27FC236}">
                  <a16:creationId xmlns:a16="http://schemas.microsoft.com/office/drawing/2014/main" id="{1C0B739D-8C87-47FF-AFA5-83B0FE81BF1A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5081;p57">
              <a:extLst>
                <a:ext uri="{FF2B5EF4-FFF2-40B4-BE49-F238E27FC236}">
                  <a16:creationId xmlns:a16="http://schemas.microsoft.com/office/drawing/2014/main" id="{A7189A87-52E5-4C94-BF37-24C07EAE220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5082;p57">
              <a:extLst>
                <a:ext uri="{FF2B5EF4-FFF2-40B4-BE49-F238E27FC236}">
                  <a16:creationId xmlns:a16="http://schemas.microsoft.com/office/drawing/2014/main" id="{84CC2AEE-4184-4950-8007-9CE28478DC2B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5083;p57">
              <a:extLst>
                <a:ext uri="{FF2B5EF4-FFF2-40B4-BE49-F238E27FC236}">
                  <a16:creationId xmlns:a16="http://schemas.microsoft.com/office/drawing/2014/main" id="{B89D1358-673A-45FA-BA5D-185628583F04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5084;p57">
              <a:extLst>
                <a:ext uri="{FF2B5EF4-FFF2-40B4-BE49-F238E27FC236}">
                  <a16:creationId xmlns:a16="http://schemas.microsoft.com/office/drawing/2014/main" id="{5841CF7B-FBE8-4C00-8827-9AB13796E9A5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5085;p57">
              <a:extLst>
                <a:ext uri="{FF2B5EF4-FFF2-40B4-BE49-F238E27FC236}">
                  <a16:creationId xmlns:a16="http://schemas.microsoft.com/office/drawing/2014/main" id="{3CE23540-0999-44A5-9132-402A67E1C52B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086;p57">
              <a:extLst>
                <a:ext uri="{FF2B5EF4-FFF2-40B4-BE49-F238E27FC236}">
                  <a16:creationId xmlns:a16="http://schemas.microsoft.com/office/drawing/2014/main" id="{0E1F9D2E-5ACD-4754-BDC9-28564B9BD24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087;p57">
              <a:extLst>
                <a:ext uri="{FF2B5EF4-FFF2-40B4-BE49-F238E27FC236}">
                  <a16:creationId xmlns:a16="http://schemas.microsoft.com/office/drawing/2014/main" id="{8D59C3CF-7461-48A3-AAEC-AC2E2CFD3BB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088;p57">
              <a:extLst>
                <a:ext uri="{FF2B5EF4-FFF2-40B4-BE49-F238E27FC236}">
                  <a16:creationId xmlns:a16="http://schemas.microsoft.com/office/drawing/2014/main" id="{CDAA1BE8-C584-4B5C-9588-33C813B6D2E0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089;p57">
              <a:extLst>
                <a:ext uri="{FF2B5EF4-FFF2-40B4-BE49-F238E27FC236}">
                  <a16:creationId xmlns:a16="http://schemas.microsoft.com/office/drawing/2014/main" id="{6FBB629D-C0FC-4F87-B0DC-1F229715F2E3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090;p57">
              <a:extLst>
                <a:ext uri="{FF2B5EF4-FFF2-40B4-BE49-F238E27FC236}">
                  <a16:creationId xmlns:a16="http://schemas.microsoft.com/office/drawing/2014/main" id="{F65DF59C-D27F-43CA-9D1E-2A5DF03C1C9F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091;p57">
              <a:extLst>
                <a:ext uri="{FF2B5EF4-FFF2-40B4-BE49-F238E27FC236}">
                  <a16:creationId xmlns:a16="http://schemas.microsoft.com/office/drawing/2014/main" id="{565162A1-FA93-4612-9CCF-2413E9F2FBB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092;p57">
              <a:extLst>
                <a:ext uri="{FF2B5EF4-FFF2-40B4-BE49-F238E27FC236}">
                  <a16:creationId xmlns:a16="http://schemas.microsoft.com/office/drawing/2014/main" id="{73506629-EE87-4E27-A2A8-A301DB5A722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093;p57">
              <a:extLst>
                <a:ext uri="{FF2B5EF4-FFF2-40B4-BE49-F238E27FC236}">
                  <a16:creationId xmlns:a16="http://schemas.microsoft.com/office/drawing/2014/main" id="{B05CA09F-0CD4-426A-8E7B-8689781B0E0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094;p57">
              <a:extLst>
                <a:ext uri="{FF2B5EF4-FFF2-40B4-BE49-F238E27FC236}">
                  <a16:creationId xmlns:a16="http://schemas.microsoft.com/office/drawing/2014/main" id="{8E5F2E2D-4725-4424-9407-B025AE341EBF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095;p57">
              <a:extLst>
                <a:ext uri="{FF2B5EF4-FFF2-40B4-BE49-F238E27FC236}">
                  <a16:creationId xmlns:a16="http://schemas.microsoft.com/office/drawing/2014/main" id="{8F68AADB-A85E-4A37-B456-7FB746E7BA7E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5096;p57">
              <a:extLst>
                <a:ext uri="{FF2B5EF4-FFF2-40B4-BE49-F238E27FC236}">
                  <a16:creationId xmlns:a16="http://schemas.microsoft.com/office/drawing/2014/main" id="{8E67DD43-3021-4173-A0A3-6C944BB7B60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5097;p57">
              <a:extLst>
                <a:ext uri="{FF2B5EF4-FFF2-40B4-BE49-F238E27FC236}">
                  <a16:creationId xmlns:a16="http://schemas.microsoft.com/office/drawing/2014/main" id="{4FB4C82B-AF11-4C49-90A4-C866787317A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5098;p57">
              <a:extLst>
                <a:ext uri="{FF2B5EF4-FFF2-40B4-BE49-F238E27FC236}">
                  <a16:creationId xmlns:a16="http://schemas.microsoft.com/office/drawing/2014/main" id="{793576B8-ACDD-42E3-BB8D-66EC7EACC2F4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5099;p57">
              <a:extLst>
                <a:ext uri="{FF2B5EF4-FFF2-40B4-BE49-F238E27FC236}">
                  <a16:creationId xmlns:a16="http://schemas.microsoft.com/office/drawing/2014/main" id="{45C73DCD-A486-4ED6-835A-E311A6F20619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5100;p57">
              <a:extLst>
                <a:ext uri="{FF2B5EF4-FFF2-40B4-BE49-F238E27FC236}">
                  <a16:creationId xmlns:a16="http://schemas.microsoft.com/office/drawing/2014/main" id="{3F322056-2BD7-42EB-8353-2398D29B0D85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5101;p57">
              <a:extLst>
                <a:ext uri="{FF2B5EF4-FFF2-40B4-BE49-F238E27FC236}">
                  <a16:creationId xmlns:a16="http://schemas.microsoft.com/office/drawing/2014/main" id="{5382B7A3-A6CF-4B39-8D9C-31A71BCCE51E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5102;p57">
              <a:extLst>
                <a:ext uri="{FF2B5EF4-FFF2-40B4-BE49-F238E27FC236}">
                  <a16:creationId xmlns:a16="http://schemas.microsoft.com/office/drawing/2014/main" id="{754E8BB0-B52E-4FF1-82BE-5DCF5D11F0CA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5103;p57">
              <a:extLst>
                <a:ext uri="{FF2B5EF4-FFF2-40B4-BE49-F238E27FC236}">
                  <a16:creationId xmlns:a16="http://schemas.microsoft.com/office/drawing/2014/main" id="{2E9B2B3C-950D-4610-9829-EDA46C511E99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5104;p57">
              <a:extLst>
                <a:ext uri="{FF2B5EF4-FFF2-40B4-BE49-F238E27FC236}">
                  <a16:creationId xmlns:a16="http://schemas.microsoft.com/office/drawing/2014/main" id="{B085DED4-D1BF-4CB4-9EFB-166621B250C8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5105;p57">
              <a:extLst>
                <a:ext uri="{FF2B5EF4-FFF2-40B4-BE49-F238E27FC236}">
                  <a16:creationId xmlns:a16="http://schemas.microsoft.com/office/drawing/2014/main" id="{08B6A720-C8E8-42F4-A7DF-9A0E48A54784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5106;p57">
              <a:extLst>
                <a:ext uri="{FF2B5EF4-FFF2-40B4-BE49-F238E27FC236}">
                  <a16:creationId xmlns:a16="http://schemas.microsoft.com/office/drawing/2014/main" id="{C52B463A-275E-48CB-9173-871967B4D6A8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5107;p57">
              <a:extLst>
                <a:ext uri="{FF2B5EF4-FFF2-40B4-BE49-F238E27FC236}">
                  <a16:creationId xmlns:a16="http://schemas.microsoft.com/office/drawing/2014/main" id="{D5144E1D-9406-4898-B9FA-992C9C204E21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5108;p57">
              <a:extLst>
                <a:ext uri="{FF2B5EF4-FFF2-40B4-BE49-F238E27FC236}">
                  <a16:creationId xmlns:a16="http://schemas.microsoft.com/office/drawing/2014/main" id="{E4E0A76F-3BE4-4DF1-B4A0-912B8EC13DFB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5109;p57">
              <a:extLst>
                <a:ext uri="{FF2B5EF4-FFF2-40B4-BE49-F238E27FC236}">
                  <a16:creationId xmlns:a16="http://schemas.microsoft.com/office/drawing/2014/main" id="{1AC3FEE8-CA99-45FF-B801-10E1BCDE767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5110;p57">
              <a:extLst>
                <a:ext uri="{FF2B5EF4-FFF2-40B4-BE49-F238E27FC236}">
                  <a16:creationId xmlns:a16="http://schemas.microsoft.com/office/drawing/2014/main" id="{82E2E2A3-281A-4128-8A25-A7B587B173A5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5111;p57">
              <a:extLst>
                <a:ext uri="{FF2B5EF4-FFF2-40B4-BE49-F238E27FC236}">
                  <a16:creationId xmlns:a16="http://schemas.microsoft.com/office/drawing/2014/main" id="{3756BCB6-1BE6-486D-86FE-F8E6A91FEDB5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5112;p57">
              <a:extLst>
                <a:ext uri="{FF2B5EF4-FFF2-40B4-BE49-F238E27FC236}">
                  <a16:creationId xmlns:a16="http://schemas.microsoft.com/office/drawing/2014/main" id="{AECF6788-18C8-4A5E-9844-67AEE764D907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5113;p57">
              <a:extLst>
                <a:ext uri="{FF2B5EF4-FFF2-40B4-BE49-F238E27FC236}">
                  <a16:creationId xmlns:a16="http://schemas.microsoft.com/office/drawing/2014/main" id="{EAC3ED69-35A2-438E-BC0F-66499A525DA1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5114;p57">
              <a:extLst>
                <a:ext uri="{FF2B5EF4-FFF2-40B4-BE49-F238E27FC236}">
                  <a16:creationId xmlns:a16="http://schemas.microsoft.com/office/drawing/2014/main" id="{2269664C-CE6A-4532-AA37-DFE5C37B1194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5115;p57">
              <a:extLst>
                <a:ext uri="{FF2B5EF4-FFF2-40B4-BE49-F238E27FC236}">
                  <a16:creationId xmlns:a16="http://schemas.microsoft.com/office/drawing/2014/main" id="{275ABECD-3C32-4FF3-AE91-DD74914455D6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5116;p57">
              <a:extLst>
                <a:ext uri="{FF2B5EF4-FFF2-40B4-BE49-F238E27FC236}">
                  <a16:creationId xmlns:a16="http://schemas.microsoft.com/office/drawing/2014/main" id="{67E5F0F8-339C-4D8F-AE8E-20FACCAACA3F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5117;p57">
              <a:extLst>
                <a:ext uri="{FF2B5EF4-FFF2-40B4-BE49-F238E27FC236}">
                  <a16:creationId xmlns:a16="http://schemas.microsoft.com/office/drawing/2014/main" id="{389DBBF3-9958-4CA7-B546-D6281184E988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5118;p57">
              <a:extLst>
                <a:ext uri="{FF2B5EF4-FFF2-40B4-BE49-F238E27FC236}">
                  <a16:creationId xmlns:a16="http://schemas.microsoft.com/office/drawing/2014/main" id="{A0197EB6-B215-4CCB-847C-57DF6C50432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5119;p57">
              <a:extLst>
                <a:ext uri="{FF2B5EF4-FFF2-40B4-BE49-F238E27FC236}">
                  <a16:creationId xmlns:a16="http://schemas.microsoft.com/office/drawing/2014/main" id="{C8A5BE61-2250-4058-B7B1-335D2E4F9CF4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5120;p57">
              <a:extLst>
                <a:ext uri="{FF2B5EF4-FFF2-40B4-BE49-F238E27FC236}">
                  <a16:creationId xmlns:a16="http://schemas.microsoft.com/office/drawing/2014/main" id="{FDE65DD1-40BC-4A57-AB61-F103A44C1B64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5121;p57">
              <a:extLst>
                <a:ext uri="{FF2B5EF4-FFF2-40B4-BE49-F238E27FC236}">
                  <a16:creationId xmlns:a16="http://schemas.microsoft.com/office/drawing/2014/main" id="{A96A0612-440F-4AA0-9728-29439267B1D6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5122;p57">
              <a:extLst>
                <a:ext uri="{FF2B5EF4-FFF2-40B4-BE49-F238E27FC236}">
                  <a16:creationId xmlns:a16="http://schemas.microsoft.com/office/drawing/2014/main" id="{6DB6C46D-F641-4FF3-BA6F-F7DE05110423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5123;p57">
              <a:extLst>
                <a:ext uri="{FF2B5EF4-FFF2-40B4-BE49-F238E27FC236}">
                  <a16:creationId xmlns:a16="http://schemas.microsoft.com/office/drawing/2014/main" id="{1F815BBB-0405-465B-A7C5-BBB30DF35C9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5124;p57">
              <a:extLst>
                <a:ext uri="{FF2B5EF4-FFF2-40B4-BE49-F238E27FC236}">
                  <a16:creationId xmlns:a16="http://schemas.microsoft.com/office/drawing/2014/main" id="{49AC22B1-4163-45EB-904C-6F40CC453C03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5125;p57">
              <a:extLst>
                <a:ext uri="{FF2B5EF4-FFF2-40B4-BE49-F238E27FC236}">
                  <a16:creationId xmlns:a16="http://schemas.microsoft.com/office/drawing/2014/main" id="{496C6FF6-2D28-40DB-8F94-4AD5A5400E25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5126;p57">
              <a:extLst>
                <a:ext uri="{FF2B5EF4-FFF2-40B4-BE49-F238E27FC236}">
                  <a16:creationId xmlns:a16="http://schemas.microsoft.com/office/drawing/2014/main" id="{C26291FD-7429-49F9-9554-480F0D5C2994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5127;p57">
              <a:extLst>
                <a:ext uri="{FF2B5EF4-FFF2-40B4-BE49-F238E27FC236}">
                  <a16:creationId xmlns:a16="http://schemas.microsoft.com/office/drawing/2014/main" id="{42DBDB89-DBD4-4B0D-9F17-3C3305619B6F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5128;p57">
              <a:extLst>
                <a:ext uri="{FF2B5EF4-FFF2-40B4-BE49-F238E27FC236}">
                  <a16:creationId xmlns:a16="http://schemas.microsoft.com/office/drawing/2014/main" id="{5FAD5C89-E5E6-4672-9F8B-B592AF03DF1E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5129;p57">
              <a:extLst>
                <a:ext uri="{FF2B5EF4-FFF2-40B4-BE49-F238E27FC236}">
                  <a16:creationId xmlns:a16="http://schemas.microsoft.com/office/drawing/2014/main" id="{27BB2F78-55F9-4336-9FEB-0E9DDE4408AB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5130;p57">
              <a:extLst>
                <a:ext uri="{FF2B5EF4-FFF2-40B4-BE49-F238E27FC236}">
                  <a16:creationId xmlns:a16="http://schemas.microsoft.com/office/drawing/2014/main" id="{F4EA5685-3A11-4FEE-9789-F62912D44C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5131;p57">
              <a:extLst>
                <a:ext uri="{FF2B5EF4-FFF2-40B4-BE49-F238E27FC236}">
                  <a16:creationId xmlns:a16="http://schemas.microsoft.com/office/drawing/2014/main" id="{4050053A-B8DB-42C5-890B-86B852DCE35E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5132;p57">
              <a:extLst>
                <a:ext uri="{FF2B5EF4-FFF2-40B4-BE49-F238E27FC236}">
                  <a16:creationId xmlns:a16="http://schemas.microsoft.com/office/drawing/2014/main" id="{1C9AA86F-EA29-48A4-808E-A2085C75BEBD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5133;p57">
              <a:extLst>
                <a:ext uri="{FF2B5EF4-FFF2-40B4-BE49-F238E27FC236}">
                  <a16:creationId xmlns:a16="http://schemas.microsoft.com/office/drawing/2014/main" id="{316E74EB-054C-44FF-BE0D-D73AFE3DFD12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5134;p57">
              <a:extLst>
                <a:ext uri="{FF2B5EF4-FFF2-40B4-BE49-F238E27FC236}">
                  <a16:creationId xmlns:a16="http://schemas.microsoft.com/office/drawing/2014/main" id="{5A6543A8-6B54-48C1-8942-FECD91808C07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5135;p57">
              <a:extLst>
                <a:ext uri="{FF2B5EF4-FFF2-40B4-BE49-F238E27FC236}">
                  <a16:creationId xmlns:a16="http://schemas.microsoft.com/office/drawing/2014/main" id="{C5CE0D44-EA2A-4143-A3C1-58C3B7B8251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5136;p57">
              <a:extLst>
                <a:ext uri="{FF2B5EF4-FFF2-40B4-BE49-F238E27FC236}">
                  <a16:creationId xmlns:a16="http://schemas.microsoft.com/office/drawing/2014/main" id="{DEE3ED89-98F7-48E1-AA1B-A56C8D4E0B05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5137;p57">
              <a:extLst>
                <a:ext uri="{FF2B5EF4-FFF2-40B4-BE49-F238E27FC236}">
                  <a16:creationId xmlns:a16="http://schemas.microsoft.com/office/drawing/2014/main" id="{67EE0B01-9FAA-425C-B891-F109D16AC439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5138;p57">
              <a:extLst>
                <a:ext uri="{FF2B5EF4-FFF2-40B4-BE49-F238E27FC236}">
                  <a16:creationId xmlns:a16="http://schemas.microsoft.com/office/drawing/2014/main" id="{84E7447A-0B43-477A-8DCF-EBC94B0B5DDB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5139;p57">
              <a:extLst>
                <a:ext uri="{FF2B5EF4-FFF2-40B4-BE49-F238E27FC236}">
                  <a16:creationId xmlns:a16="http://schemas.microsoft.com/office/drawing/2014/main" id="{7DB3CC49-7AD1-4575-9A29-3D3E2D0CD6D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5140;p57">
              <a:extLst>
                <a:ext uri="{FF2B5EF4-FFF2-40B4-BE49-F238E27FC236}">
                  <a16:creationId xmlns:a16="http://schemas.microsoft.com/office/drawing/2014/main" id="{9A63D7CE-EFB6-47DD-8A45-01DE358267ED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5141;p57">
              <a:extLst>
                <a:ext uri="{FF2B5EF4-FFF2-40B4-BE49-F238E27FC236}">
                  <a16:creationId xmlns:a16="http://schemas.microsoft.com/office/drawing/2014/main" id="{C849AE77-815F-4F54-9B7C-C7C36BDC209A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5142;p57">
              <a:extLst>
                <a:ext uri="{FF2B5EF4-FFF2-40B4-BE49-F238E27FC236}">
                  <a16:creationId xmlns:a16="http://schemas.microsoft.com/office/drawing/2014/main" id="{A471180A-5D1F-4DE6-B78C-25B9487BD4C3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5143;p57">
              <a:extLst>
                <a:ext uri="{FF2B5EF4-FFF2-40B4-BE49-F238E27FC236}">
                  <a16:creationId xmlns:a16="http://schemas.microsoft.com/office/drawing/2014/main" id="{AA5D0795-B640-4885-B427-73BD30F4071A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5144;p57">
              <a:extLst>
                <a:ext uri="{FF2B5EF4-FFF2-40B4-BE49-F238E27FC236}">
                  <a16:creationId xmlns:a16="http://schemas.microsoft.com/office/drawing/2014/main" id="{42CE75C2-D417-4DE8-9CEF-B5F89CDF7C69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5145;p57">
              <a:extLst>
                <a:ext uri="{FF2B5EF4-FFF2-40B4-BE49-F238E27FC236}">
                  <a16:creationId xmlns:a16="http://schemas.microsoft.com/office/drawing/2014/main" id="{A2E13A5F-A60B-4392-8A5E-AFD76AEE6711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5146;p57">
              <a:extLst>
                <a:ext uri="{FF2B5EF4-FFF2-40B4-BE49-F238E27FC236}">
                  <a16:creationId xmlns:a16="http://schemas.microsoft.com/office/drawing/2014/main" id="{C973724A-C6DC-49CA-9CE3-A819825670B0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5147;p57">
              <a:extLst>
                <a:ext uri="{FF2B5EF4-FFF2-40B4-BE49-F238E27FC236}">
                  <a16:creationId xmlns:a16="http://schemas.microsoft.com/office/drawing/2014/main" id="{BAA33771-DBD0-41F3-812F-D763FBB3D69A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5148;p57">
              <a:extLst>
                <a:ext uri="{FF2B5EF4-FFF2-40B4-BE49-F238E27FC236}">
                  <a16:creationId xmlns:a16="http://schemas.microsoft.com/office/drawing/2014/main" id="{ACF3E85B-98A5-4C7C-AC0C-B7B0F51FB03F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149;p57">
              <a:extLst>
                <a:ext uri="{FF2B5EF4-FFF2-40B4-BE49-F238E27FC236}">
                  <a16:creationId xmlns:a16="http://schemas.microsoft.com/office/drawing/2014/main" id="{61CB32A6-FE6D-4290-8DCA-88B6872118AB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150;p57">
              <a:extLst>
                <a:ext uri="{FF2B5EF4-FFF2-40B4-BE49-F238E27FC236}">
                  <a16:creationId xmlns:a16="http://schemas.microsoft.com/office/drawing/2014/main" id="{E78CFAD2-AF15-42F6-B1E7-C825053FB990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151;p57">
              <a:extLst>
                <a:ext uri="{FF2B5EF4-FFF2-40B4-BE49-F238E27FC236}">
                  <a16:creationId xmlns:a16="http://schemas.microsoft.com/office/drawing/2014/main" id="{3073C379-A323-43C2-96A2-1F3048CABC22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152;p57">
              <a:extLst>
                <a:ext uri="{FF2B5EF4-FFF2-40B4-BE49-F238E27FC236}">
                  <a16:creationId xmlns:a16="http://schemas.microsoft.com/office/drawing/2014/main" id="{A7DFEFD5-A4C0-4E85-8A7F-05C8E1F3E62A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153;p57">
              <a:extLst>
                <a:ext uri="{FF2B5EF4-FFF2-40B4-BE49-F238E27FC236}">
                  <a16:creationId xmlns:a16="http://schemas.microsoft.com/office/drawing/2014/main" id="{CE3FF3BC-AB77-4A99-A8ED-F80BC2B296B8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154;p57">
              <a:extLst>
                <a:ext uri="{FF2B5EF4-FFF2-40B4-BE49-F238E27FC236}">
                  <a16:creationId xmlns:a16="http://schemas.microsoft.com/office/drawing/2014/main" id="{41ECC3D3-C7DD-41AA-88A4-07D2078C16AF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155;p57">
              <a:extLst>
                <a:ext uri="{FF2B5EF4-FFF2-40B4-BE49-F238E27FC236}">
                  <a16:creationId xmlns:a16="http://schemas.microsoft.com/office/drawing/2014/main" id="{68D1577F-7633-4A8C-906D-D301E65F54D0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156;p57">
              <a:extLst>
                <a:ext uri="{FF2B5EF4-FFF2-40B4-BE49-F238E27FC236}">
                  <a16:creationId xmlns:a16="http://schemas.microsoft.com/office/drawing/2014/main" id="{403D4E52-849C-418D-B845-C403C14BF0C9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157;p57">
              <a:extLst>
                <a:ext uri="{FF2B5EF4-FFF2-40B4-BE49-F238E27FC236}">
                  <a16:creationId xmlns:a16="http://schemas.microsoft.com/office/drawing/2014/main" id="{7FD8FD2C-F61B-4456-9C74-2629B03C5EC6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158;p57">
              <a:extLst>
                <a:ext uri="{FF2B5EF4-FFF2-40B4-BE49-F238E27FC236}">
                  <a16:creationId xmlns:a16="http://schemas.microsoft.com/office/drawing/2014/main" id="{BE92540B-F230-4F46-AB60-233F2D4CAD1B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59;p57">
              <a:extLst>
                <a:ext uri="{FF2B5EF4-FFF2-40B4-BE49-F238E27FC236}">
                  <a16:creationId xmlns:a16="http://schemas.microsoft.com/office/drawing/2014/main" id="{6CC13D42-2506-4C06-B2B3-8775BF4F388A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60;p57">
              <a:extLst>
                <a:ext uri="{FF2B5EF4-FFF2-40B4-BE49-F238E27FC236}">
                  <a16:creationId xmlns:a16="http://schemas.microsoft.com/office/drawing/2014/main" id="{A2CA2506-8DF3-4884-BF55-76F2C89EA023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61;p57">
              <a:extLst>
                <a:ext uri="{FF2B5EF4-FFF2-40B4-BE49-F238E27FC236}">
                  <a16:creationId xmlns:a16="http://schemas.microsoft.com/office/drawing/2014/main" id="{45168F58-CB2B-4275-B2E1-45E3FE1E5E90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62;p57">
              <a:extLst>
                <a:ext uri="{FF2B5EF4-FFF2-40B4-BE49-F238E27FC236}">
                  <a16:creationId xmlns:a16="http://schemas.microsoft.com/office/drawing/2014/main" id="{374BBC70-9C5E-47CD-BA3C-DA47459E152E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63;p57">
              <a:extLst>
                <a:ext uri="{FF2B5EF4-FFF2-40B4-BE49-F238E27FC236}">
                  <a16:creationId xmlns:a16="http://schemas.microsoft.com/office/drawing/2014/main" id="{71ADE0B2-F4C3-46DB-B468-FD4D3C24605E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5164;p57">
              <a:extLst>
                <a:ext uri="{FF2B5EF4-FFF2-40B4-BE49-F238E27FC236}">
                  <a16:creationId xmlns:a16="http://schemas.microsoft.com/office/drawing/2014/main" id="{2E7B15F3-1780-4A0A-93DE-3C36F1699F11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5165;p57">
              <a:extLst>
                <a:ext uri="{FF2B5EF4-FFF2-40B4-BE49-F238E27FC236}">
                  <a16:creationId xmlns:a16="http://schemas.microsoft.com/office/drawing/2014/main" id="{98F6BBAE-BD9E-4DDF-82EE-7266EBBE248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5166;p57">
              <a:extLst>
                <a:ext uri="{FF2B5EF4-FFF2-40B4-BE49-F238E27FC236}">
                  <a16:creationId xmlns:a16="http://schemas.microsoft.com/office/drawing/2014/main" id="{7FCE71BF-E5F4-4929-8B97-9A487C80E766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5167;p57">
              <a:extLst>
                <a:ext uri="{FF2B5EF4-FFF2-40B4-BE49-F238E27FC236}">
                  <a16:creationId xmlns:a16="http://schemas.microsoft.com/office/drawing/2014/main" id="{8094D7F8-5980-4BC7-BF12-D2C1F257D69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5168;p57">
              <a:extLst>
                <a:ext uri="{FF2B5EF4-FFF2-40B4-BE49-F238E27FC236}">
                  <a16:creationId xmlns:a16="http://schemas.microsoft.com/office/drawing/2014/main" id="{AD886457-ABAB-4304-B10D-6A4FFF19BDDE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5169;p57">
              <a:extLst>
                <a:ext uri="{FF2B5EF4-FFF2-40B4-BE49-F238E27FC236}">
                  <a16:creationId xmlns:a16="http://schemas.microsoft.com/office/drawing/2014/main" id="{A1A186E1-67F8-4410-85C3-966BDFC0FB3A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5170;p57">
              <a:extLst>
                <a:ext uri="{FF2B5EF4-FFF2-40B4-BE49-F238E27FC236}">
                  <a16:creationId xmlns:a16="http://schemas.microsoft.com/office/drawing/2014/main" id="{ABF01462-26ED-4BF5-848E-74222782870A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5171;p57">
              <a:extLst>
                <a:ext uri="{FF2B5EF4-FFF2-40B4-BE49-F238E27FC236}">
                  <a16:creationId xmlns:a16="http://schemas.microsoft.com/office/drawing/2014/main" id="{A8DEB372-B23D-4890-972B-88D513AB7FE7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5172;p57">
              <a:extLst>
                <a:ext uri="{FF2B5EF4-FFF2-40B4-BE49-F238E27FC236}">
                  <a16:creationId xmlns:a16="http://schemas.microsoft.com/office/drawing/2014/main" id="{E40D8024-BA36-4877-B9B9-10C378A5114C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5173;p57">
              <a:extLst>
                <a:ext uri="{FF2B5EF4-FFF2-40B4-BE49-F238E27FC236}">
                  <a16:creationId xmlns:a16="http://schemas.microsoft.com/office/drawing/2014/main" id="{EF8CD245-1044-4B06-A842-8406652A05CC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5174;p57">
              <a:extLst>
                <a:ext uri="{FF2B5EF4-FFF2-40B4-BE49-F238E27FC236}">
                  <a16:creationId xmlns:a16="http://schemas.microsoft.com/office/drawing/2014/main" id="{F1BF4E23-6190-4820-B1AB-6B8B25F75D08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5175;p57">
              <a:extLst>
                <a:ext uri="{FF2B5EF4-FFF2-40B4-BE49-F238E27FC236}">
                  <a16:creationId xmlns:a16="http://schemas.microsoft.com/office/drawing/2014/main" id="{E368CDF2-130F-4AA7-892C-7AF6B1C7E7B7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5176;p57">
              <a:extLst>
                <a:ext uri="{FF2B5EF4-FFF2-40B4-BE49-F238E27FC236}">
                  <a16:creationId xmlns:a16="http://schemas.microsoft.com/office/drawing/2014/main" id="{BDF13007-9451-4AD2-978E-B890AA32327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5177;p57">
              <a:extLst>
                <a:ext uri="{FF2B5EF4-FFF2-40B4-BE49-F238E27FC236}">
                  <a16:creationId xmlns:a16="http://schemas.microsoft.com/office/drawing/2014/main" id="{3522BFB6-9388-4342-9438-BDC27D9923C9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5178;p57">
              <a:extLst>
                <a:ext uri="{FF2B5EF4-FFF2-40B4-BE49-F238E27FC236}">
                  <a16:creationId xmlns:a16="http://schemas.microsoft.com/office/drawing/2014/main" id="{57F1B20D-DB2C-4A08-B462-42210FF27D66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5179;p57">
              <a:extLst>
                <a:ext uri="{FF2B5EF4-FFF2-40B4-BE49-F238E27FC236}">
                  <a16:creationId xmlns:a16="http://schemas.microsoft.com/office/drawing/2014/main" id="{824D9BAF-0F37-4A15-BD3A-9578311EF5FB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5180;p57">
              <a:extLst>
                <a:ext uri="{FF2B5EF4-FFF2-40B4-BE49-F238E27FC236}">
                  <a16:creationId xmlns:a16="http://schemas.microsoft.com/office/drawing/2014/main" id="{AC5C7D44-A9D7-4E31-81C1-0BD83A46B998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5181;p57">
              <a:extLst>
                <a:ext uri="{FF2B5EF4-FFF2-40B4-BE49-F238E27FC236}">
                  <a16:creationId xmlns:a16="http://schemas.microsoft.com/office/drawing/2014/main" id="{9D1751AE-0D2A-4539-9F8B-E072549B9533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5182;p57">
              <a:extLst>
                <a:ext uri="{FF2B5EF4-FFF2-40B4-BE49-F238E27FC236}">
                  <a16:creationId xmlns:a16="http://schemas.microsoft.com/office/drawing/2014/main" id="{6895AB44-1534-4CC5-812E-A911341A46B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5183;p57">
              <a:extLst>
                <a:ext uri="{FF2B5EF4-FFF2-40B4-BE49-F238E27FC236}">
                  <a16:creationId xmlns:a16="http://schemas.microsoft.com/office/drawing/2014/main" id="{12B6ED53-4357-4620-89B3-7486C64351C8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5184;p57">
              <a:extLst>
                <a:ext uri="{FF2B5EF4-FFF2-40B4-BE49-F238E27FC236}">
                  <a16:creationId xmlns:a16="http://schemas.microsoft.com/office/drawing/2014/main" id="{2A51FC59-8BFE-4E2B-8E42-1123ADA7583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5185;p57">
              <a:extLst>
                <a:ext uri="{FF2B5EF4-FFF2-40B4-BE49-F238E27FC236}">
                  <a16:creationId xmlns:a16="http://schemas.microsoft.com/office/drawing/2014/main" id="{6370DD1F-EB34-48A3-B006-4CF34481368D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5186;p57">
              <a:extLst>
                <a:ext uri="{FF2B5EF4-FFF2-40B4-BE49-F238E27FC236}">
                  <a16:creationId xmlns:a16="http://schemas.microsoft.com/office/drawing/2014/main" id="{499C202A-4622-4CE4-8248-ACCEFD33ED5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5187;p57">
              <a:extLst>
                <a:ext uri="{FF2B5EF4-FFF2-40B4-BE49-F238E27FC236}">
                  <a16:creationId xmlns:a16="http://schemas.microsoft.com/office/drawing/2014/main" id="{DEEB9100-EE47-4D7A-9D12-E79107DB4932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5188;p57">
              <a:extLst>
                <a:ext uri="{FF2B5EF4-FFF2-40B4-BE49-F238E27FC236}">
                  <a16:creationId xmlns:a16="http://schemas.microsoft.com/office/drawing/2014/main" id="{68837C42-41AA-4263-8117-5058A6A0D115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5189;p57">
              <a:extLst>
                <a:ext uri="{FF2B5EF4-FFF2-40B4-BE49-F238E27FC236}">
                  <a16:creationId xmlns:a16="http://schemas.microsoft.com/office/drawing/2014/main" id="{D836F029-1374-49DB-BE65-F42A7EFD409B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5190;p57">
              <a:extLst>
                <a:ext uri="{FF2B5EF4-FFF2-40B4-BE49-F238E27FC236}">
                  <a16:creationId xmlns:a16="http://schemas.microsoft.com/office/drawing/2014/main" id="{CDF43730-87CA-457B-9D17-00B91EC38DB5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5191;p57">
              <a:extLst>
                <a:ext uri="{FF2B5EF4-FFF2-40B4-BE49-F238E27FC236}">
                  <a16:creationId xmlns:a16="http://schemas.microsoft.com/office/drawing/2014/main" id="{76CD5F6D-46A1-43D7-85C2-D6A7C58D14FB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5192;p57">
              <a:extLst>
                <a:ext uri="{FF2B5EF4-FFF2-40B4-BE49-F238E27FC236}">
                  <a16:creationId xmlns:a16="http://schemas.microsoft.com/office/drawing/2014/main" id="{D3AE4FB3-E36A-4FF9-9C04-11A01F5386B2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5193;p57">
              <a:extLst>
                <a:ext uri="{FF2B5EF4-FFF2-40B4-BE49-F238E27FC236}">
                  <a16:creationId xmlns:a16="http://schemas.microsoft.com/office/drawing/2014/main" id="{09A02241-E4C2-4FFA-9C5B-35B0F401ED05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5194;p57">
              <a:extLst>
                <a:ext uri="{FF2B5EF4-FFF2-40B4-BE49-F238E27FC236}">
                  <a16:creationId xmlns:a16="http://schemas.microsoft.com/office/drawing/2014/main" id="{2057C605-9CA3-4C0B-BCE0-7863C05297F0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5195;p57">
              <a:extLst>
                <a:ext uri="{FF2B5EF4-FFF2-40B4-BE49-F238E27FC236}">
                  <a16:creationId xmlns:a16="http://schemas.microsoft.com/office/drawing/2014/main" id="{5151358D-5BC7-42D7-8EC0-E1D38B195AC7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5196;p57">
              <a:extLst>
                <a:ext uri="{FF2B5EF4-FFF2-40B4-BE49-F238E27FC236}">
                  <a16:creationId xmlns:a16="http://schemas.microsoft.com/office/drawing/2014/main" id="{F8235F10-0974-4A14-AB03-3C001433E1D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5197;p57">
              <a:extLst>
                <a:ext uri="{FF2B5EF4-FFF2-40B4-BE49-F238E27FC236}">
                  <a16:creationId xmlns:a16="http://schemas.microsoft.com/office/drawing/2014/main" id="{624E6278-99E0-4B7B-999A-5D9CC9290AF7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5198;p57">
              <a:extLst>
                <a:ext uri="{FF2B5EF4-FFF2-40B4-BE49-F238E27FC236}">
                  <a16:creationId xmlns:a16="http://schemas.microsoft.com/office/drawing/2014/main" id="{BC23F9F8-E6EB-4AFF-B22E-DE4613E2B273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5199;p57">
              <a:extLst>
                <a:ext uri="{FF2B5EF4-FFF2-40B4-BE49-F238E27FC236}">
                  <a16:creationId xmlns:a16="http://schemas.microsoft.com/office/drawing/2014/main" id="{3C3594C5-30AF-411A-B3CE-EF2654FB65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5200;p57">
              <a:extLst>
                <a:ext uri="{FF2B5EF4-FFF2-40B4-BE49-F238E27FC236}">
                  <a16:creationId xmlns:a16="http://schemas.microsoft.com/office/drawing/2014/main" id="{AC541DC0-432D-47A2-8145-FC9C550E5CA3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5201;p57">
              <a:extLst>
                <a:ext uri="{FF2B5EF4-FFF2-40B4-BE49-F238E27FC236}">
                  <a16:creationId xmlns:a16="http://schemas.microsoft.com/office/drawing/2014/main" id="{565E1762-CC06-4F12-B4D3-2475888ABCA2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5202;p57">
              <a:extLst>
                <a:ext uri="{FF2B5EF4-FFF2-40B4-BE49-F238E27FC236}">
                  <a16:creationId xmlns:a16="http://schemas.microsoft.com/office/drawing/2014/main" id="{2A1FAF89-FB94-4A24-ADD1-270C15D5F356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5203;p57">
              <a:extLst>
                <a:ext uri="{FF2B5EF4-FFF2-40B4-BE49-F238E27FC236}">
                  <a16:creationId xmlns:a16="http://schemas.microsoft.com/office/drawing/2014/main" id="{800EE335-084E-4A47-93DE-E7C0DA797603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5204;p57">
              <a:extLst>
                <a:ext uri="{FF2B5EF4-FFF2-40B4-BE49-F238E27FC236}">
                  <a16:creationId xmlns:a16="http://schemas.microsoft.com/office/drawing/2014/main" id="{44E8A7B9-8F56-4E04-99F2-5AECEA25E73D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5205;p57">
              <a:extLst>
                <a:ext uri="{FF2B5EF4-FFF2-40B4-BE49-F238E27FC236}">
                  <a16:creationId xmlns:a16="http://schemas.microsoft.com/office/drawing/2014/main" id="{225B9A0C-BC98-4892-81EE-02EDAF83CDD2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" name="TextBox 815">
            <a:extLst>
              <a:ext uri="{FF2B5EF4-FFF2-40B4-BE49-F238E27FC236}">
                <a16:creationId xmlns:a16="http://schemas.microsoft.com/office/drawing/2014/main" id="{D3DC7F58-B36E-497E-A9D6-3BD2F415432A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41706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1016260" y="1613568"/>
            <a:ext cx="2439608" cy="2439608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269502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4970" y="1680473"/>
            <a:ext cx="2194560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7428" y="1680473"/>
            <a:ext cx="2194560" cy="2194560"/>
          </a:xfrm>
          <a:prstGeom prst="rect">
            <a:avLst/>
          </a:prstGeom>
        </p:spPr>
      </p:pic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E9B690EC-D3D9-447D-9F4B-975FFDAB0D38}"/>
              </a:ext>
            </a:extLst>
          </p:cNvPr>
          <p:cNvSpPr/>
          <p:nvPr/>
        </p:nvSpPr>
        <p:spPr>
          <a:xfrm>
            <a:off x="4062737" y="4053175"/>
            <a:ext cx="2379025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มอดูลเข้าสู่ระบบ</a:t>
            </a:r>
            <a:endParaRPr lang="en-US" sz="36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733C0203-9B82-498A-84E9-2634AE8E4EB1}"/>
              </a:ext>
            </a:extLst>
          </p:cNvPr>
          <p:cNvSpPr/>
          <p:nvPr/>
        </p:nvSpPr>
        <p:spPr>
          <a:xfrm>
            <a:off x="6387656" y="4053175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มอดูลวัดขนาดวัตถุ </a:t>
            </a:r>
          </a:p>
        </p:txBody>
      </p:sp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74736B-0C25-439B-8AEA-3F4D550932B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9638924" y="1508845"/>
            <a:ext cx="1427650" cy="1431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1C1778-E89F-483C-B9AA-58A46A68A96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9615753" y="3103558"/>
            <a:ext cx="1431380" cy="14276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6CCA48-EE9A-4E77-AA48-966EE782F0A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1431314" y="1508845"/>
            <a:ext cx="1431380" cy="143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773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-2106397" y="3156864"/>
            <a:ext cx="896311" cy="896311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-2198604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ผู้ใช้งานทั่วไป</a:t>
            </a:r>
            <a:endParaRPr lang="en-US" sz="3200" dirty="0"/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883" y="1508845"/>
            <a:ext cx="1431380" cy="1431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8883" y="3099828"/>
            <a:ext cx="1431380" cy="1431380"/>
          </a:xfrm>
          <a:prstGeom prst="rect">
            <a:avLst/>
          </a:prstGeom>
        </p:spPr>
      </p:pic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6668063" y="1683565"/>
            <a:ext cx="1623997" cy="2517437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6635299" y="4129159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622882" y="3103558"/>
            <a:ext cx="1431380" cy="1427650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2640425" y="1508845"/>
            <a:ext cx="1431380" cy="14313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1DBE32-1FFC-436D-9821-3B2B67CD9136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4430178" y="1508845"/>
            <a:ext cx="1427650" cy="143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501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มอดูลการทำงานตามประเภทผู้ใช้งาน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831350" y="1508845"/>
            <a:ext cx="1431380" cy="1431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831350" y="3099828"/>
            <a:ext cx="1431380" cy="1431380"/>
          </a:xfrm>
          <a:prstGeom prst="rect">
            <a:avLst/>
          </a:prstGeom>
        </p:spPr>
      </p:pic>
      <p:grpSp>
        <p:nvGrpSpPr>
          <p:cNvPr id="299" name="Google Shape;5072;p57">
            <a:extLst>
              <a:ext uri="{FF2B5EF4-FFF2-40B4-BE49-F238E27FC236}">
                <a16:creationId xmlns:a16="http://schemas.microsoft.com/office/drawing/2014/main" id="{40472727-782F-43AF-9F6F-67B5553E8F6C}"/>
              </a:ext>
            </a:extLst>
          </p:cNvPr>
          <p:cNvGrpSpPr/>
          <p:nvPr/>
        </p:nvGrpSpPr>
        <p:grpSpPr>
          <a:xfrm>
            <a:off x="10096638" y="2769622"/>
            <a:ext cx="923382" cy="1431380"/>
            <a:chOff x="5677854" y="1389506"/>
            <a:chExt cx="2075755" cy="3211275"/>
          </a:xfrm>
        </p:grpSpPr>
        <p:sp>
          <p:nvSpPr>
            <p:cNvPr id="300" name="Google Shape;5073;p57">
              <a:extLst>
                <a:ext uri="{FF2B5EF4-FFF2-40B4-BE49-F238E27FC236}">
                  <a16:creationId xmlns:a16="http://schemas.microsoft.com/office/drawing/2014/main" id="{A6851C76-D1F6-4D9B-88C2-F82A9E0E24FD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074;p57">
              <a:extLst>
                <a:ext uri="{FF2B5EF4-FFF2-40B4-BE49-F238E27FC236}">
                  <a16:creationId xmlns:a16="http://schemas.microsoft.com/office/drawing/2014/main" id="{F5E0CE58-1151-454E-8B0F-9F3F6446446D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075;p57">
              <a:extLst>
                <a:ext uri="{FF2B5EF4-FFF2-40B4-BE49-F238E27FC236}">
                  <a16:creationId xmlns:a16="http://schemas.microsoft.com/office/drawing/2014/main" id="{9103718E-740E-43BC-9E20-9C639F15090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076;p57">
              <a:extLst>
                <a:ext uri="{FF2B5EF4-FFF2-40B4-BE49-F238E27FC236}">
                  <a16:creationId xmlns:a16="http://schemas.microsoft.com/office/drawing/2014/main" id="{7596CA08-421A-4A1D-B719-B5C0F969E621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077;p57">
              <a:extLst>
                <a:ext uri="{FF2B5EF4-FFF2-40B4-BE49-F238E27FC236}">
                  <a16:creationId xmlns:a16="http://schemas.microsoft.com/office/drawing/2014/main" id="{42EF5B76-F0A0-4E34-AE68-79A4FC99A3C8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078;p57">
              <a:extLst>
                <a:ext uri="{FF2B5EF4-FFF2-40B4-BE49-F238E27FC236}">
                  <a16:creationId xmlns:a16="http://schemas.microsoft.com/office/drawing/2014/main" id="{BF5F4C89-1B08-4DA8-88F2-4EE68BCDB514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079;p57">
              <a:extLst>
                <a:ext uri="{FF2B5EF4-FFF2-40B4-BE49-F238E27FC236}">
                  <a16:creationId xmlns:a16="http://schemas.microsoft.com/office/drawing/2014/main" id="{A8B5B981-65D7-4D81-9E50-1D8A9B811D71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080;p57">
              <a:extLst>
                <a:ext uri="{FF2B5EF4-FFF2-40B4-BE49-F238E27FC236}">
                  <a16:creationId xmlns:a16="http://schemas.microsoft.com/office/drawing/2014/main" id="{1ED7A32B-86AB-4779-9223-28C1E1562CB3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081;p57">
              <a:extLst>
                <a:ext uri="{FF2B5EF4-FFF2-40B4-BE49-F238E27FC236}">
                  <a16:creationId xmlns:a16="http://schemas.microsoft.com/office/drawing/2014/main" id="{C3C39A59-551D-4982-8562-8CF442444D8D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082;p57">
              <a:extLst>
                <a:ext uri="{FF2B5EF4-FFF2-40B4-BE49-F238E27FC236}">
                  <a16:creationId xmlns:a16="http://schemas.microsoft.com/office/drawing/2014/main" id="{8B432D42-6D7A-4EA5-B411-BA5AC88869AF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083;p57">
              <a:extLst>
                <a:ext uri="{FF2B5EF4-FFF2-40B4-BE49-F238E27FC236}">
                  <a16:creationId xmlns:a16="http://schemas.microsoft.com/office/drawing/2014/main" id="{74D27077-2A63-4966-8E10-E7E8EFB4BFDB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084;p57">
              <a:extLst>
                <a:ext uri="{FF2B5EF4-FFF2-40B4-BE49-F238E27FC236}">
                  <a16:creationId xmlns:a16="http://schemas.microsoft.com/office/drawing/2014/main" id="{5BFB385C-6F64-4762-BD13-59A76BC95E23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085;p57">
              <a:extLst>
                <a:ext uri="{FF2B5EF4-FFF2-40B4-BE49-F238E27FC236}">
                  <a16:creationId xmlns:a16="http://schemas.microsoft.com/office/drawing/2014/main" id="{CFB85C6B-4F8B-4C7C-ACAA-15B01228DE80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086;p57">
              <a:extLst>
                <a:ext uri="{FF2B5EF4-FFF2-40B4-BE49-F238E27FC236}">
                  <a16:creationId xmlns:a16="http://schemas.microsoft.com/office/drawing/2014/main" id="{C13F3CEF-3161-454A-8738-74833670A037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087;p57">
              <a:extLst>
                <a:ext uri="{FF2B5EF4-FFF2-40B4-BE49-F238E27FC236}">
                  <a16:creationId xmlns:a16="http://schemas.microsoft.com/office/drawing/2014/main" id="{A3218338-BDC7-4F2B-93BB-54CE1AA0EB49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088;p57">
              <a:extLst>
                <a:ext uri="{FF2B5EF4-FFF2-40B4-BE49-F238E27FC236}">
                  <a16:creationId xmlns:a16="http://schemas.microsoft.com/office/drawing/2014/main" id="{70CC1184-809B-4257-B925-2000787F251A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089;p57">
              <a:extLst>
                <a:ext uri="{FF2B5EF4-FFF2-40B4-BE49-F238E27FC236}">
                  <a16:creationId xmlns:a16="http://schemas.microsoft.com/office/drawing/2014/main" id="{F3D95A8B-F951-4218-9DF7-3084C52444EF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090;p57">
              <a:extLst>
                <a:ext uri="{FF2B5EF4-FFF2-40B4-BE49-F238E27FC236}">
                  <a16:creationId xmlns:a16="http://schemas.microsoft.com/office/drawing/2014/main" id="{1B806FEE-9C59-4205-9560-A97ACECF9FD3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091;p57">
              <a:extLst>
                <a:ext uri="{FF2B5EF4-FFF2-40B4-BE49-F238E27FC236}">
                  <a16:creationId xmlns:a16="http://schemas.microsoft.com/office/drawing/2014/main" id="{87361D7F-6995-4D60-930A-87193DEBF15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092;p57">
              <a:extLst>
                <a:ext uri="{FF2B5EF4-FFF2-40B4-BE49-F238E27FC236}">
                  <a16:creationId xmlns:a16="http://schemas.microsoft.com/office/drawing/2014/main" id="{79D027AB-9099-4F92-88C2-9A6802F846E2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093;p57">
              <a:extLst>
                <a:ext uri="{FF2B5EF4-FFF2-40B4-BE49-F238E27FC236}">
                  <a16:creationId xmlns:a16="http://schemas.microsoft.com/office/drawing/2014/main" id="{D3CF58EC-809D-4D51-B0A8-FDB361C733E6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094;p57">
              <a:extLst>
                <a:ext uri="{FF2B5EF4-FFF2-40B4-BE49-F238E27FC236}">
                  <a16:creationId xmlns:a16="http://schemas.microsoft.com/office/drawing/2014/main" id="{2FEB4291-A611-42BE-97DB-D7E275A3B188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095;p57">
              <a:extLst>
                <a:ext uri="{FF2B5EF4-FFF2-40B4-BE49-F238E27FC236}">
                  <a16:creationId xmlns:a16="http://schemas.microsoft.com/office/drawing/2014/main" id="{41294513-1A29-4AB7-B519-35FB85126656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096;p57">
              <a:extLst>
                <a:ext uri="{FF2B5EF4-FFF2-40B4-BE49-F238E27FC236}">
                  <a16:creationId xmlns:a16="http://schemas.microsoft.com/office/drawing/2014/main" id="{18EFBAE2-0097-4018-8A31-09ACAE93E227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097;p57">
              <a:extLst>
                <a:ext uri="{FF2B5EF4-FFF2-40B4-BE49-F238E27FC236}">
                  <a16:creationId xmlns:a16="http://schemas.microsoft.com/office/drawing/2014/main" id="{FCFA486A-8D83-40E6-8BD8-E8CB663632B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098;p57">
              <a:extLst>
                <a:ext uri="{FF2B5EF4-FFF2-40B4-BE49-F238E27FC236}">
                  <a16:creationId xmlns:a16="http://schemas.microsoft.com/office/drawing/2014/main" id="{EE5D2AB5-AA16-4B1F-944A-E768C291C235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099;p57">
              <a:extLst>
                <a:ext uri="{FF2B5EF4-FFF2-40B4-BE49-F238E27FC236}">
                  <a16:creationId xmlns:a16="http://schemas.microsoft.com/office/drawing/2014/main" id="{D82D223E-F526-4771-99D8-FEB769F5804B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100;p57">
              <a:extLst>
                <a:ext uri="{FF2B5EF4-FFF2-40B4-BE49-F238E27FC236}">
                  <a16:creationId xmlns:a16="http://schemas.microsoft.com/office/drawing/2014/main" id="{4AD23E7F-CF0C-4DA2-9DD2-FD0510108CEC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101;p57">
              <a:extLst>
                <a:ext uri="{FF2B5EF4-FFF2-40B4-BE49-F238E27FC236}">
                  <a16:creationId xmlns:a16="http://schemas.microsoft.com/office/drawing/2014/main" id="{83643802-8E7B-4603-9837-63965402C465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102;p57">
              <a:extLst>
                <a:ext uri="{FF2B5EF4-FFF2-40B4-BE49-F238E27FC236}">
                  <a16:creationId xmlns:a16="http://schemas.microsoft.com/office/drawing/2014/main" id="{19113A50-0D53-403F-8EDB-94C60BAAB033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03;p57">
              <a:extLst>
                <a:ext uri="{FF2B5EF4-FFF2-40B4-BE49-F238E27FC236}">
                  <a16:creationId xmlns:a16="http://schemas.microsoft.com/office/drawing/2014/main" id="{30ADA7D0-5A4A-48CE-B7CB-D9A9A87E83A8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104;p57">
              <a:extLst>
                <a:ext uri="{FF2B5EF4-FFF2-40B4-BE49-F238E27FC236}">
                  <a16:creationId xmlns:a16="http://schemas.microsoft.com/office/drawing/2014/main" id="{EFB79C54-3178-4D77-80C1-9224C97D4F7B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5105;p57">
              <a:extLst>
                <a:ext uri="{FF2B5EF4-FFF2-40B4-BE49-F238E27FC236}">
                  <a16:creationId xmlns:a16="http://schemas.microsoft.com/office/drawing/2014/main" id="{87933D48-729C-4B2D-B436-24DAA89847DC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06;p57">
              <a:extLst>
                <a:ext uri="{FF2B5EF4-FFF2-40B4-BE49-F238E27FC236}">
                  <a16:creationId xmlns:a16="http://schemas.microsoft.com/office/drawing/2014/main" id="{D87D6A2A-82C7-4B49-90FA-BDACC02B1D82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07;p57">
              <a:extLst>
                <a:ext uri="{FF2B5EF4-FFF2-40B4-BE49-F238E27FC236}">
                  <a16:creationId xmlns:a16="http://schemas.microsoft.com/office/drawing/2014/main" id="{6E981E6F-12F1-4290-A1D0-D368D832B842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08;p57">
              <a:extLst>
                <a:ext uri="{FF2B5EF4-FFF2-40B4-BE49-F238E27FC236}">
                  <a16:creationId xmlns:a16="http://schemas.microsoft.com/office/drawing/2014/main" id="{B07C4EEE-8F6D-4FC0-B315-07561BBF1947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09;p57">
              <a:extLst>
                <a:ext uri="{FF2B5EF4-FFF2-40B4-BE49-F238E27FC236}">
                  <a16:creationId xmlns:a16="http://schemas.microsoft.com/office/drawing/2014/main" id="{CFD2CBEB-4C9D-4E44-B9F0-384C7D1042AB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10;p57">
              <a:extLst>
                <a:ext uri="{FF2B5EF4-FFF2-40B4-BE49-F238E27FC236}">
                  <a16:creationId xmlns:a16="http://schemas.microsoft.com/office/drawing/2014/main" id="{27988CB5-27D7-49C6-B103-B81707E840CD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11;p57">
              <a:extLst>
                <a:ext uri="{FF2B5EF4-FFF2-40B4-BE49-F238E27FC236}">
                  <a16:creationId xmlns:a16="http://schemas.microsoft.com/office/drawing/2014/main" id="{976DC707-6A3B-430B-BC43-6C10FE1C40EE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12;p57">
              <a:extLst>
                <a:ext uri="{FF2B5EF4-FFF2-40B4-BE49-F238E27FC236}">
                  <a16:creationId xmlns:a16="http://schemas.microsoft.com/office/drawing/2014/main" id="{450DA8F3-44E6-4B17-91E6-CC007A7CE595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13;p57">
              <a:extLst>
                <a:ext uri="{FF2B5EF4-FFF2-40B4-BE49-F238E27FC236}">
                  <a16:creationId xmlns:a16="http://schemas.microsoft.com/office/drawing/2014/main" id="{E98BC24B-7A38-400C-B4C1-3ABCD9B5BBD8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114;p57">
              <a:extLst>
                <a:ext uri="{FF2B5EF4-FFF2-40B4-BE49-F238E27FC236}">
                  <a16:creationId xmlns:a16="http://schemas.microsoft.com/office/drawing/2014/main" id="{31004541-3D9A-40E7-89E2-4EE9A1249E47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115;p57">
              <a:extLst>
                <a:ext uri="{FF2B5EF4-FFF2-40B4-BE49-F238E27FC236}">
                  <a16:creationId xmlns:a16="http://schemas.microsoft.com/office/drawing/2014/main" id="{9DC0A385-D73D-4824-B959-3E36EBBDCC67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116;p57">
              <a:extLst>
                <a:ext uri="{FF2B5EF4-FFF2-40B4-BE49-F238E27FC236}">
                  <a16:creationId xmlns:a16="http://schemas.microsoft.com/office/drawing/2014/main" id="{4DD9F6B9-344B-4586-9D46-1CE2E1A8F1F8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117;p57">
              <a:extLst>
                <a:ext uri="{FF2B5EF4-FFF2-40B4-BE49-F238E27FC236}">
                  <a16:creationId xmlns:a16="http://schemas.microsoft.com/office/drawing/2014/main" id="{2D30A0A0-2AF6-4F26-8240-49345FF9B50D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118;p57">
              <a:extLst>
                <a:ext uri="{FF2B5EF4-FFF2-40B4-BE49-F238E27FC236}">
                  <a16:creationId xmlns:a16="http://schemas.microsoft.com/office/drawing/2014/main" id="{DDCF26B2-BF5F-4BAB-9345-0772B1160283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119;p57">
              <a:extLst>
                <a:ext uri="{FF2B5EF4-FFF2-40B4-BE49-F238E27FC236}">
                  <a16:creationId xmlns:a16="http://schemas.microsoft.com/office/drawing/2014/main" id="{F89D6D08-482D-46F7-925F-F7E271F59CDF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120;p57">
              <a:extLst>
                <a:ext uri="{FF2B5EF4-FFF2-40B4-BE49-F238E27FC236}">
                  <a16:creationId xmlns:a16="http://schemas.microsoft.com/office/drawing/2014/main" id="{D2988933-2AB8-4F0D-9B70-D45B9919BF0F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121;p57">
              <a:extLst>
                <a:ext uri="{FF2B5EF4-FFF2-40B4-BE49-F238E27FC236}">
                  <a16:creationId xmlns:a16="http://schemas.microsoft.com/office/drawing/2014/main" id="{99010FF3-EBDE-46A8-AB8A-6C30B51E7908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122;p57">
              <a:extLst>
                <a:ext uri="{FF2B5EF4-FFF2-40B4-BE49-F238E27FC236}">
                  <a16:creationId xmlns:a16="http://schemas.microsoft.com/office/drawing/2014/main" id="{D0015CE7-9968-4585-B9F5-B49251AB583F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123;p57">
              <a:extLst>
                <a:ext uri="{FF2B5EF4-FFF2-40B4-BE49-F238E27FC236}">
                  <a16:creationId xmlns:a16="http://schemas.microsoft.com/office/drawing/2014/main" id="{3CDCA394-E4CF-48FC-A513-B17B6D3B0C2E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124;p57">
              <a:extLst>
                <a:ext uri="{FF2B5EF4-FFF2-40B4-BE49-F238E27FC236}">
                  <a16:creationId xmlns:a16="http://schemas.microsoft.com/office/drawing/2014/main" id="{09865FE4-7B37-4BD7-85B7-42A5B87F77C8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125;p57">
              <a:extLst>
                <a:ext uri="{FF2B5EF4-FFF2-40B4-BE49-F238E27FC236}">
                  <a16:creationId xmlns:a16="http://schemas.microsoft.com/office/drawing/2014/main" id="{49008A59-74E4-4ECD-933B-B43C74BCE54C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126;p57">
              <a:extLst>
                <a:ext uri="{FF2B5EF4-FFF2-40B4-BE49-F238E27FC236}">
                  <a16:creationId xmlns:a16="http://schemas.microsoft.com/office/drawing/2014/main" id="{093CD6DE-6EEC-40B8-A28D-1FEFE55C87CA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127;p57">
              <a:extLst>
                <a:ext uri="{FF2B5EF4-FFF2-40B4-BE49-F238E27FC236}">
                  <a16:creationId xmlns:a16="http://schemas.microsoft.com/office/drawing/2014/main" id="{92FFAE1D-921F-46DC-A6C6-55F213840652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128;p57">
              <a:extLst>
                <a:ext uri="{FF2B5EF4-FFF2-40B4-BE49-F238E27FC236}">
                  <a16:creationId xmlns:a16="http://schemas.microsoft.com/office/drawing/2014/main" id="{C4DAC3BC-518E-416D-A204-83D0FE581980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129;p57">
              <a:extLst>
                <a:ext uri="{FF2B5EF4-FFF2-40B4-BE49-F238E27FC236}">
                  <a16:creationId xmlns:a16="http://schemas.microsoft.com/office/drawing/2014/main" id="{4C0F1F9E-C417-42D2-A8DA-E6123EF29699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130;p57">
              <a:extLst>
                <a:ext uri="{FF2B5EF4-FFF2-40B4-BE49-F238E27FC236}">
                  <a16:creationId xmlns:a16="http://schemas.microsoft.com/office/drawing/2014/main" id="{2915FA88-6522-4F38-80EB-3C213D7065D0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131;p57">
              <a:extLst>
                <a:ext uri="{FF2B5EF4-FFF2-40B4-BE49-F238E27FC236}">
                  <a16:creationId xmlns:a16="http://schemas.microsoft.com/office/drawing/2014/main" id="{845DD766-0A8A-4FF4-A3B2-DBCC2002B4D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132;p57">
              <a:extLst>
                <a:ext uri="{FF2B5EF4-FFF2-40B4-BE49-F238E27FC236}">
                  <a16:creationId xmlns:a16="http://schemas.microsoft.com/office/drawing/2014/main" id="{FCC4F7DA-62E0-4D3A-B8A1-91012B02D2E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133;p57">
              <a:extLst>
                <a:ext uri="{FF2B5EF4-FFF2-40B4-BE49-F238E27FC236}">
                  <a16:creationId xmlns:a16="http://schemas.microsoft.com/office/drawing/2014/main" id="{3709ABC7-B4CA-4FCB-8A15-DD0F61625319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5134;p57">
              <a:extLst>
                <a:ext uri="{FF2B5EF4-FFF2-40B4-BE49-F238E27FC236}">
                  <a16:creationId xmlns:a16="http://schemas.microsoft.com/office/drawing/2014/main" id="{1B74D722-EB37-4697-B2B1-716623E86A8C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5135;p57">
              <a:extLst>
                <a:ext uri="{FF2B5EF4-FFF2-40B4-BE49-F238E27FC236}">
                  <a16:creationId xmlns:a16="http://schemas.microsoft.com/office/drawing/2014/main" id="{41BC4699-1F89-4FBA-A2D5-EA60E1DC5FC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5136;p57">
              <a:extLst>
                <a:ext uri="{FF2B5EF4-FFF2-40B4-BE49-F238E27FC236}">
                  <a16:creationId xmlns:a16="http://schemas.microsoft.com/office/drawing/2014/main" id="{7DDB59FC-B722-4601-9996-D0099069632A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5137;p57">
              <a:extLst>
                <a:ext uri="{FF2B5EF4-FFF2-40B4-BE49-F238E27FC236}">
                  <a16:creationId xmlns:a16="http://schemas.microsoft.com/office/drawing/2014/main" id="{250248DF-A7E9-4F5D-8BFB-D6AB13C458BF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5138;p57">
              <a:extLst>
                <a:ext uri="{FF2B5EF4-FFF2-40B4-BE49-F238E27FC236}">
                  <a16:creationId xmlns:a16="http://schemas.microsoft.com/office/drawing/2014/main" id="{3E09EEDB-A818-46D5-AD73-01988C16578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5139;p57">
              <a:extLst>
                <a:ext uri="{FF2B5EF4-FFF2-40B4-BE49-F238E27FC236}">
                  <a16:creationId xmlns:a16="http://schemas.microsoft.com/office/drawing/2014/main" id="{6ADB4B7E-6538-4E06-A4C4-63E1B584C38B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5140;p57">
              <a:extLst>
                <a:ext uri="{FF2B5EF4-FFF2-40B4-BE49-F238E27FC236}">
                  <a16:creationId xmlns:a16="http://schemas.microsoft.com/office/drawing/2014/main" id="{A433EEF4-08CE-4D4C-9718-C94099C28331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5141;p57">
              <a:extLst>
                <a:ext uri="{FF2B5EF4-FFF2-40B4-BE49-F238E27FC236}">
                  <a16:creationId xmlns:a16="http://schemas.microsoft.com/office/drawing/2014/main" id="{9611CE70-8D55-4390-80B3-30FF3E475834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5142;p57">
              <a:extLst>
                <a:ext uri="{FF2B5EF4-FFF2-40B4-BE49-F238E27FC236}">
                  <a16:creationId xmlns:a16="http://schemas.microsoft.com/office/drawing/2014/main" id="{0D691694-81F1-4F4E-8C52-0BBA27911BF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5143;p57">
              <a:extLst>
                <a:ext uri="{FF2B5EF4-FFF2-40B4-BE49-F238E27FC236}">
                  <a16:creationId xmlns:a16="http://schemas.microsoft.com/office/drawing/2014/main" id="{FFADDB1B-43FF-4633-84E2-405A6B4281C4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5144;p57">
              <a:extLst>
                <a:ext uri="{FF2B5EF4-FFF2-40B4-BE49-F238E27FC236}">
                  <a16:creationId xmlns:a16="http://schemas.microsoft.com/office/drawing/2014/main" id="{0B3D2894-AE3D-4236-928C-893BE9FD865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5145;p57">
              <a:extLst>
                <a:ext uri="{FF2B5EF4-FFF2-40B4-BE49-F238E27FC236}">
                  <a16:creationId xmlns:a16="http://schemas.microsoft.com/office/drawing/2014/main" id="{69AEFC14-A39A-4037-B222-DFE2442D6B9D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5146;p57">
              <a:extLst>
                <a:ext uri="{FF2B5EF4-FFF2-40B4-BE49-F238E27FC236}">
                  <a16:creationId xmlns:a16="http://schemas.microsoft.com/office/drawing/2014/main" id="{875A5542-568B-44B0-AD01-D20C9E96B0E2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5147;p57">
              <a:extLst>
                <a:ext uri="{FF2B5EF4-FFF2-40B4-BE49-F238E27FC236}">
                  <a16:creationId xmlns:a16="http://schemas.microsoft.com/office/drawing/2014/main" id="{B60018B9-512C-413D-80BD-23C276407EBF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5148;p57">
              <a:extLst>
                <a:ext uri="{FF2B5EF4-FFF2-40B4-BE49-F238E27FC236}">
                  <a16:creationId xmlns:a16="http://schemas.microsoft.com/office/drawing/2014/main" id="{DB89C1C2-7FEE-4F88-85E5-7F7205AE6C9E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5149;p57">
              <a:extLst>
                <a:ext uri="{FF2B5EF4-FFF2-40B4-BE49-F238E27FC236}">
                  <a16:creationId xmlns:a16="http://schemas.microsoft.com/office/drawing/2014/main" id="{B78B281B-5354-44D1-9F74-1216B7A1C014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5150;p57">
              <a:extLst>
                <a:ext uri="{FF2B5EF4-FFF2-40B4-BE49-F238E27FC236}">
                  <a16:creationId xmlns:a16="http://schemas.microsoft.com/office/drawing/2014/main" id="{76587B44-3EB0-463D-BE15-E6C85F01A003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5151;p57">
              <a:extLst>
                <a:ext uri="{FF2B5EF4-FFF2-40B4-BE49-F238E27FC236}">
                  <a16:creationId xmlns:a16="http://schemas.microsoft.com/office/drawing/2014/main" id="{E81BA9AB-10B4-40C2-9E0D-7FF804F314E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5152;p57">
              <a:extLst>
                <a:ext uri="{FF2B5EF4-FFF2-40B4-BE49-F238E27FC236}">
                  <a16:creationId xmlns:a16="http://schemas.microsoft.com/office/drawing/2014/main" id="{5BE5A7F6-5EE3-412D-93C9-A89C7F54ABD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5153;p57">
              <a:extLst>
                <a:ext uri="{FF2B5EF4-FFF2-40B4-BE49-F238E27FC236}">
                  <a16:creationId xmlns:a16="http://schemas.microsoft.com/office/drawing/2014/main" id="{50946144-9E83-493A-8CE1-CF059614AFDA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5154;p57">
              <a:extLst>
                <a:ext uri="{FF2B5EF4-FFF2-40B4-BE49-F238E27FC236}">
                  <a16:creationId xmlns:a16="http://schemas.microsoft.com/office/drawing/2014/main" id="{F0186488-8C09-4489-9C04-A7EED729554B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5155;p57">
              <a:extLst>
                <a:ext uri="{FF2B5EF4-FFF2-40B4-BE49-F238E27FC236}">
                  <a16:creationId xmlns:a16="http://schemas.microsoft.com/office/drawing/2014/main" id="{64430D0E-15EB-442B-9EC9-B48638146A0E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56;p57">
              <a:extLst>
                <a:ext uri="{FF2B5EF4-FFF2-40B4-BE49-F238E27FC236}">
                  <a16:creationId xmlns:a16="http://schemas.microsoft.com/office/drawing/2014/main" id="{13CDC2D0-E594-4AB6-AC0D-93F3BE272A14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5157;p57">
              <a:extLst>
                <a:ext uri="{FF2B5EF4-FFF2-40B4-BE49-F238E27FC236}">
                  <a16:creationId xmlns:a16="http://schemas.microsoft.com/office/drawing/2014/main" id="{2701C084-DF77-4FB6-9FEE-1F99795FF1E4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5158;p57">
              <a:extLst>
                <a:ext uri="{FF2B5EF4-FFF2-40B4-BE49-F238E27FC236}">
                  <a16:creationId xmlns:a16="http://schemas.microsoft.com/office/drawing/2014/main" id="{84656469-FC26-4D26-8C44-B4915863F232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5159;p57">
              <a:extLst>
                <a:ext uri="{FF2B5EF4-FFF2-40B4-BE49-F238E27FC236}">
                  <a16:creationId xmlns:a16="http://schemas.microsoft.com/office/drawing/2014/main" id="{63BAC765-1E9F-43CC-A2AD-863085CDC02C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5160;p57">
              <a:extLst>
                <a:ext uri="{FF2B5EF4-FFF2-40B4-BE49-F238E27FC236}">
                  <a16:creationId xmlns:a16="http://schemas.microsoft.com/office/drawing/2014/main" id="{83817F16-4EED-4142-B694-2255598785B2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5161;p57">
              <a:extLst>
                <a:ext uri="{FF2B5EF4-FFF2-40B4-BE49-F238E27FC236}">
                  <a16:creationId xmlns:a16="http://schemas.microsoft.com/office/drawing/2014/main" id="{4F53713D-6F13-44FF-8B5D-F0EA0DF4CD01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5162;p57">
              <a:extLst>
                <a:ext uri="{FF2B5EF4-FFF2-40B4-BE49-F238E27FC236}">
                  <a16:creationId xmlns:a16="http://schemas.microsoft.com/office/drawing/2014/main" id="{E929874B-C2EC-4C9D-96FF-8C164CD91675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5163;p57">
              <a:extLst>
                <a:ext uri="{FF2B5EF4-FFF2-40B4-BE49-F238E27FC236}">
                  <a16:creationId xmlns:a16="http://schemas.microsoft.com/office/drawing/2014/main" id="{0CAE813C-4FBB-4845-8EDA-C3295D868F4A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5164;p57">
              <a:extLst>
                <a:ext uri="{FF2B5EF4-FFF2-40B4-BE49-F238E27FC236}">
                  <a16:creationId xmlns:a16="http://schemas.microsoft.com/office/drawing/2014/main" id="{12579AA6-5164-4D6C-8BC0-98A587E3D6E5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165;p57">
              <a:extLst>
                <a:ext uri="{FF2B5EF4-FFF2-40B4-BE49-F238E27FC236}">
                  <a16:creationId xmlns:a16="http://schemas.microsoft.com/office/drawing/2014/main" id="{0B77B261-8B55-4201-9339-BACA26F6704B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166;p57">
              <a:extLst>
                <a:ext uri="{FF2B5EF4-FFF2-40B4-BE49-F238E27FC236}">
                  <a16:creationId xmlns:a16="http://schemas.microsoft.com/office/drawing/2014/main" id="{F28ABE59-32C2-4844-A742-4C73D5648ABD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167;p57">
              <a:extLst>
                <a:ext uri="{FF2B5EF4-FFF2-40B4-BE49-F238E27FC236}">
                  <a16:creationId xmlns:a16="http://schemas.microsoft.com/office/drawing/2014/main" id="{13DF0D47-D33E-42BD-9DDC-387E11F00EA7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168;p57">
              <a:extLst>
                <a:ext uri="{FF2B5EF4-FFF2-40B4-BE49-F238E27FC236}">
                  <a16:creationId xmlns:a16="http://schemas.microsoft.com/office/drawing/2014/main" id="{106FA72B-D99F-4470-81BC-E1F4D23C81FB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169;p57">
              <a:extLst>
                <a:ext uri="{FF2B5EF4-FFF2-40B4-BE49-F238E27FC236}">
                  <a16:creationId xmlns:a16="http://schemas.microsoft.com/office/drawing/2014/main" id="{E4E6CFF5-F8D3-47B7-96B2-B49C092E2978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170;p57">
              <a:extLst>
                <a:ext uri="{FF2B5EF4-FFF2-40B4-BE49-F238E27FC236}">
                  <a16:creationId xmlns:a16="http://schemas.microsoft.com/office/drawing/2014/main" id="{BDB789D8-1B89-4363-8558-8B64F6B69897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171;p57">
              <a:extLst>
                <a:ext uri="{FF2B5EF4-FFF2-40B4-BE49-F238E27FC236}">
                  <a16:creationId xmlns:a16="http://schemas.microsoft.com/office/drawing/2014/main" id="{C281050F-048E-495E-BA31-EC84054ED0C2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172;p57">
              <a:extLst>
                <a:ext uri="{FF2B5EF4-FFF2-40B4-BE49-F238E27FC236}">
                  <a16:creationId xmlns:a16="http://schemas.microsoft.com/office/drawing/2014/main" id="{8317646E-30E5-4E3C-959E-565C14A9F537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5173;p57">
              <a:extLst>
                <a:ext uri="{FF2B5EF4-FFF2-40B4-BE49-F238E27FC236}">
                  <a16:creationId xmlns:a16="http://schemas.microsoft.com/office/drawing/2014/main" id="{F9702FDE-5228-48FC-98FC-C9497F1FCDB8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5174;p57">
              <a:extLst>
                <a:ext uri="{FF2B5EF4-FFF2-40B4-BE49-F238E27FC236}">
                  <a16:creationId xmlns:a16="http://schemas.microsoft.com/office/drawing/2014/main" id="{9B91960B-D95D-484B-AEE5-807EF9DD7C9E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5175;p57">
              <a:extLst>
                <a:ext uri="{FF2B5EF4-FFF2-40B4-BE49-F238E27FC236}">
                  <a16:creationId xmlns:a16="http://schemas.microsoft.com/office/drawing/2014/main" id="{7C808463-8C50-412F-8D71-DD336E8D1A04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5176;p57">
              <a:extLst>
                <a:ext uri="{FF2B5EF4-FFF2-40B4-BE49-F238E27FC236}">
                  <a16:creationId xmlns:a16="http://schemas.microsoft.com/office/drawing/2014/main" id="{0119CFF5-4591-4C33-8E98-F990FB1D4821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5177;p57">
              <a:extLst>
                <a:ext uri="{FF2B5EF4-FFF2-40B4-BE49-F238E27FC236}">
                  <a16:creationId xmlns:a16="http://schemas.microsoft.com/office/drawing/2014/main" id="{BDD643A0-ADA9-4AB4-8671-3360E1B856A1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5178;p57">
              <a:extLst>
                <a:ext uri="{FF2B5EF4-FFF2-40B4-BE49-F238E27FC236}">
                  <a16:creationId xmlns:a16="http://schemas.microsoft.com/office/drawing/2014/main" id="{B5E44991-182E-47D0-98AD-4B9065719F41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5179;p57">
              <a:extLst>
                <a:ext uri="{FF2B5EF4-FFF2-40B4-BE49-F238E27FC236}">
                  <a16:creationId xmlns:a16="http://schemas.microsoft.com/office/drawing/2014/main" id="{566AE6B7-294F-4A0F-8E29-A5C2C48C0BC9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5180;p57">
              <a:extLst>
                <a:ext uri="{FF2B5EF4-FFF2-40B4-BE49-F238E27FC236}">
                  <a16:creationId xmlns:a16="http://schemas.microsoft.com/office/drawing/2014/main" id="{6C6C4589-6517-4A07-9BAB-BF068D5A0A83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5181;p57">
              <a:extLst>
                <a:ext uri="{FF2B5EF4-FFF2-40B4-BE49-F238E27FC236}">
                  <a16:creationId xmlns:a16="http://schemas.microsoft.com/office/drawing/2014/main" id="{BC7147D7-B000-45BA-8EFC-A6E60FB43487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5182;p57">
              <a:extLst>
                <a:ext uri="{FF2B5EF4-FFF2-40B4-BE49-F238E27FC236}">
                  <a16:creationId xmlns:a16="http://schemas.microsoft.com/office/drawing/2014/main" id="{CB4C696A-4F0F-4E23-A313-C275B5A97C85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5183;p57">
              <a:extLst>
                <a:ext uri="{FF2B5EF4-FFF2-40B4-BE49-F238E27FC236}">
                  <a16:creationId xmlns:a16="http://schemas.microsoft.com/office/drawing/2014/main" id="{90B8F391-5169-4243-B837-41008D9EB1AF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5184;p57">
              <a:extLst>
                <a:ext uri="{FF2B5EF4-FFF2-40B4-BE49-F238E27FC236}">
                  <a16:creationId xmlns:a16="http://schemas.microsoft.com/office/drawing/2014/main" id="{91CD38DA-9D3B-435A-8740-DED4F83883AB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5185;p57">
              <a:extLst>
                <a:ext uri="{FF2B5EF4-FFF2-40B4-BE49-F238E27FC236}">
                  <a16:creationId xmlns:a16="http://schemas.microsoft.com/office/drawing/2014/main" id="{2196C56D-6847-4C57-8BFC-A36D5854C65A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5186;p57">
              <a:extLst>
                <a:ext uri="{FF2B5EF4-FFF2-40B4-BE49-F238E27FC236}">
                  <a16:creationId xmlns:a16="http://schemas.microsoft.com/office/drawing/2014/main" id="{F820B3DD-E948-4895-BBB7-31437939E91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5187;p57">
              <a:extLst>
                <a:ext uri="{FF2B5EF4-FFF2-40B4-BE49-F238E27FC236}">
                  <a16:creationId xmlns:a16="http://schemas.microsoft.com/office/drawing/2014/main" id="{124C303A-02B7-40BB-8E11-0ECE06A3ACEC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5188;p57">
              <a:extLst>
                <a:ext uri="{FF2B5EF4-FFF2-40B4-BE49-F238E27FC236}">
                  <a16:creationId xmlns:a16="http://schemas.microsoft.com/office/drawing/2014/main" id="{17EAA8A1-D870-41AD-8D46-ACC34FA93053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5189;p57">
              <a:extLst>
                <a:ext uri="{FF2B5EF4-FFF2-40B4-BE49-F238E27FC236}">
                  <a16:creationId xmlns:a16="http://schemas.microsoft.com/office/drawing/2014/main" id="{08CD2F04-7183-4D0B-8561-F0910072D4CD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5190;p57">
              <a:extLst>
                <a:ext uri="{FF2B5EF4-FFF2-40B4-BE49-F238E27FC236}">
                  <a16:creationId xmlns:a16="http://schemas.microsoft.com/office/drawing/2014/main" id="{86D380CC-65BE-47FE-8577-8F37CE164D53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5191;p57">
              <a:extLst>
                <a:ext uri="{FF2B5EF4-FFF2-40B4-BE49-F238E27FC236}">
                  <a16:creationId xmlns:a16="http://schemas.microsoft.com/office/drawing/2014/main" id="{6FA96EC8-8819-43CC-ACD6-A8D8E35600F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5192;p57">
              <a:extLst>
                <a:ext uri="{FF2B5EF4-FFF2-40B4-BE49-F238E27FC236}">
                  <a16:creationId xmlns:a16="http://schemas.microsoft.com/office/drawing/2014/main" id="{D9038E12-A1B8-45B5-A2D4-C6E1A4DAEBAA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5193;p57">
              <a:extLst>
                <a:ext uri="{FF2B5EF4-FFF2-40B4-BE49-F238E27FC236}">
                  <a16:creationId xmlns:a16="http://schemas.microsoft.com/office/drawing/2014/main" id="{ABE40587-31AC-4719-83B9-94E18FBB704F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5194;p57">
              <a:extLst>
                <a:ext uri="{FF2B5EF4-FFF2-40B4-BE49-F238E27FC236}">
                  <a16:creationId xmlns:a16="http://schemas.microsoft.com/office/drawing/2014/main" id="{F30A2589-25BC-4C4E-BD6B-9D0083880ABE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5195;p57">
              <a:extLst>
                <a:ext uri="{FF2B5EF4-FFF2-40B4-BE49-F238E27FC236}">
                  <a16:creationId xmlns:a16="http://schemas.microsoft.com/office/drawing/2014/main" id="{C86E1C0E-3513-4D0B-B762-3A8FA473BC41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5196;p57">
              <a:extLst>
                <a:ext uri="{FF2B5EF4-FFF2-40B4-BE49-F238E27FC236}">
                  <a16:creationId xmlns:a16="http://schemas.microsoft.com/office/drawing/2014/main" id="{ED8AECFE-D8AB-4AD7-BAB2-C703BCED18C4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5197;p57">
              <a:extLst>
                <a:ext uri="{FF2B5EF4-FFF2-40B4-BE49-F238E27FC236}">
                  <a16:creationId xmlns:a16="http://schemas.microsoft.com/office/drawing/2014/main" id="{F78EC2F6-9AB6-4278-9C46-D86C1487CF49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5198;p57">
              <a:extLst>
                <a:ext uri="{FF2B5EF4-FFF2-40B4-BE49-F238E27FC236}">
                  <a16:creationId xmlns:a16="http://schemas.microsoft.com/office/drawing/2014/main" id="{CF8FA10C-439F-406A-84A1-37CBEA38BE3C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5199;p57">
              <a:extLst>
                <a:ext uri="{FF2B5EF4-FFF2-40B4-BE49-F238E27FC236}">
                  <a16:creationId xmlns:a16="http://schemas.microsoft.com/office/drawing/2014/main" id="{F33EE946-D00B-490E-ABC3-08FF1FB10D95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5200;p57">
              <a:extLst>
                <a:ext uri="{FF2B5EF4-FFF2-40B4-BE49-F238E27FC236}">
                  <a16:creationId xmlns:a16="http://schemas.microsoft.com/office/drawing/2014/main" id="{54E2B492-5FA9-4459-81BF-76060834D494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5201;p57">
              <a:extLst>
                <a:ext uri="{FF2B5EF4-FFF2-40B4-BE49-F238E27FC236}">
                  <a16:creationId xmlns:a16="http://schemas.microsoft.com/office/drawing/2014/main" id="{E6FAD344-8BC3-4281-8AEC-F909CB4967A1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5202;p57">
              <a:extLst>
                <a:ext uri="{FF2B5EF4-FFF2-40B4-BE49-F238E27FC236}">
                  <a16:creationId xmlns:a16="http://schemas.microsoft.com/office/drawing/2014/main" id="{B17F6E7A-4877-4CE9-9820-F4D8277FD7BE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5203;p57">
              <a:extLst>
                <a:ext uri="{FF2B5EF4-FFF2-40B4-BE49-F238E27FC236}">
                  <a16:creationId xmlns:a16="http://schemas.microsoft.com/office/drawing/2014/main" id="{C9754D65-DA4A-41A3-ACEC-D113046C707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5204;p57">
              <a:extLst>
                <a:ext uri="{FF2B5EF4-FFF2-40B4-BE49-F238E27FC236}">
                  <a16:creationId xmlns:a16="http://schemas.microsoft.com/office/drawing/2014/main" id="{E78B94B2-B6C9-47FB-A623-9A6C7209A93E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5205;p57">
              <a:extLst>
                <a:ext uri="{FF2B5EF4-FFF2-40B4-BE49-F238E27FC236}">
                  <a16:creationId xmlns:a16="http://schemas.microsoft.com/office/drawing/2014/main" id="{5FC92D69-3745-4AA3-A0C1-7C5134E84B68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TextBox 446">
            <a:extLst>
              <a:ext uri="{FF2B5EF4-FFF2-40B4-BE49-F238E27FC236}">
                <a16:creationId xmlns:a16="http://schemas.microsoft.com/office/drawing/2014/main" id="{6A96E471-E7C9-4420-9A3A-331C435BBA5C}"/>
              </a:ext>
            </a:extLst>
          </p:cNvPr>
          <p:cNvSpPr txBox="1"/>
          <p:nvPr/>
        </p:nvSpPr>
        <p:spPr>
          <a:xfrm>
            <a:off x="9363259" y="4129159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78" name="Picture 277">
            <a:extLst>
              <a:ext uri="{FF2B5EF4-FFF2-40B4-BE49-F238E27FC236}">
                <a16:creationId xmlns:a16="http://schemas.microsoft.com/office/drawing/2014/main" id="{6B53D5F9-30F8-470C-85A8-294A0445AB2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3632452" y="1603465"/>
            <a:ext cx="1884830" cy="1884830"/>
          </a:xfrm>
          <a:prstGeom prst="rect">
            <a:avLst/>
          </a:prstGeom>
        </p:spPr>
      </p:pic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792877" y="1601003"/>
            <a:ext cx="1894692" cy="1889754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6464814" y="1601003"/>
            <a:ext cx="1883657" cy="1889754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B048522-0BEE-4D09-976D-08929A2F2C6E}"/>
              </a:ext>
            </a:extLst>
          </p:cNvPr>
          <p:cNvSpPr/>
          <p:nvPr/>
        </p:nvSpPr>
        <p:spPr>
          <a:xfrm>
            <a:off x="252024" y="3878394"/>
            <a:ext cx="296781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มอดูลตรวจสอบประวัติ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การใช้งานระบบ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5EFDA65-0005-4C3C-97C1-D783043FDF07}"/>
              </a:ext>
            </a:extLst>
          </p:cNvPr>
          <p:cNvSpPr/>
          <p:nvPr/>
        </p:nvSpPr>
        <p:spPr>
          <a:xfrm>
            <a:off x="3268720" y="3878394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</a:t>
            </a:r>
          </a:p>
        </p:txBody>
      </p:sp>
      <p:sp>
        <p:nvSpPr>
          <p:cNvPr id="285" name="Rectangle: Rounded Corners 284">
            <a:extLst>
              <a:ext uri="{FF2B5EF4-FFF2-40B4-BE49-F238E27FC236}">
                <a16:creationId xmlns:a16="http://schemas.microsoft.com/office/drawing/2014/main" id="{3D014CB2-D9DE-4EEE-88A4-D86B6697D075}"/>
              </a:ext>
            </a:extLst>
          </p:cNvPr>
          <p:cNvSpPr/>
          <p:nvPr/>
        </p:nvSpPr>
        <p:spPr>
          <a:xfrm>
            <a:off x="5931874" y="3878394"/>
            <a:ext cx="2960102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มอดูลจัดการข้อมูลต้นแบบของวัตถุอ้างอิง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7269C64-EB15-48F3-A1D5-284965B22B6F}"/>
              </a:ext>
            </a:extLst>
          </p:cNvPr>
          <p:cNvSpPr/>
          <p:nvPr/>
        </p:nvSpPr>
        <p:spPr>
          <a:xfrm>
            <a:off x="3688079" y="541301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2F322-074F-4523-A193-F4495BA4217A}"/>
              </a:ext>
            </a:extLst>
          </p:cNvPr>
          <p:cNvSpPr txBox="1"/>
          <p:nvPr/>
        </p:nvSpPr>
        <p:spPr>
          <a:xfrm>
            <a:off x="3554540" y="568762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</p:spTree>
    <p:extLst>
      <p:ext uri="{BB962C8B-B14F-4D97-AF65-F5344CB8AC3E}">
        <p14:creationId xmlns:p14="http://schemas.microsoft.com/office/powerpoint/2010/main" val="8846653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Rectangle: Top Corners Rounded 286">
            <a:extLst>
              <a:ext uri="{FF2B5EF4-FFF2-40B4-BE49-F238E27FC236}">
                <a16:creationId xmlns:a16="http://schemas.microsoft.com/office/drawing/2014/main" id="{900D9167-CD66-41FD-A15B-F83641BBF42C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8" name="Picture 2">
            <a:extLst>
              <a:ext uri="{FF2B5EF4-FFF2-40B4-BE49-F238E27FC236}">
                <a16:creationId xmlns:a16="http://schemas.microsoft.com/office/drawing/2014/main" id="{83FA4C4A-B359-46F6-B9C0-BD466772D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9" name="Title 1">
            <a:extLst>
              <a:ext uri="{FF2B5EF4-FFF2-40B4-BE49-F238E27FC236}">
                <a16:creationId xmlns:a16="http://schemas.microsoft.com/office/drawing/2014/main" id="{BC6C6B8D-0B4A-4436-8348-9CA4E6BDED7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33AF1400-E0C4-4960-A4D9-121472C9B75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itle 1">
            <a:extLst>
              <a:ext uri="{FF2B5EF4-FFF2-40B4-BE49-F238E27FC236}">
                <a16:creationId xmlns:a16="http://schemas.microsoft.com/office/drawing/2014/main" id="{00424E45-77C6-4BBB-86A2-6DA8650BFE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92" name="Picture 2" descr="C.S.I. Group – ไทย">
            <a:extLst>
              <a:ext uri="{FF2B5EF4-FFF2-40B4-BE49-F238E27FC236}">
                <a16:creationId xmlns:a16="http://schemas.microsoft.com/office/drawing/2014/main" id="{A56931A9-529E-4113-AE7D-1F8F7AC61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BF97E-6DDD-4357-96FF-7E18D82C67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0229" y="3418720"/>
            <a:ext cx="1207350" cy="1207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E5A4B1-D9CB-4D91-9A40-D5DBC94343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27282" y="1947715"/>
            <a:ext cx="1207350" cy="1207350"/>
          </a:xfrm>
          <a:prstGeom prst="rect">
            <a:avLst/>
          </a:prstGeom>
        </p:spPr>
      </p:pic>
      <p:pic>
        <p:nvPicPr>
          <p:cNvPr id="278" name="Picture 277">
            <a:extLst>
              <a:ext uri="{FF2B5EF4-FFF2-40B4-BE49-F238E27FC236}">
                <a16:creationId xmlns:a16="http://schemas.microsoft.com/office/drawing/2014/main" id="{6B53D5F9-30F8-470C-85A8-294A0445AB2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963084" y="3415383"/>
            <a:ext cx="1210914" cy="1210914"/>
          </a:xfrm>
          <a:prstGeom prst="rect">
            <a:avLst/>
          </a:prstGeom>
        </p:spPr>
      </p:pic>
      <p:pic>
        <p:nvPicPr>
          <p:cNvPr id="279" name="Picture 278">
            <a:extLst>
              <a:ext uri="{FF2B5EF4-FFF2-40B4-BE49-F238E27FC236}">
                <a16:creationId xmlns:a16="http://schemas.microsoft.com/office/drawing/2014/main" id="{6D73894F-1B42-4C10-BE3B-4320E301578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508939" y="1964720"/>
            <a:ext cx="1214080" cy="1210914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49AC07E2-AA51-40CF-9B6A-0CBBACCB62EE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3968496" y="1470826"/>
            <a:ext cx="1207008" cy="121091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758A0CE-DE83-41FF-94BB-A9B76928AB52}"/>
              </a:ext>
            </a:extLst>
          </p:cNvPr>
          <p:cNvSpPr/>
          <p:nvPr/>
        </p:nvSpPr>
        <p:spPr>
          <a:xfrm>
            <a:off x="252024" y="5895159"/>
            <a:ext cx="296781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มอดูลตรวจสอบประวัติ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algn="ctr"/>
            <a:r>
              <a:rPr lang="th-TH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การใช้งานระบบ</a:t>
            </a:r>
            <a:endParaRPr lang="en-US" sz="2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FB3FFF7-4822-4E0B-9F08-34A0F671FA6C}"/>
              </a:ext>
            </a:extLst>
          </p:cNvPr>
          <p:cNvSpPr/>
          <p:nvPr/>
        </p:nvSpPr>
        <p:spPr>
          <a:xfrm>
            <a:off x="3268720" y="5895159"/>
            <a:ext cx="2614104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03E9BAD-F8F3-44AD-BF9C-C3E349265596}"/>
              </a:ext>
            </a:extLst>
          </p:cNvPr>
          <p:cNvSpPr/>
          <p:nvPr/>
        </p:nvSpPr>
        <p:spPr>
          <a:xfrm>
            <a:off x="5931874" y="5895159"/>
            <a:ext cx="2960102" cy="5423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มอดูลจัดการข้อมูลต้นแบบของวัตถุอ้างอิง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3174F75-35B9-4B5A-A1AA-A0DC133B8DD0}"/>
              </a:ext>
            </a:extLst>
          </p:cNvPr>
          <p:cNvSpPr/>
          <p:nvPr/>
        </p:nvSpPr>
        <p:spPr>
          <a:xfrm>
            <a:off x="3688079" y="289333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15164A-BBC7-41DD-A1B8-1B016F01A662}"/>
              </a:ext>
            </a:extLst>
          </p:cNvPr>
          <p:cNvSpPr txBox="1"/>
          <p:nvPr/>
        </p:nvSpPr>
        <p:spPr>
          <a:xfrm>
            <a:off x="3554540" y="316794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sp>
        <p:nvSpPr>
          <p:cNvPr id="28" name="Google Shape;1277;p45">
            <a:extLst>
              <a:ext uri="{FF2B5EF4-FFF2-40B4-BE49-F238E27FC236}">
                <a16:creationId xmlns:a16="http://schemas.microsoft.com/office/drawing/2014/main" id="{4BCFE08D-A20D-4468-94BF-F34AFC262D16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E9A447C2-832B-4038-8C5E-5520138E6182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0" name="Google Shape;14784;p87">
            <a:extLst>
              <a:ext uri="{FF2B5EF4-FFF2-40B4-BE49-F238E27FC236}">
                <a16:creationId xmlns:a16="http://schemas.microsoft.com/office/drawing/2014/main" id="{98A4AC5E-15DF-4A13-9A47-B54346EE34B8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1" name="Google Shape;14785;p87">
              <a:extLst>
                <a:ext uri="{FF2B5EF4-FFF2-40B4-BE49-F238E27FC236}">
                  <a16:creationId xmlns:a16="http://schemas.microsoft.com/office/drawing/2014/main" id="{A42FE922-04A8-4399-B014-22ED1EC64BE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786;p87">
              <a:extLst>
                <a:ext uri="{FF2B5EF4-FFF2-40B4-BE49-F238E27FC236}">
                  <a16:creationId xmlns:a16="http://schemas.microsoft.com/office/drawing/2014/main" id="{CA12F5C4-C34A-4FD0-A48B-5F9C41231DB5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14805;p87">
            <a:extLst>
              <a:ext uri="{FF2B5EF4-FFF2-40B4-BE49-F238E27FC236}">
                <a16:creationId xmlns:a16="http://schemas.microsoft.com/office/drawing/2014/main" id="{886E4BCE-C536-4B92-BD24-F7CF84F3B0D3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4" name="Google Shape;14806;p87">
              <a:extLst>
                <a:ext uri="{FF2B5EF4-FFF2-40B4-BE49-F238E27FC236}">
                  <a16:creationId xmlns:a16="http://schemas.microsoft.com/office/drawing/2014/main" id="{723B3138-B1E5-4D60-9489-73642DF8D93E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" name="Google Shape;14807;p87">
              <a:extLst>
                <a:ext uri="{FF2B5EF4-FFF2-40B4-BE49-F238E27FC236}">
                  <a16:creationId xmlns:a16="http://schemas.microsoft.com/office/drawing/2014/main" id="{5E7F13AA-84AF-411A-B711-DBBC03982907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" name="Google Shape;14808;p87">
              <a:extLst>
                <a:ext uri="{FF2B5EF4-FFF2-40B4-BE49-F238E27FC236}">
                  <a16:creationId xmlns:a16="http://schemas.microsoft.com/office/drawing/2014/main" id="{25BC8BAC-0ED2-47E9-A3BE-377F09CF7AB1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9;p87">
              <a:extLst>
                <a:ext uri="{FF2B5EF4-FFF2-40B4-BE49-F238E27FC236}">
                  <a16:creationId xmlns:a16="http://schemas.microsoft.com/office/drawing/2014/main" id="{3DE3489B-1890-4B51-B4ED-7F13292BDA84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oogle Shape;5072;p57">
            <a:extLst>
              <a:ext uri="{FF2B5EF4-FFF2-40B4-BE49-F238E27FC236}">
                <a16:creationId xmlns:a16="http://schemas.microsoft.com/office/drawing/2014/main" id="{586C6A5D-43B6-4368-B8DD-0014077288D3}"/>
              </a:ext>
            </a:extLst>
          </p:cNvPr>
          <p:cNvGrpSpPr/>
          <p:nvPr/>
        </p:nvGrpSpPr>
        <p:grpSpPr>
          <a:xfrm>
            <a:off x="12100560" y="3420288"/>
            <a:ext cx="607818" cy="942210"/>
            <a:chOff x="5677854" y="1389506"/>
            <a:chExt cx="2075755" cy="3211275"/>
          </a:xfrm>
        </p:grpSpPr>
        <p:sp>
          <p:nvSpPr>
            <p:cNvPr id="39" name="Google Shape;5073;p57">
              <a:extLst>
                <a:ext uri="{FF2B5EF4-FFF2-40B4-BE49-F238E27FC236}">
                  <a16:creationId xmlns:a16="http://schemas.microsoft.com/office/drawing/2014/main" id="{CF303C97-BBD5-45CE-B2D9-C295C3FFE371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074;p57">
              <a:extLst>
                <a:ext uri="{FF2B5EF4-FFF2-40B4-BE49-F238E27FC236}">
                  <a16:creationId xmlns:a16="http://schemas.microsoft.com/office/drawing/2014/main" id="{B46707A3-854D-45BC-AF18-52C2868D9275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075;p57">
              <a:extLst>
                <a:ext uri="{FF2B5EF4-FFF2-40B4-BE49-F238E27FC236}">
                  <a16:creationId xmlns:a16="http://schemas.microsoft.com/office/drawing/2014/main" id="{AD4B7952-9F55-4508-9A4C-59D7A98F3C3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076;p57">
              <a:extLst>
                <a:ext uri="{FF2B5EF4-FFF2-40B4-BE49-F238E27FC236}">
                  <a16:creationId xmlns:a16="http://schemas.microsoft.com/office/drawing/2014/main" id="{37599ACE-24AE-411D-AFC0-551760F3E25F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077;p57">
              <a:extLst>
                <a:ext uri="{FF2B5EF4-FFF2-40B4-BE49-F238E27FC236}">
                  <a16:creationId xmlns:a16="http://schemas.microsoft.com/office/drawing/2014/main" id="{A7FCC61F-BFFB-480A-98D9-DFEDECC61864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078;p57">
              <a:extLst>
                <a:ext uri="{FF2B5EF4-FFF2-40B4-BE49-F238E27FC236}">
                  <a16:creationId xmlns:a16="http://schemas.microsoft.com/office/drawing/2014/main" id="{BC6BD61E-5337-4954-BC18-0392AB9EDF7D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079;p57">
              <a:extLst>
                <a:ext uri="{FF2B5EF4-FFF2-40B4-BE49-F238E27FC236}">
                  <a16:creationId xmlns:a16="http://schemas.microsoft.com/office/drawing/2014/main" id="{71E3F1B2-132C-488A-A73F-8C55D3AC7367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080;p57">
              <a:extLst>
                <a:ext uri="{FF2B5EF4-FFF2-40B4-BE49-F238E27FC236}">
                  <a16:creationId xmlns:a16="http://schemas.microsoft.com/office/drawing/2014/main" id="{3CC00575-6B89-43A2-A3FD-F68FC4C82CA7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081;p57">
              <a:extLst>
                <a:ext uri="{FF2B5EF4-FFF2-40B4-BE49-F238E27FC236}">
                  <a16:creationId xmlns:a16="http://schemas.microsoft.com/office/drawing/2014/main" id="{45717FBB-1692-4454-8EE1-985D6A94371A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082;p57">
              <a:extLst>
                <a:ext uri="{FF2B5EF4-FFF2-40B4-BE49-F238E27FC236}">
                  <a16:creationId xmlns:a16="http://schemas.microsoft.com/office/drawing/2014/main" id="{B16F2B0D-5952-463D-86F2-00AAD2C20DE2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083;p57">
              <a:extLst>
                <a:ext uri="{FF2B5EF4-FFF2-40B4-BE49-F238E27FC236}">
                  <a16:creationId xmlns:a16="http://schemas.microsoft.com/office/drawing/2014/main" id="{B8696319-BF61-4D89-886C-18CBC7D25B7F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84;p57">
              <a:extLst>
                <a:ext uri="{FF2B5EF4-FFF2-40B4-BE49-F238E27FC236}">
                  <a16:creationId xmlns:a16="http://schemas.microsoft.com/office/drawing/2014/main" id="{4E37067A-7E0F-467E-9E34-40F8C6DC800D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085;p57">
              <a:extLst>
                <a:ext uri="{FF2B5EF4-FFF2-40B4-BE49-F238E27FC236}">
                  <a16:creationId xmlns:a16="http://schemas.microsoft.com/office/drawing/2014/main" id="{551FD656-D99B-49DC-BB4F-E18C56D2CC3D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086;p57">
              <a:extLst>
                <a:ext uri="{FF2B5EF4-FFF2-40B4-BE49-F238E27FC236}">
                  <a16:creationId xmlns:a16="http://schemas.microsoft.com/office/drawing/2014/main" id="{4418EE19-C398-41C2-B9E8-F580ED313E30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087;p57">
              <a:extLst>
                <a:ext uri="{FF2B5EF4-FFF2-40B4-BE49-F238E27FC236}">
                  <a16:creationId xmlns:a16="http://schemas.microsoft.com/office/drawing/2014/main" id="{00BEAB70-28E2-42BB-A5ED-D07EA1488AB5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088;p57">
              <a:extLst>
                <a:ext uri="{FF2B5EF4-FFF2-40B4-BE49-F238E27FC236}">
                  <a16:creationId xmlns:a16="http://schemas.microsoft.com/office/drawing/2014/main" id="{D6FABD42-FEBD-467D-833C-333503DDB557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089;p57">
              <a:extLst>
                <a:ext uri="{FF2B5EF4-FFF2-40B4-BE49-F238E27FC236}">
                  <a16:creationId xmlns:a16="http://schemas.microsoft.com/office/drawing/2014/main" id="{643A535E-D9EF-4753-84B1-A69593959875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090;p57">
              <a:extLst>
                <a:ext uri="{FF2B5EF4-FFF2-40B4-BE49-F238E27FC236}">
                  <a16:creationId xmlns:a16="http://schemas.microsoft.com/office/drawing/2014/main" id="{8EBDA83C-0C8E-4658-AC17-1041EB9F18D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091;p57">
              <a:extLst>
                <a:ext uri="{FF2B5EF4-FFF2-40B4-BE49-F238E27FC236}">
                  <a16:creationId xmlns:a16="http://schemas.microsoft.com/office/drawing/2014/main" id="{82F94D0A-903D-44F5-BF20-85006A626F53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092;p57">
              <a:extLst>
                <a:ext uri="{FF2B5EF4-FFF2-40B4-BE49-F238E27FC236}">
                  <a16:creationId xmlns:a16="http://schemas.microsoft.com/office/drawing/2014/main" id="{114F84D3-37EC-478D-B4C5-0DDA483624C4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93;p57">
              <a:extLst>
                <a:ext uri="{FF2B5EF4-FFF2-40B4-BE49-F238E27FC236}">
                  <a16:creationId xmlns:a16="http://schemas.microsoft.com/office/drawing/2014/main" id="{7658C5A3-2E6D-48FE-BE57-E4448C34547D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094;p57">
              <a:extLst>
                <a:ext uri="{FF2B5EF4-FFF2-40B4-BE49-F238E27FC236}">
                  <a16:creationId xmlns:a16="http://schemas.microsoft.com/office/drawing/2014/main" id="{4A78BF31-BD73-498F-9E47-367EBE1CA50C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95;p57">
              <a:extLst>
                <a:ext uri="{FF2B5EF4-FFF2-40B4-BE49-F238E27FC236}">
                  <a16:creationId xmlns:a16="http://schemas.microsoft.com/office/drawing/2014/main" id="{D3226001-0023-4EF8-8F19-4BE8F7633BC3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96;p57">
              <a:extLst>
                <a:ext uri="{FF2B5EF4-FFF2-40B4-BE49-F238E27FC236}">
                  <a16:creationId xmlns:a16="http://schemas.microsoft.com/office/drawing/2014/main" id="{4C66BFC2-319E-4E5A-80B5-EEDE1CB6E6CF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97;p57">
              <a:extLst>
                <a:ext uri="{FF2B5EF4-FFF2-40B4-BE49-F238E27FC236}">
                  <a16:creationId xmlns:a16="http://schemas.microsoft.com/office/drawing/2014/main" id="{FF6D971C-28ED-4227-AAFF-9B08601AD820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098;p57">
              <a:extLst>
                <a:ext uri="{FF2B5EF4-FFF2-40B4-BE49-F238E27FC236}">
                  <a16:creationId xmlns:a16="http://schemas.microsoft.com/office/drawing/2014/main" id="{D35D7496-520C-449B-A09F-F6D6F2CDF64B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099;p57">
              <a:extLst>
                <a:ext uri="{FF2B5EF4-FFF2-40B4-BE49-F238E27FC236}">
                  <a16:creationId xmlns:a16="http://schemas.microsoft.com/office/drawing/2014/main" id="{C2839474-8082-49F7-A705-C510D306E3C4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100;p57">
              <a:extLst>
                <a:ext uri="{FF2B5EF4-FFF2-40B4-BE49-F238E27FC236}">
                  <a16:creationId xmlns:a16="http://schemas.microsoft.com/office/drawing/2014/main" id="{CD76E617-922A-47EB-96C5-0160E8F3D62A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101;p57">
              <a:extLst>
                <a:ext uri="{FF2B5EF4-FFF2-40B4-BE49-F238E27FC236}">
                  <a16:creationId xmlns:a16="http://schemas.microsoft.com/office/drawing/2014/main" id="{D0BCEA04-0B87-4E7F-B2A7-795EB31FA96F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102;p57">
              <a:extLst>
                <a:ext uri="{FF2B5EF4-FFF2-40B4-BE49-F238E27FC236}">
                  <a16:creationId xmlns:a16="http://schemas.microsoft.com/office/drawing/2014/main" id="{192C83DC-CB8C-4957-83ED-818C2DFC825F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03;p57">
              <a:extLst>
                <a:ext uri="{FF2B5EF4-FFF2-40B4-BE49-F238E27FC236}">
                  <a16:creationId xmlns:a16="http://schemas.microsoft.com/office/drawing/2014/main" id="{BFC3CEAF-EF4B-4C4F-BB9F-67F933FB36E3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04;p57">
              <a:extLst>
                <a:ext uri="{FF2B5EF4-FFF2-40B4-BE49-F238E27FC236}">
                  <a16:creationId xmlns:a16="http://schemas.microsoft.com/office/drawing/2014/main" id="{8D3B54DB-B48C-4405-A442-92844A11F4FF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05;p57">
              <a:extLst>
                <a:ext uri="{FF2B5EF4-FFF2-40B4-BE49-F238E27FC236}">
                  <a16:creationId xmlns:a16="http://schemas.microsoft.com/office/drawing/2014/main" id="{7820BD08-316F-4058-BA2D-1087BF07CA8F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06;p57">
              <a:extLst>
                <a:ext uri="{FF2B5EF4-FFF2-40B4-BE49-F238E27FC236}">
                  <a16:creationId xmlns:a16="http://schemas.microsoft.com/office/drawing/2014/main" id="{C410805C-5AAB-4E34-BE5F-42322D0A76C0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07;p57">
              <a:extLst>
                <a:ext uri="{FF2B5EF4-FFF2-40B4-BE49-F238E27FC236}">
                  <a16:creationId xmlns:a16="http://schemas.microsoft.com/office/drawing/2014/main" id="{B50EF270-2968-41D4-9BCD-80B75F992414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08;p57">
              <a:extLst>
                <a:ext uri="{FF2B5EF4-FFF2-40B4-BE49-F238E27FC236}">
                  <a16:creationId xmlns:a16="http://schemas.microsoft.com/office/drawing/2014/main" id="{4F07004C-D5B8-4364-BADD-AF95D4EA600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09;p57">
              <a:extLst>
                <a:ext uri="{FF2B5EF4-FFF2-40B4-BE49-F238E27FC236}">
                  <a16:creationId xmlns:a16="http://schemas.microsoft.com/office/drawing/2014/main" id="{B036422B-A0E1-4207-B6D7-E69D68342AB9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110;p57">
              <a:extLst>
                <a:ext uri="{FF2B5EF4-FFF2-40B4-BE49-F238E27FC236}">
                  <a16:creationId xmlns:a16="http://schemas.microsoft.com/office/drawing/2014/main" id="{82871501-C52E-45CA-8F62-674FAD10DC07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111;p57">
              <a:extLst>
                <a:ext uri="{FF2B5EF4-FFF2-40B4-BE49-F238E27FC236}">
                  <a16:creationId xmlns:a16="http://schemas.microsoft.com/office/drawing/2014/main" id="{EA1A02C6-EE97-4D59-BD2C-ADF599D85D8D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112;p57">
              <a:extLst>
                <a:ext uri="{FF2B5EF4-FFF2-40B4-BE49-F238E27FC236}">
                  <a16:creationId xmlns:a16="http://schemas.microsoft.com/office/drawing/2014/main" id="{A9D1C4BF-08CC-4E9F-B2D2-01CC3AC55C90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113;p57">
              <a:extLst>
                <a:ext uri="{FF2B5EF4-FFF2-40B4-BE49-F238E27FC236}">
                  <a16:creationId xmlns:a16="http://schemas.microsoft.com/office/drawing/2014/main" id="{EB3105FC-A413-4421-8F13-1755ED786FC0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114;p57">
              <a:extLst>
                <a:ext uri="{FF2B5EF4-FFF2-40B4-BE49-F238E27FC236}">
                  <a16:creationId xmlns:a16="http://schemas.microsoft.com/office/drawing/2014/main" id="{5557BEFE-8317-438E-90F0-5C39159613E5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115;p57">
              <a:extLst>
                <a:ext uri="{FF2B5EF4-FFF2-40B4-BE49-F238E27FC236}">
                  <a16:creationId xmlns:a16="http://schemas.microsoft.com/office/drawing/2014/main" id="{E07D7B90-A959-48E0-B872-2AA388423443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116;p57">
              <a:extLst>
                <a:ext uri="{FF2B5EF4-FFF2-40B4-BE49-F238E27FC236}">
                  <a16:creationId xmlns:a16="http://schemas.microsoft.com/office/drawing/2014/main" id="{B834E8E4-183B-4DB7-B856-2764BDB3AB6C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117;p57">
              <a:extLst>
                <a:ext uri="{FF2B5EF4-FFF2-40B4-BE49-F238E27FC236}">
                  <a16:creationId xmlns:a16="http://schemas.microsoft.com/office/drawing/2014/main" id="{57C9A0A3-B8C2-496A-9F68-8C6740830318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118;p57">
              <a:extLst>
                <a:ext uri="{FF2B5EF4-FFF2-40B4-BE49-F238E27FC236}">
                  <a16:creationId xmlns:a16="http://schemas.microsoft.com/office/drawing/2014/main" id="{2E8FE952-3B3B-4C8D-95FB-1EEA6B7388C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119;p57">
              <a:extLst>
                <a:ext uri="{FF2B5EF4-FFF2-40B4-BE49-F238E27FC236}">
                  <a16:creationId xmlns:a16="http://schemas.microsoft.com/office/drawing/2014/main" id="{8F25064D-EABD-487E-A2EF-424B8D3037E1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120;p57">
              <a:extLst>
                <a:ext uri="{FF2B5EF4-FFF2-40B4-BE49-F238E27FC236}">
                  <a16:creationId xmlns:a16="http://schemas.microsoft.com/office/drawing/2014/main" id="{92D3EBAA-6070-428A-A978-C6D742799E29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121;p57">
              <a:extLst>
                <a:ext uri="{FF2B5EF4-FFF2-40B4-BE49-F238E27FC236}">
                  <a16:creationId xmlns:a16="http://schemas.microsoft.com/office/drawing/2014/main" id="{2112A05B-F3CA-402E-A9E1-C5742A017FF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122;p57">
              <a:extLst>
                <a:ext uri="{FF2B5EF4-FFF2-40B4-BE49-F238E27FC236}">
                  <a16:creationId xmlns:a16="http://schemas.microsoft.com/office/drawing/2014/main" id="{5ED1289B-41D9-43F3-AFA0-344FEA0A90CA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123;p57">
              <a:extLst>
                <a:ext uri="{FF2B5EF4-FFF2-40B4-BE49-F238E27FC236}">
                  <a16:creationId xmlns:a16="http://schemas.microsoft.com/office/drawing/2014/main" id="{A5D7CBF4-1F4C-4165-9F2E-D0F6BDFCDC0A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124;p57">
              <a:extLst>
                <a:ext uri="{FF2B5EF4-FFF2-40B4-BE49-F238E27FC236}">
                  <a16:creationId xmlns:a16="http://schemas.microsoft.com/office/drawing/2014/main" id="{C8DE0522-83D3-4E99-B49F-72C3F6F024C3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125;p57">
              <a:extLst>
                <a:ext uri="{FF2B5EF4-FFF2-40B4-BE49-F238E27FC236}">
                  <a16:creationId xmlns:a16="http://schemas.microsoft.com/office/drawing/2014/main" id="{0F5662E1-83D2-4E1A-A89E-E8D8CB10BDE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126;p57">
              <a:extLst>
                <a:ext uri="{FF2B5EF4-FFF2-40B4-BE49-F238E27FC236}">
                  <a16:creationId xmlns:a16="http://schemas.microsoft.com/office/drawing/2014/main" id="{356278E0-4EC1-4E35-9A46-4B5DC2D9FD31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127;p57">
              <a:extLst>
                <a:ext uri="{FF2B5EF4-FFF2-40B4-BE49-F238E27FC236}">
                  <a16:creationId xmlns:a16="http://schemas.microsoft.com/office/drawing/2014/main" id="{39D055BE-1D84-417C-8DA9-518C2DB027C4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128;p57">
              <a:extLst>
                <a:ext uri="{FF2B5EF4-FFF2-40B4-BE49-F238E27FC236}">
                  <a16:creationId xmlns:a16="http://schemas.microsoft.com/office/drawing/2014/main" id="{380B3C2A-2752-48C2-8AA0-146568BDF8E3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129;p57">
              <a:extLst>
                <a:ext uri="{FF2B5EF4-FFF2-40B4-BE49-F238E27FC236}">
                  <a16:creationId xmlns:a16="http://schemas.microsoft.com/office/drawing/2014/main" id="{F7E6C3F4-C9A4-4156-A4CA-3AC35B9606A5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130;p57">
              <a:extLst>
                <a:ext uri="{FF2B5EF4-FFF2-40B4-BE49-F238E27FC236}">
                  <a16:creationId xmlns:a16="http://schemas.microsoft.com/office/drawing/2014/main" id="{DEC16D22-34F1-4533-A9C7-1D569CA132A8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131;p57">
              <a:extLst>
                <a:ext uri="{FF2B5EF4-FFF2-40B4-BE49-F238E27FC236}">
                  <a16:creationId xmlns:a16="http://schemas.microsoft.com/office/drawing/2014/main" id="{5D1F0BC9-3178-453D-B497-60023D4A27BF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132;p57">
              <a:extLst>
                <a:ext uri="{FF2B5EF4-FFF2-40B4-BE49-F238E27FC236}">
                  <a16:creationId xmlns:a16="http://schemas.microsoft.com/office/drawing/2014/main" id="{21CB20DE-3B15-452A-AFCA-0DBD8ED188EF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133;p57">
              <a:extLst>
                <a:ext uri="{FF2B5EF4-FFF2-40B4-BE49-F238E27FC236}">
                  <a16:creationId xmlns:a16="http://schemas.microsoft.com/office/drawing/2014/main" id="{1AD16C02-D83B-4ED8-8728-75BF6E5D5A96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134;p57">
              <a:extLst>
                <a:ext uri="{FF2B5EF4-FFF2-40B4-BE49-F238E27FC236}">
                  <a16:creationId xmlns:a16="http://schemas.microsoft.com/office/drawing/2014/main" id="{B3DE7B31-428D-4C92-9A43-E3815717CDCB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135;p57">
              <a:extLst>
                <a:ext uri="{FF2B5EF4-FFF2-40B4-BE49-F238E27FC236}">
                  <a16:creationId xmlns:a16="http://schemas.microsoft.com/office/drawing/2014/main" id="{1E16C469-4816-4AAF-85EA-3F090D51F547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136;p57">
              <a:extLst>
                <a:ext uri="{FF2B5EF4-FFF2-40B4-BE49-F238E27FC236}">
                  <a16:creationId xmlns:a16="http://schemas.microsoft.com/office/drawing/2014/main" id="{ABF9ECBA-3373-4BBC-94FE-34A461ADCCBD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137;p57">
              <a:extLst>
                <a:ext uri="{FF2B5EF4-FFF2-40B4-BE49-F238E27FC236}">
                  <a16:creationId xmlns:a16="http://schemas.microsoft.com/office/drawing/2014/main" id="{C37AE2CF-76E3-4038-B4E1-B4FD127D915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138;p57">
              <a:extLst>
                <a:ext uri="{FF2B5EF4-FFF2-40B4-BE49-F238E27FC236}">
                  <a16:creationId xmlns:a16="http://schemas.microsoft.com/office/drawing/2014/main" id="{EA12D1CB-D44A-4B77-AC86-D702E9C15B46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139;p57">
              <a:extLst>
                <a:ext uri="{FF2B5EF4-FFF2-40B4-BE49-F238E27FC236}">
                  <a16:creationId xmlns:a16="http://schemas.microsoft.com/office/drawing/2014/main" id="{EFAFDE1A-4705-457C-B604-443E306CC557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140;p57">
              <a:extLst>
                <a:ext uri="{FF2B5EF4-FFF2-40B4-BE49-F238E27FC236}">
                  <a16:creationId xmlns:a16="http://schemas.microsoft.com/office/drawing/2014/main" id="{1C92F424-2D8F-4D02-803E-1A5B1EA22E4C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141;p57">
              <a:extLst>
                <a:ext uri="{FF2B5EF4-FFF2-40B4-BE49-F238E27FC236}">
                  <a16:creationId xmlns:a16="http://schemas.microsoft.com/office/drawing/2014/main" id="{94BB1C29-4A4E-4B66-9BD3-13A99FA58A2E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142;p57">
              <a:extLst>
                <a:ext uri="{FF2B5EF4-FFF2-40B4-BE49-F238E27FC236}">
                  <a16:creationId xmlns:a16="http://schemas.microsoft.com/office/drawing/2014/main" id="{3990A46B-D491-43BA-AA37-E2E6D4F22DA5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143;p57">
              <a:extLst>
                <a:ext uri="{FF2B5EF4-FFF2-40B4-BE49-F238E27FC236}">
                  <a16:creationId xmlns:a16="http://schemas.microsoft.com/office/drawing/2014/main" id="{8A59B5B7-2BDE-456F-9DE1-31FDE315D8E5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144;p57">
              <a:extLst>
                <a:ext uri="{FF2B5EF4-FFF2-40B4-BE49-F238E27FC236}">
                  <a16:creationId xmlns:a16="http://schemas.microsoft.com/office/drawing/2014/main" id="{019F99E7-F970-4DD5-8781-381538B501E3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145;p57">
              <a:extLst>
                <a:ext uri="{FF2B5EF4-FFF2-40B4-BE49-F238E27FC236}">
                  <a16:creationId xmlns:a16="http://schemas.microsoft.com/office/drawing/2014/main" id="{35BF1FE8-630B-4BCB-BAA9-27EED2532B97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146;p57">
              <a:extLst>
                <a:ext uri="{FF2B5EF4-FFF2-40B4-BE49-F238E27FC236}">
                  <a16:creationId xmlns:a16="http://schemas.microsoft.com/office/drawing/2014/main" id="{EA38EBD9-0362-4D90-8B17-21E3B325DC24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147;p57">
              <a:extLst>
                <a:ext uri="{FF2B5EF4-FFF2-40B4-BE49-F238E27FC236}">
                  <a16:creationId xmlns:a16="http://schemas.microsoft.com/office/drawing/2014/main" id="{6B73D28B-773A-426A-9FB8-DF58786D5F01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148;p57">
              <a:extLst>
                <a:ext uri="{FF2B5EF4-FFF2-40B4-BE49-F238E27FC236}">
                  <a16:creationId xmlns:a16="http://schemas.microsoft.com/office/drawing/2014/main" id="{D3CE5DE7-14A0-405D-9BA9-8CE622217CFC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149;p57">
              <a:extLst>
                <a:ext uri="{FF2B5EF4-FFF2-40B4-BE49-F238E27FC236}">
                  <a16:creationId xmlns:a16="http://schemas.microsoft.com/office/drawing/2014/main" id="{36FD8155-C68D-4D77-99B5-390E77585F02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150;p57">
              <a:extLst>
                <a:ext uri="{FF2B5EF4-FFF2-40B4-BE49-F238E27FC236}">
                  <a16:creationId xmlns:a16="http://schemas.microsoft.com/office/drawing/2014/main" id="{BF027E6E-239A-4348-BEAE-22161EDC9922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151;p57">
              <a:extLst>
                <a:ext uri="{FF2B5EF4-FFF2-40B4-BE49-F238E27FC236}">
                  <a16:creationId xmlns:a16="http://schemas.microsoft.com/office/drawing/2014/main" id="{9A044D5A-E687-46E2-8266-219CB822946C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152;p57">
              <a:extLst>
                <a:ext uri="{FF2B5EF4-FFF2-40B4-BE49-F238E27FC236}">
                  <a16:creationId xmlns:a16="http://schemas.microsoft.com/office/drawing/2014/main" id="{FA9EA1A2-3CBA-4C56-87AB-1D6ECBA487E4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153;p57">
              <a:extLst>
                <a:ext uri="{FF2B5EF4-FFF2-40B4-BE49-F238E27FC236}">
                  <a16:creationId xmlns:a16="http://schemas.microsoft.com/office/drawing/2014/main" id="{C8D85F02-98DB-480A-B62E-A9C763AC7173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154;p57">
              <a:extLst>
                <a:ext uri="{FF2B5EF4-FFF2-40B4-BE49-F238E27FC236}">
                  <a16:creationId xmlns:a16="http://schemas.microsoft.com/office/drawing/2014/main" id="{FB9E5966-8804-4D3F-A478-01B8E3A371F1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155;p57">
              <a:extLst>
                <a:ext uri="{FF2B5EF4-FFF2-40B4-BE49-F238E27FC236}">
                  <a16:creationId xmlns:a16="http://schemas.microsoft.com/office/drawing/2014/main" id="{D3EE11D8-944C-424B-95AE-B48C56CDAEAD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156;p57">
              <a:extLst>
                <a:ext uri="{FF2B5EF4-FFF2-40B4-BE49-F238E27FC236}">
                  <a16:creationId xmlns:a16="http://schemas.microsoft.com/office/drawing/2014/main" id="{1D652611-7E95-4C0E-80F2-43DF20EE96C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157;p57">
              <a:extLst>
                <a:ext uri="{FF2B5EF4-FFF2-40B4-BE49-F238E27FC236}">
                  <a16:creationId xmlns:a16="http://schemas.microsoft.com/office/drawing/2014/main" id="{6C45EDAF-0AB1-4F61-8458-C8B0D7D2D00C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158;p57">
              <a:extLst>
                <a:ext uri="{FF2B5EF4-FFF2-40B4-BE49-F238E27FC236}">
                  <a16:creationId xmlns:a16="http://schemas.microsoft.com/office/drawing/2014/main" id="{1CE733CA-F0AB-44D0-8A96-B92C35E17EFF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159;p57">
              <a:extLst>
                <a:ext uri="{FF2B5EF4-FFF2-40B4-BE49-F238E27FC236}">
                  <a16:creationId xmlns:a16="http://schemas.microsoft.com/office/drawing/2014/main" id="{315635FF-A432-4CE7-BFD0-C2E2B8004363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160;p57">
              <a:extLst>
                <a:ext uri="{FF2B5EF4-FFF2-40B4-BE49-F238E27FC236}">
                  <a16:creationId xmlns:a16="http://schemas.microsoft.com/office/drawing/2014/main" id="{5A6960C5-D43D-4D2C-80DD-802C55E0BE65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161;p57">
              <a:extLst>
                <a:ext uri="{FF2B5EF4-FFF2-40B4-BE49-F238E27FC236}">
                  <a16:creationId xmlns:a16="http://schemas.microsoft.com/office/drawing/2014/main" id="{183FE519-C1DB-4F2F-A1FE-C0F82650593A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162;p57">
              <a:extLst>
                <a:ext uri="{FF2B5EF4-FFF2-40B4-BE49-F238E27FC236}">
                  <a16:creationId xmlns:a16="http://schemas.microsoft.com/office/drawing/2014/main" id="{C165C039-051F-4563-88C3-49FEB2B9CA23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163;p57">
              <a:extLst>
                <a:ext uri="{FF2B5EF4-FFF2-40B4-BE49-F238E27FC236}">
                  <a16:creationId xmlns:a16="http://schemas.microsoft.com/office/drawing/2014/main" id="{AC754C7C-ADE1-4498-9444-69ACE32F7D3C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164;p57">
              <a:extLst>
                <a:ext uri="{FF2B5EF4-FFF2-40B4-BE49-F238E27FC236}">
                  <a16:creationId xmlns:a16="http://schemas.microsoft.com/office/drawing/2014/main" id="{0503C0A9-B56D-4785-AFFB-DF17410753EB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165;p57">
              <a:extLst>
                <a:ext uri="{FF2B5EF4-FFF2-40B4-BE49-F238E27FC236}">
                  <a16:creationId xmlns:a16="http://schemas.microsoft.com/office/drawing/2014/main" id="{709547B7-2ED1-4E59-8D90-B77C621FA8C4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166;p57">
              <a:extLst>
                <a:ext uri="{FF2B5EF4-FFF2-40B4-BE49-F238E27FC236}">
                  <a16:creationId xmlns:a16="http://schemas.microsoft.com/office/drawing/2014/main" id="{B0233870-8D9F-4668-8442-FE3247E7B3B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167;p57">
              <a:extLst>
                <a:ext uri="{FF2B5EF4-FFF2-40B4-BE49-F238E27FC236}">
                  <a16:creationId xmlns:a16="http://schemas.microsoft.com/office/drawing/2014/main" id="{E71A17F8-1D44-4FAC-B374-AE285264C55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168;p57">
              <a:extLst>
                <a:ext uri="{FF2B5EF4-FFF2-40B4-BE49-F238E27FC236}">
                  <a16:creationId xmlns:a16="http://schemas.microsoft.com/office/drawing/2014/main" id="{4BD177EB-EB87-4DCC-ACA3-FD04F1A03125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169;p57">
              <a:extLst>
                <a:ext uri="{FF2B5EF4-FFF2-40B4-BE49-F238E27FC236}">
                  <a16:creationId xmlns:a16="http://schemas.microsoft.com/office/drawing/2014/main" id="{DAAC33BA-F36F-4738-9D70-0DD903385A2A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170;p57">
              <a:extLst>
                <a:ext uri="{FF2B5EF4-FFF2-40B4-BE49-F238E27FC236}">
                  <a16:creationId xmlns:a16="http://schemas.microsoft.com/office/drawing/2014/main" id="{0107D49F-10C0-4E09-BEF3-89E7035541AB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171;p57">
              <a:extLst>
                <a:ext uri="{FF2B5EF4-FFF2-40B4-BE49-F238E27FC236}">
                  <a16:creationId xmlns:a16="http://schemas.microsoft.com/office/drawing/2014/main" id="{21D020CA-CD71-4E48-BAF7-B516C49ABFAE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172;p57">
              <a:extLst>
                <a:ext uri="{FF2B5EF4-FFF2-40B4-BE49-F238E27FC236}">
                  <a16:creationId xmlns:a16="http://schemas.microsoft.com/office/drawing/2014/main" id="{37FC4C97-AA4E-4F71-A2BD-0B5C26802B90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173;p57">
              <a:extLst>
                <a:ext uri="{FF2B5EF4-FFF2-40B4-BE49-F238E27FC236}">
                  <a16:creationId xmlns:a16="http://schemas.microsoft.com/office/drawing/2014/main" id="{A9AEA0DE-6DE5-4B96-8B00-83B1F5D13C2C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174;p57">
              <a:extLst>
                <a:ext uri="{FF2B5EF4-FFF2-40B4-BE49-F238E27FC236}">
                  <a16:creationId xmlns:a16="http://schemas.microsoft.com/office/drawing/2014/main" id="{19D179E4-5694-42F5-9E36-850915A3D527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175;p57">
              <a:extLst>
                <a:ext uri="{FF2B5EF4-FFF2-40B4-BE49-F238E27FC236}">
                  <a16:creationId xmlns:a16="http://schemas.microsoft.com/office/drawing/2014/main" id="{55CFCC28-40F8-4B07-A6C2-596C60A6C3B5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176;p57">
              <a:extLst>
                <a:ext uri="{FF2B5EF4-FFF2-40B4-BE49-F238E27FC236}">
                  <a16:creationId xmlns:a16="http://schemas.microsoft.com/office/drawing/2014/main" id="{480AE55F-30FD-4ED4-8ACA-D55B02DD499F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177;p57">
              <a:extLst>
                <a:ext uri="{FF2B5EF4-FFF2-40B4-BE49-F238E27FC236}">
                  <a16:creationId xmlns:a16="http://schemas.microsoft.com/office/drawing/2014/main" id="{C7D6930F-5B20-4FAA-8BF6-8959C32BFF10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178;p57">
              <a:extLst>
                <a:ext uri="{FF2B5EF4-FFF2-40B4-BE49-F238E27FC236}">
                  <a16:creationId xmlns:a16="http://schemas.microsoft.com/office/drawing/2014/main" id="{863FC5C0-953C-4A6E-8DC8-DEBDE645A56A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179;p57">
              <a:extLst>
                <a:ext uri="{FF2B5EF4-FFF2-40B4-BE49-F238E27FC236}">
                  <a16:creationId xmlns:a16="http://schemas.microsoft.com/office/drawing/2014/main" id="{D2A84897-DB03-4238-8A94-BE3504320DC8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180;p57">
              <a:extLst>
                <a:ext uri="{FF2B5EF4-FFF2-40B4-BE49-F238E27FC236}">
                  <a16:creationId xmlns:a16="http://schemas.microsoft.com/office/drawing/2014/main" id="{BFDCB928-46C1-4F26-B690-E9738E8253E0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181;p57">
              <a:extLst>
                <a:ext uri="{FF2B5EF4-FFF2-40B4-BE49-F238E27FC236}">
                  <a16:creationId xmlns:a16="http://schemas.microsoft.com/office/drawing/2014/main" id="{DCC9E562-677D-4C9A-A555-D8E251747EE3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182;p57">
              <a:extLst>
                <a:ext uri="{FF2B5EF4-FFF2-40B4-BE49-F238E27FC236}">
                  <a16:creationId xmlns:a16="http://schemas.microsoft.com/office/drawing/2014/main" id="{C79924FF-E3BF-46C8-9CC8-39ACB1F21E6E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183;p57">
              <a:extLst>
                <a:ext uri="{FF2B5EF4-FFF2-40B4-BE49-F238E27FC236}">
                  <a16:creationId xmlns:a16="http://schemas.microsoft.com/office/drawing/2014/main" id="{F1C5B687-EE47-4C5D-8B17-31CE1ED30CAC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184;p57">
              <a:extLst>
                <a:ext uri="{FF2B5EF4-FFF2-40B4-BE49-F238E27FC236}">
                  <a16:creationId xmlns:a16="http://schemas.microsoft.com/office/drawing/2014/main" id="{B8FE15D7-28F7-499E-9634-41BED0BE344E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185;p57">
              <a:extLst>
                <a:ext uri="{FF2B5EF4-FFF2-40B4-BE49-F238E27FC236}">
                  <a16:creationId xmlns:a16="http://schemas.microsoft.com/office/drawing/2014/main" id="{197A39EF-7EAD-4DEE-BE82-3C6276FD3DEB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186;p57">
              <a:extLst>
                <a:ext uri="{FF2B5EF4-FFF2-40B4-BE49-F238E27FC236}">
                  <a16:creationId xmlns:a16="http://schemas.microsoft.com/office/drawing/2014/main" id="{C1A23A9D-6FFF-41F7-8DF3-5C9EFC8C4470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187;p57">
              <a:extLst>
                <a:ext uri="{FF2B5EF4-FFF2-40B4-BE49-F238E27FC236}">
                  <a16:creationId xmlns:a16="http://schemas.microsoft.com/office/drawing/2014/main" id="{616356DA-9F16-47B3-870C-F09C36A19EE6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188;p57">
              <a:extLst>
                <a:ext uri="{FF2B5EF4-FFF2-40B4-BE49-F238E27FC236}">
                  <a16:creationId xmlns:a16="http://schemas.microsoft.com/office/drawing/2014/main" id="{0FD9EF90-3D38-4B9C-A474-C91F18D7DD39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189;p57">
              <a:extLst>
                <a:ext uri="{FF2B5EF4-FFF2-40B4-BE49-F238E27FC236}">
                  <a16:creationId xmlns:a16="http://schemas.microsoft.com/office/drawing/2014/main" id="{7D0D45AB-C6AD-400D-BC65-1C4AE0D9A3C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190;p57">
              <a:extLst>
                <a:ext uri="{FF2B5EF4-FFF2-40B4-BE49-F238E27FC236}">
                  <a16:creationId xmlns:a16="http://schemas.microsoft.com/office/drawing/2014/main" id="{18B2DDE7-B247-45F9-AB9A-1C183202B57F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191;p57">
              <a:extLst>
                <a:ext uri="{FF2B5EF4-FFF2-40B4-BE49-F238E27FC236}">
                  <a16:creationId xmlns:a16="http://schemas.microsoft.com/office/drawing/2014/main" id="{7BA51047-70FA-48DA-9320-1C518341D2EE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192;p57">
              <a:extLst>
                <a:ext uri="{FF2B5EF4-FFF2-40B4-BE49-F238E27FC236}">
                  <a16:creationId xmlns:a16="http://schemas.microsoft.com/office/drawing/2014/main" id="{A860843D-9DB7-4A1E-8D23-1BF866F74565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193;p57">
              <a:extLst>
                <a:ext uri="{FF2B5EF4-FFF2-40B4-BE49-F238E27FC236}">
                  <a16:creationId xmlns:a16="http://schemas.microsoft.com/office/drawing/2014/main" id="{863E6A64-9079-4030-BA03-5BEBA69E78DA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194;p57">
              <a:extLst>
                <a:ext uri="{FF2B5EF4-FFF2-40B4-BE49-F238E27FC236}">
                  <a16:creationId xmlns:a16="http://schemas.microsoft.com/office/drawing/2014/main" id="{19010D9A-88F9-4BB0-A967-C0EED1B6BE83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195;p57">
              <a:extLst>
                <a:ext uri="{FF2B5EF4-FFF2-40B4-BE49-F238E27FC236}">
                  <a16:creationId xmlns:a16="http://schemas.microsoft.com/office/drawing/2014/main" id="{0990C84F-6477-4C55-BB22-3F82BC5D17C5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196;p57">
              <a:extLst>
                <a:ext uri="{FF2B5EF4-FFF2-40B4-BE49-F238E27FC236}">
                  <a16:creationId xmlns:a16="http://schemas.microsoft.com/office/drawing/2014/main" id="{48A98CCB-E93A-487E-9ACB-1207DF9D7F5E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197;p57">
              <a:extLst>
                <a:ext uri="{FF2B5EF4-FFF2-40B4-BE49-F238E27FC236}">
                  <a16:creationId xmlns:a16="http://schemas.microsoft.com/office/drawing/2014/main" id="{FB52C11E-BB41-4F4A-BEC3-5AB80F1D5A73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198;p57">
              <a:extLst>
                <a:ext uri="{FF2B5EF4-FFF2-40B4-BE49-F238E27FC236}">
                  <a16:creationId xmlns:a16="http://schemas.microsoft.com/office/drawing/2014/main" id="{243394C6-443B-4A1C-98A6-615830926B8A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199;p57">
              <a:extLst>
                <a:ext uri="{FF2B5EF4-FFF2-40B4-BE49-F238E27FC236}">
                  <a16:creationId xmlns:a16="http://schemas.microsoft.com/office/drawing/2014/main" id="{064A6DA9-4B0F-4E06-A020-A3C6D8332C7F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200;p57">
              <a:extLst>
                <a:ext uri="{FF2B5EF4-FFF2-40B4-BE49-F238E27FC236}">
                  <a16:creationId xmlns:a16="http://schemas.microsoft.com/office/drawing/2014/main" id="{65BF8D51-EFD9-4682-BE66-2CA2BE10B23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201;p57">
              <a:extLst>
                <a:ext uri="{FF2B5EF4-FFF2-40B4-BE49-F238E27FC236}">
                  <a16:creationId xmlns:a16="http://schemas.microsoft.com/office/drawing/2014/main" id="{4D1D157E-0496-430A-9AE9-AEAF9527E939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202;p57">
              <a:extLst>
                <a:ext uri="{FF2B5EF4-FFF2-40B4-BE49-F238E27FC236}">
                  <a16:creationId xmlns:a16="http://schemas.microsoft.com/office/drawing/2014/main" id="{3EA2001D-0B9D-4CB5-97C0-64682EBFEC45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203;p57">
              <a:extLst>
                <a:ext uri="{FF2B5EF4-FFF2-40B4-BE49-F238E27FC236}">
                  <a16:creationId xmlns:a16="http://schemas.microsoft.com/office/drawing/2014/main" id="{7DBFD13F-DB11-4891-91CC-0D10B5C3E222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204;p57">
              <a:extLst>
                <a:ext uri="{FF2B5EF4-FFF2-40B4-BE49-F238E27FC236}">
                  <a16:creationId xmlns:a16="http://schemas.microsoft.com/office/drawing/2014/main" id="{F9ECFEBB-8583-4973-A93A-3C996DC5467A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205;p57">
              <a:extLst>
                <a:ext uri="{FF2B5EF4-FFF2-40B4-BE49-F238E27FC236}">
                  <a16:creationId xmlns:a16="http://schemas.microsoft.com/office/drawing/2014/main" id="{AD19BE90-8943-4B49-9DF9-EEDA781B8900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6598;p66">
            <a:extLst>
              <a:ext uri="{FF2B5EF4-FFF2-40B4-BE49-F238E27FC236}">
                <a16:creationId xmlns:a16="http://schemas.microsoft.com/office/drawing/2014/main" id="{B1C546A2-995C-43C3-83B7-0341BA6B3E0B}"/>
              </a:ext>
            </a:extLst>
          </p:cNvPr>
          <p:cNvSpPr/>
          <p:nvPr/>
        </p:nvSpPr>
        <p:spPr>
          <a:xfrm flipH="1">
            <a:off x="120643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6599;p66">
            <a:extLst>
              <a:ext uri="{FF2B5EF4-FFF2-40B4-BE49-F238E27FC236}">
                <a16:creationId xmlns:a16="http://schemas.microsoft.com/office/drawing/2014/main" id="{05C55981-7356-43F7-BD1A-A080532543D2}"/>
              </a:ext>
            </a:extLst>
          </p:cNvPr>
          <p:cNvSpPr/>
          <p:nvPr/>
        </p:nvSpPr>
        <p:spPr>
          <a:xfrm flipH="1">
            <a:off x="12167008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6600;p66">
            <a:extLst>
              <a:ext uri="{FF2B5EF4-FFF2-40B4-BE49-F238E27FC236}">
                <a16:creationId xmlns:a16="http://schemas.microsoft.com/office/drawing/2014/main" id="{8FF877D2-84D1-413C-8F9F-3A6C703527C4}"/>
              </a:ext>
            </a:extLst>
          </p:cNvPr>
          <p:cNvSpPr/>
          <p:nvPr/>
        </p:nvSpPr>
        <p:spPr>
          <a:xfrm flipH="1">
            <a:off x="1223135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6601;p66">
            <a:extLst>
              <a:ext uri="{FF2B5EF4-FFF2-40B4-BE49-F238E27FC236}">
                <a16:creationId xmlns:a16="http://schemas.microsoft.com/office/drawing/2014/main" id="{6F1367B5-EB16-4610-9750-EFEF9FDF91C7}"/>
              </a:ext>
            </a:extLst>
          </p:cNvPr>
          <p:cNvSpPr/>
          <p:nvPr/>
        </p:nvSpPr>
        <p:spPr>
          <a:xfrm flipH="1">
            <a:off x="12144437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6602;p66">
            <a:extLst>
              <a:ext uri="{FF2B5EF4-FFF2-40B4-BE49-F238E27FC236}">
                <a16:creationId xmlns:a16="http://schemas.microsoft.com/office/drawing/2014/main" id="{0F347B59-F901-42B1-A116-382282B25A66}"/>
              </a:ext>
            </a:extLst>
          </p:cNvPr>
          <p:cNvSpPr/>
          <p:nvPr/>
        </p:nvSpPr>
        <p:spPr>
          <a:xfrm flipH="1">
            <a:off x="12144438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6603;p66">
            <a:extLst>
              <a:ext uri="{FF2B5EF4-FFF2-40B4-BE49-F238E27FC236}">
                <a16:creationId xmlns:a16="http://schemas.microsoft.com/office/drawing/2014/main" id="{BE717056-4CD0-481B-8E8A-77CF8070961F}"/>
              </a:ext>
            </a:extLst>
          </p:cNvPr>
          <p:cNvSpPr/>
          <p:nvPr/>
        </p:nvSpPr>
        <p:spPr>
          <a:xfrm flipH="1">
            <a:off x="1223135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6604;p66">
            <a:extLst>
              <a:ext uri="{FF2B5EF4-FFF2-40B4-BE49-F238E27FC236}">
                <a16:creationId xmlns:a16="http://schemas.microsoft.com/office/drawing/2014/main" id="{A63C06D8-5A9F-44AC-8786-C559DFD3E069}"/>
              </a:ext>
            </a:extLst>
          </p:cNvPr>
          <p:cNvSpPr/>
          <p:nvPr/>
        </p:nvSpPr>
        <p:spPr>
          <a:xfrm flipH="1">
            <a:off x="1236728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6605;p66">
            <a:extLst>
              <a:ext uri="{FF2B5EF4-FFF2-40B4-BE49-F238E27FC236}">
                <a16:creationId xmlns:a16="http://schemas.microsoft.com/office/drawing/2014/main" id="{917FA16D-E687-4D24-9030-54488B6649E3}"/>
              </a:ext>
            </a:extLst>
          </p:cNvPr>
          <p:cNvSpPr/>
          <p:nvPr/>
        </p:nvSpPr>
        <p:spPr>
          <a:xfrm flipH="1">
            <a:off x="12374697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6623;p66">
            <a:extLst>
              <a:ext uri="{FF2B5EF4-FFF2-40B4-BE49-F238E27FC236}">
                <a16:creationId xmlns:a16="http://schemas.microsoft.com/office/drawing/2014/main" id="{EC2DCEE9-11D1-448D-8C60-733E7995DD45}"/>
              </a:ext>
            </a:extLst>
          </p:cNvPr>
          <p:cNvSpPr/>
          <p:nvPr/>
        </p:nvSpPr>
        <p:spPr>
          <a:xfrm flipH="1">
            <a:off x="12338587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6624;p66">
            <a:extLst>
              <a:ext uri="{FF2B5EF4-FFF2-40B4-BE49-F238E27FC236}">
                <a16:creationId xmlns:a16="http://schemas.microsoft.com/office/drawing/2014/main" id="{0B7224B5-39B2-4FDB-8A1E-BFBCB096B90B}"/>
              </a:ext>
            </a:extLst>
          </p:cNvPr>
          <p:cNvSpPr/>
          <p:nvPr/>
        </p:nvSpPr>
        <p:spPr>
          <a:xfrm flipH="1">
            <a:off x="12312627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6625;p66">
            <a:extLst>
              <a:ext uri="{FF2B5EF4-FFF2-40B4-BE49-F238E27FC236}">
                <a16:creationId xmlns:a16="http://schemas.microsoft.com/office/drawing/2014/main" id="{D7F26679-2453-4E05-85C8-DEF60E7B53D1}"/>
              </a:ext>
            </a:extLst>
          </p:cNvPr>
          <p:cNvSpPr/>
          <p:nvPr/>
        </p:nvSpPr>
        <p:spPr>
          <a:xfrm flipH="1">
            <a:off x="1228666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6626;p66">
            <a:extLst>
              <a:ext uri="{FF2B5EF4-FFF2-40B4-BE49-F238E27FC236}">
                <a16:creationId xmlns:a16="http://schemas.microsoft.com/office/drawing/2014/main" id="{9C9B7A6B-7AD3-4D04-9DDC-FE5C701CFDAF}"/>
              </a:ext>
            </a:extLst>
          </p:cNvPr>
          <p:cNvSpPr/>
          <p:nvPr/>
        </p:nvSpPr>
        <p:spPr>
          <a:xfrm flipH="1">
            <a:off x="12260705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6627;p66">
            <a:extLst>
              <a:ext uri="{FF2B5EF4-FFF2-40B4-BE49-F238E27FC236}">
                <a16:creationId xmlns:a16="http://schemas.microsoft.com/office/drawing/2014/main" id="{EB65B9AD-EBB0-4B77-A19F-E700C117E00D}"/>
              </a:ext>
            </a:extLst>
          </p:cNvPr>
          <p:cNvGrpSpPr/>
          <p:nvPr/>
        </p:nvGrpSpPr>
        <p:grpSpPr>
          <a:xfrm>
            <a:off x="10745689" y="1585689"/>
            <a:ext cx="3594071" cy="2880387"/>
            <a:chOff x="1462951" y="1747790"/>
            <a:chExt cx="3594071" cy="2880387"/>
          </a:xfrm>
        </p:grpSpPr>
        <p:sp>
          <p:nvSpPr>
            <p:cNvPr id="186" name="Google Shape;6628;p66">
              <a:extLst>
                <a:ext uri="{FF2B5EF4-FFF2-40B4-BE49-F238E27FC236}">
                  <a16:creationId xmlns:a16="http://schemas.microsoft.com/office/drawing/2014/main" id="{33AD7B6B-22FD-4604-B330-87281232142E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629;p66">
              <a:extLst>
                <a:ext uri="{FF2B5EF4-FFF2-40B4-BE49-F238E27FC236}">
                  <a16:creationId xmlns:a16="http://schemas.microsoft.com/office/drawing/2014/main" id="{E4A04ADA-884B-490A-AC77-6A7702D1CD3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630;p66">
              <a:extLst>
                <a:ext uri="{FF2B5EF4-FFF2-40B4-BE49-F238E27FC236}">
                  <a16:creationId xmlns:a16="http://schemas.microsoft.com/office/drawing/2014/main" id="{891D986F-2E51-4BD7-BEB7-FDB4868358DB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631;p66">
              <a:extLst>
                <a:ext uri="{FF2B5EF4-FFF2-40B4-BE49-F238E27FC236}">
                  <a16:creationId xmlns:a16="http://schemas.microsoft.com/office/drawing/2014/main" id="{BAC86F61-7739-463F-A7B1-5D6A45854890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632;p66">
              <a:extLst>
                <a:ext uri="{FF2B5EF4-FFF2-40B4-BE49-F238E27FC236}">
                  <a16:creationId xmlns:a16="http://schemas.microsoft.com/office/drawing/2014/main" id="{52DD2EE1-C277-4380-9A32-5E6310212C11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633;p66">
              <a:extLst>
                <a:ext uri="{FF2B5EF4-FFF2-40B4-BE49-F238E27FC236}">
                  <a16:creationId xmlns:a16="http://schemas.microsoft.com/office/drawing/2014/main" id="{09C6BE9E-C84B-415E-9907-0A60DDBC01D0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634;p66">
              <a:extLst>
                <a:ext uri="{FF2B5EF4-FFF2-40B4-BE49-F238E27FC236}">
                  <a16:creationId xmlns:a16="http://schemas.microsoft.com/office/drawing/2014/main" id="{0737B343-3755-4D64-8DD2-C6FD8B00561A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635;p66">
              <a:extLst>
                <a:ext uri="{FF2B5EF4-FFF2-40B4-BE49-F238E27FC236}">
                  <a16:creationId xmlns:a16="http://schemas.microsoft.com/office/drawing/2014/main" id="{1945AF25-76C7-4018-BC82-5255DD718E60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636;p66">
              <a:extLst>
                <a:ext uri="{FF2B5EF4-FFF2-40B4-BE49-F238E27FC236}">
                  <a16:creationId xmlns:a16="http://schemas.microsoft.com/office/drawing/2014/main" id="{B80A75CE-B2AC-42B3-A154-7B79D2A5553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637;p66">
              <a:extLst>
                <a:ext uri="{FF2B5EF4-FFF2-40B4-BE49-F238E27FC236}">
                  <a16:creationId xmlns:a16="http://schemas.microsoft.com/office/drawing/2014/main" id="{8497E25B-BB9C-4085-8FC3-C8DD03CC117D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638;p66">
              <a:extLst>
                <a:ext uri="{FF2B5EF4-FFF2-40B4-BE49-F238E27FC236}">
                  <a16:creationId xmlns:a16="http://schemas.microsoft.com/office/drawing/2014/main" id="{6C3CB35F-A0AE-426D-8FDF-1000ADDCC7D2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639;p66">
              <a:extLst>
                <a:ext uri="{FF2B5EF4-FFF2-40B4-BE49-F238E27FC236}">
                  <a16:creationId xmlns:a16="http://schemas.microsoft.com/office/drawing/2014/main" id="{5FF3BC7B-88E1-488C-8DF2-83D15162084A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640;p66">
              <a:extLst>
                <a:ext uri="{FF2B5EF4-FFF2-40B4-BE49-F238E27FC236}">
                  <a16:creationId xmlns:a16="http://schemas.microsoft.com/office/drawing/2014/main" id="{00BE37E7-8E18-4E13-8C92-7B0EBEF44A8D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641;p66">
              <a:extLst>
                <a:ext uri="{FF2B5EF4-FFF2-40B4-BE49-F238E27FC236}">
                  <a16:creationId xmlns:a16="http://schemas.microsoft.com/office/drawing/2014/main" id="{652D3A32-2558-4812-AE0B-F95A313E9F8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642;p66">
              <a:extLst>
                <a:ext uri="{FF2B5EF4-FFF2-40B4-BE49-F238E27FC236}">
                  <a16:creationId xmlns:a16="http://schemas.microsoft.com/office/drawing/2014/main" id="{2F8ABB83-5FE4-490D-9DC2-B20762BFD861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643;p66">
              <a:extLst>
                <a:ext uri="{FF2B5EF4-FFF2-40B4-BE49-F238E27FC236}">
                  <a16:creationId xmlns:a16="http://schemas.microsoft.com/office/drawing/2014/main" id="{0358B2F0-56A6-4CD1-9683-E4EA1B51EDCA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644;p66">
              <a:extLst>
                <a:ext uri="{FF2B5EF4-FFF2-40B4-BE49-F238E27FC236}">
                  <a16:creationId xmlns:a16="http://schemas.microsoft.com/office/drawing/2014/main" id="{FC9B0CE6-8AEA-4A99-81A8-2E8A79B7AF4F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645;p66">
              <a:extLst>
                <a:ext uri="{FF2B5EF4-FFF2-40B4-BE49-F238E27FC236}">
                  <a16:creationId xmlns:a16="http://schemas.microsoft.com/office/drawing/2014/main" id="{B194DD93-FB30-45F7-A538-94C653222156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646;p66">
              <a:extLst>
                <a:ext uri="{FF2B5EF4-FFF2-40B4-BE49-F238E27FC236}">
                  <a16:creationId xmlns:a16="http://schemas.microsoft.com/office/drawing/2014/main" id="{153E72E4-ECA0-4BB2-8310-C8A8BA1176E4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647;p66">
              <a:extLst>
                <a:ext uri="{FF2B5EF4-FFF2-40B4-BE49-F238E27FC236}">
                  <a16:creationId xmlns:a16="http://schemas.microsoft.com/office/drawing/2014/main" id="{063CA59A-DBDE-4F66-9DE3-97EFB2B91859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648;p66">
              <a:extLst>
                <a:ext uri="{FF2B5EF4-FFF2-40B4-BE49-F238E27FC236}">
                  <a16:creationId xmlns:a16="http://schemas.microsoft.com/office/drawing/2014/main" id="{6650BEB7-3638-4588-AC0D-E5F0E307A5D4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649;p66">
              <a:extLst>
                <a:ext uri="{FF2B5EF4-FFF2-40B4-BE49-F238E27FC236}">
                  <a16:creationId xmlns:a16="http://schemas.microsoft.com/office/drawing/2014/main" id="{411E6900-092D-43FB-BC73-9D084309B9A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650;p66">
              <a:extLst>
                <a:ext uri="{FF2B5EF4-FFF2-40B4-BE49-F238E27FC236}">
                  <a16:creationId xmlns:a16="http://schemas.microsoft.com/office/drawing/2014/main" id="{151AC744-E1EB-4BFB-8AD2-DD4D22AF7836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651;p66">
              <a:extLst>
                <a:ext uri="{FF2B5EF4-FFF2-40B4-BE49-F238E27FC236}">
                  <a16:creationId xmlns:a16="http://schemas.microsoft.com/office/drawing/2014/main" id="{4D7ABF8A-EF1F-4840-A5C4-9E432DB1BD99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652;p66">
              <a:extLst>
                <a:ext uri="{FF2B5EF4-FFF2-40B4-BE49-F238E27FC236}">
                  <a16:creationId xmlns:a16="http://schemas.microsoft.com/office/drawing/2014/main" id="{17F01451-D2C7-43F8-A8E0-BE28C88367ED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653;p66">
              <a:extLst>
                <a:ext uri="{FF2B5EF4-FFF2-40B4-BE49-F238E27FC236}">
                  <a16:creationId xmlns:a16="http://schemas.microsoft.com/office/drawing/2014/main" id="{23A86396-6C05-403A-889E-E2BF5602F952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654;p66">
              <a:extLst>
                <a:ext uri="{FF2B5EF4-FFF2-40B4-BE49-F238E27FC236}">
                  <a16:creationId xmlns:a16="http://schemas.microsoft.com/office/drawing/2014/main" id="{E4A26763-C00D-49D3-B5B9-E35E708A4D50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655;p66">
              <a:extLst>
                <a:ext uri="{FF2B5EF4-FFF2-40B4-BE49-F238E27FC236}">
                  <a16:creationId xmlns:a16="http://schemas.microsoft.com/office/drawing/2014/main" id="{802F2344-941B-4ED2-8108-3DA59173C058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656;p66">
              <a:extLst>
                <a:ext uri="{FF2B5EF4-FFF2-40B4-BE49-F238E27FC236}">
                  <a16:creationId xmlns:a16="http://schemas.microsoft.com/office/drawing/2014/main" id="{1513EF2D-9A96-4D4A-8EF6-A91C93E58245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657;p66">
              <a:extLst>
                <a:ext uri="{FF2B5EF4-FFF2-40B4-BE49-F238E27FC236}">
                  <a16:creationId xmlns:a16="http://schemas.microsoft.com/office/drawing/2014/main" id="{05E2BCB5-2013-46DD-8E96-D950175CC327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658;p66">
              <a:extLst>
                <a:ext uri="{FF2B5EF4-FFF2-40B4-BE49-F238E27FC236}">
                  <a16:creationId xmlns:a16="http://schemas.microsoft.com/office/drawing/2014/main" id="{93C36BD7-E934-405D-90B7-A4C98D8284DB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659;p66">
              <a:extLst>
                <a:ext uri="{FF2B5EF4-FFF2-40B4-BE49-F238E27FC236}">
                  <a16:creationId xmlns:a16="http://schemas.microsoft.com/office/drawing/2014/main" id="{1DADD5A1-345C-422F-93BC-CE732CADB778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660;p66">
              <a:extLst>
                <a:ext uri="{FF2B5EF4-FFF2-40B4-BE49-F238E27FC236}">
                  <a16:creationId xmlns:a16="http://schemas.microsoft.com/office/drawing/2014/main" id="{C1066E61-0BC9-44B1-87F4-A89C00FE9B91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661;p66">
              <a:extLst>
                <a:ext uri="{FF2B5EF4-FFF2-40B4-BE49-F238E27FC236}">
                  <a16:creationId xmlns:a16="http://schemas.microsoft.com/office/drawing/2014/main" id="{4FB3BE5F-759D-427E-BCA7-F502C25C2A30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662;p66">
              <a:extLst>
                <a:ext uri="{FF2B5EF4-FFF2-40B4-BE49-F238E27FC236}">
                  <a16:creationId xmlns:a16="http://schemas.microsoft.com/office/drawing/2014/main" id="{965CE21B-4541-4B6A-A9F1-4840EB045435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663;p66">
              <a:extLst>
                <a:ext uri="{FF2B5EF4-FFF2-40B4-BE49-F238E27FC236}">
                  <a16:creationId xmlns:a16="http://schemas.microsoft.com/office/drawing/2014/main" id="{A8B474DA-95A2-465B-A0F3-DF4C4518860E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664;p66">
              <a:extLst>
                <a:ext uri="{FF2B5EF4-FFF2-40B4-BE49-F238E27FC236}">
                  <a16:creationId xmlns:a16="http://schemas.microsoft.com/office/drawing/2014/main" id="{ACA0BA2D-27C0-48E6-AC82-3B0632C715A7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665;p66">
              <a:extLst>
                <a:ext uri="{FF2B5EF4-FFF2-40B4-BE49-F238E27FC236}">
                  <a16:creationId xmlns:a16="http://schemas.microsoft.com/office/drawing/2014/main" id="{31F43F9B-E77A-4298-A224-FBDAFEF8B52D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666;p66">
              <a:extLst>
                <a:ext uri="{FF2B5EF4-FFF2-40B4-BE49-F238E27FC236}">
                  <a16:creationId xmlns:a16="http://schemas.microsoft.com/office/drawing/2014/main" id="{F535AE95-CF1B-4615-BFC0-6F13A42FF5C4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667;p66">
              <a:extLst>
                <a:ext uri="{FF2B5EF4-FFF2-40B4-BE49-F238E27FC236}">
                  <a16:creationId xmlns:a16="http://schemas.microsoft.com/office/drawing/2014/main" id="{65A3E6FA-B6DF-4729-AFED-02D86498CDA9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668;p66">
              <a:extLst>
                <a:ext uri="{FF2B5EF4-FFF2-40B4-BE49-F238E27FC236}">
                  <a16:creationId xmlns:a16="http://schemas.microsoft.com/office/drawing/2014/main" id="{BC50E321-89FF-4238-8837-D62D69A76930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669;p66">
              <a:extLst>
                <a:ext uri="{FF2B5EF4-FFF2-40B4-BE49-F238E27FC236}">
                  <a16:creationId xmlns:a16="http://schemas.microsoft.com/office/drawing/2014/main" id="{E2F92BF6-13DF-4FCE-9B71-3DC4698F1EA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670;p66">
              <a:extLst>
                <a:ext uri="{FF2B5EF4-FFF2-40B4-BE49-F238E27FC236}">
                  <a16:creationId xmlns:a16="http://schemas.microsoft.com/office/drawing/2014/main" id="{32F454D7-BA98-44E8-AD52-847F30AB0847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671;p66">
              <a:extLst>
                <a:ext uri="{FF2B5EF4-FFF2-40B4-BE49-F238E27FC236}">
                  <a16:creationId xmlns:a16="http://schemas.microsoft.com/office/drawing/2014/main" id="{537DA8FE-FCDA-4C96-80BF-F20396F93F6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672;p66">
              <a:extLst>
                <a:ext uri="{FF2B5EF4-FFF2-40B4-BE49-F238E27FC236}">
                  <a16:creationId xmlns:a16="http://schemas.microsoft.com/office/drawing/2014/main" id="{5C5BDB3D-1369-4D1A-B489-63BF8D4645B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673;p66">
              <a:extLst>
                <a:ext uri="{FF2B5EF4-FFF2-40B4-BE49-F238E27FC236}">
                  <a16:creationId xmlns:a16="http://schemas.microsoft.com/office/drawing/2014/main" id="{991F1886-AABE-400D-B4A0-BFAF336FD31B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674;p66">
              <a:extLst>
                <a:ext uri="{FF2B5EF4-FFF2-40B4-BE49-F238E27FC236}">
                  <a16:creationId xmlns:a16="http://schemas.microsoft.com/office/drawing/2014/main" id="{8EC013FA-A994-4728-87A9-E8F2A1119BC9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675;p66">
              <a:extLst>
                <a:ext uri="{FF2B5EF4-FFF2-40B4-BE49-F238E27FC236}">
                  <a16:creationId xmlns:a16="http://schemas.microsoft.com/office/drawing/2014/main" id="{7E5F404F-8BF9-4CCE-978E-551B1FB3454A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676;p66">
              <a:extLst>
                <a:ext uri="{FF2B5EF4-FFF2-40B4-BE49-F238E27FC236}">
                  <a16:creationId xmlns:a16="http://schemas.microsoft.com/office/drawing/2014/main" id="{CBD47CC9-C699-40BB-A0FF-BABF396C3E96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677;p66">
              <a:extLst>
                <a:ext uri="{FF2B5EF4-FFF2-40B4-BE49-F238E27FC236}">
                  <a16:creationId xmlns:a16="http://schemas.microsoft.com/office/drawing/2014/main" id="{6144AB93-7181-4954-B5D1-4341ED49527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678;p66">
              <a:extLst>
                <a:ext uri="{FF2B5EF4-FFF2-40B4-BE49-F238E27FC236}">
                  <a16:creationId xmlns:a16="http://schemas.microsoft.com/office/drawing/2014/main" id="{593CEFDF-B965-4BDC-AAA8-2C54CC63B56C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679;p66">
              <a:extLst>
                <a:ext uri="{FF2B5EF4-FFF2-40B4-BE49-F238E27FC236}">
                  <a16:creationId xmlns:a16="http://schemas.microsoft.com/office/drawing/2014/main" id="{E35DFE6C-1A7A-4FEB-921C-AA15FFEFF6D6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680;p66">
              <a:extLst>
                <a:ext uri="{FF2B5EF4-FFF2-40B4-BE49-F238E27FC236}">
                  <a16:creationId xmlns:a16="http://schemas.microsoft.com/office/drawing/2014/main" id="{E52649C9-88CD-4D8B-AA45-235193CCCB4F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681;p66">
              <a:extLst>
                <a:ext uri="{FF2B5EF4-FFF2-40B4-BE49-F238E27FC236}">
                  <a16:creationId xmlns:a16="http://schemas.microsoft.com/office/drawing/2014/main" id="{F25CF4F8-5432-4AD6-B521-CF77F9457908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682;p66">
              <a:extLst>
                <a:ext uri="{FF2B5EF4-FFF2-40B4-BE49-F238E27FC236}">
                  <a16:creationId xmlns:a16="http://schemas.microsoft.com/office/drawing/2014/main" id="{0C4523DA-1FE6-4939-8558-4EF22DB9D230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683;p66">
              <a:extLst>
                <a:ext uri="{FF2B5EF4-FFF2-40B4-BE49-F238E27FC236}">
                  <a16:creationId xmlns:a16="http://schemas.microsoft.com/office/drawing/2014/main" id="{2DFD9F6D-2295-48AF-A472-A7F725AAD41E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684;p66">
              <a:extLst>
                <a:ext uri="{FF2B5EF4-FFF2-40B4-BE49-F238E27FC236}">
                  <a16:creationId xmlns:a16="http://schemas.microsoft.com/office/drawing/2014/main" id="{A18A8C15-256B-453C-9880-C9F11DD31B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685;p66">
              <a:extLst>
                <a:ext uri="{FF2B5EF4-FFF2-40B4-BE49-F238E27FC236}">
                  <a16:creationId xmlns:a16="http://schemas.microsoft.com/office/drawing/2014/main" id="{02AA6559-7B0A-4A20-B221-FFE3D98B4CD2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686;p66">
              <a:extLst>
                <a:ext uri="{FF2B5EF4-FFF2-40B4-BE49-F238E27FC236}">
                  <a16:creationId xmlns:a16="http://schemas.microsoft.com/office/drawing/2014/main" id="{E168D465-1B8F-4E15-A9A2-6C06B0E00C9C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687;p66">
              <a:extLst>
                <a:ext uri="{FF2B5EF4-FFF2-40B4-BE49-F238E27FC236}">
                  <a16:creationId xmlns:a16="http://schemas.microsoft.com/office/drawing/2014/main" id="{029538E0-B0A9-4CEE-97CB-1DEC971677E3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688;p66">
              <a:extLst>
                <a:ext uri="{FF2B5EF4-FFF2-40B4-BE49-F238E27FC236}">
                  <a16:creationId xmlns:a16="http://schemas.microsoft.com/office/drawing/2014/main" id="{00310DE0-DDD0-48D9-9BB0-7F228F4DF974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689;p66">
              <a:extLst>
                <a:ext uri="{FF2B5EF4-FFF2-40B4-BE49-F238E27FC236}">
                  <a16:creationId xmlns:a16="http://schemas.microsoft.com/office/drawing/2014/main" id="{ED7F684E-5739-4838-A3A0-339C8D78B65E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690;p66">
              <a:extLst>
                <a:ext uri="{FF2B5EF4-FFF2-40B4-BE49-F238E27FC236}">
                  <a16:creationId xmlns:a16="http://schemas.microsoft.com/office/drawing/2014/main" id="{8F9EC1C0-3453-49FF-A18C-B3232F3EBF71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691;p66">
              <a:extLst>
                <a:ext uri="{FF2B5EF4-FFF2-40B4-BE49-F238E27FC236}">
                  <a16:creationId xmlns:a16="http://schemas.microsoft.com/office/drawing/2014/main" id="{DEE1D526-4013-494F-B162-3C5FF216B8F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692;p66">
              <a:extLst>
                <a:ext uri="{FF2B5EF4-FFF2-40B4-BE49-F238E27FC236}">
                  <a16:creationId xmlns:a16="http://schemas.microsoft.com/office/drawing/2014/main" id="{519BBC91-8314-4B8F-AC0C-431AA933914A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693;p66">
              <a:extLst>
                <a:ext uri="{FF2B5EF4-FFF2-40B4-BE49-F238E27FC236}">
                  <a16:creationId xmlns:a16="http://schemas.microsoft.com/office/drawing/2014/main" id="{B47111B5-1838-4057-AE9D-75E8C34700E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694;p66">
              <a:extLst>
                <a:ext uri="{FF2B5EF4-FFF2-40B4-BE49-F238E27FC236}">
                  <a16:creationId xmlns:a16="http://schemas.microsoft.com/office/drawing/2014/main" id="{450A2F23-8F3F-4F4E-BD57-C3DD868DCEDE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695;p66">
              <a:extLst>
                <a:ext uri="{FF2B5EF4-FFF2-40B4-BE49-F238E27FC236}">
                  <a16:creationId xmlns:a16="http://schemas.microsoft.com/office/drawing/2014/main" id="{B7EC2C49-88D7-46CF-9ADB-9F6D7244A18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696;p66">
              <a:extLst>
                <a:ext uri="{FF2B5EF4-FFF2-40B4-BE49-F238E27FC236}">
                  <a16:creationId xmlns:a16="http://schemas.microsoft.com/office/drawing/2014/main" id="{8C45472C-8A2F-4994-B123-A5FA03E2341B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697;p66">
              <a:extLst>
                <a:ext uri="{FF2B5EF4-FFF2-40B4-BE49-F238E27FC236}">
                  <a16:creationId xmlns:a16="http://schemas.microsoft.com/office/drawing/2014/main" id="{BFB06963-76C1-4D51-9300-E3D61D2D485F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698;p66">
              <a:extLst>
                <a:ext uri="{FF2B5EF4-FFF2-40B4-BE49-F238E27FC236}">
                  <a16:creationId xmlns:a16="http://schemas.microsoft.com/office/drawing/2014/main" id="{EB3186FD-1C9A-4B90-AD59-CCC3CD98E3AE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699;p66">
              <a:extLst>
                <a:ext uri="{FF2B5EF4-FFF2-40B4-BE49-F238E27FC236}">
                  <a16:creationId xmlns:a16="http://schemas.microsoft.com/office/drawing/2014/main" id="{FD92AAD6-3615-415E-AE10-FA873A1A76DB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700;p66">
              <a:extLst>
                <a:ext uri="{FF2B5EF4-FFF2-40B4-BE49-F238E27FC236}">
                  <a16:creationId xmlns:a16="http://schemas.microsoft.com/office/drawing/2014/main" id="{9281E316-E910-4C13-B5CB-165ECEF5819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701;p66">
              <a:extLst>
                <a:ext uri="{FF2B5EF4-FFF2-40B4-BE49-F238E27FC236}">
                  <a16:creationId xmlns:a16="http://schemas.microsoft.com/office/drawing/2014/main" id="{EB6D8FAD-8798-43BF-80A4-DF981BC51487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702;p66">
              <a:extLst>
                <a:ext uri="{FF2B5EF4-FFF2-40B4-BE49-F238E27FC236}">
                  <a16:creationId xmlns:a16="http://schemas.microsoft.com/office/drawing/2014/main" id="{2512F39F-3A00-4378-88A1-0ADB180B3C0A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703;p66">
              <a:extLst>
                <a:ext uri="{FF2B5EF4-FFF2-40B4-BE49-F238E27FC236}">
                  <a16:creationId xmlns:a16="http://schemas.microsoft.com/office/drawing/2014/main" id="{8C71AF6F-C44E-4DF2-957C-F51930B1343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704;p66">
              <a:extLst>
                <a:ext uri="{FF2B5EF4-FFF2-40B4-BE49-F238E27FC236}">
                  <a16:creationId xmlns:a16="http://schemas.microsoft.com/office/drawing/2014/main" id="{548A24FA-5A12-4D48-A306-6D3771636F1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705;p66">
              <a:extLst>
                <a:ext uri="{FF2B5EF4-FFF2-40B4-BE49-F238E27FC236}">
                  <a16:creationId xmlns:a16="http://schemas.microsoft.com/office/drawing/2014/main" id="{153FDD6E-4C50-4703-ACA2-7893D6425FD4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706;p66">
              <a:extLst>
                <a:ext uri="{FF2B5EF4-FFF2-40B4-BE49-F238E27FC236}">
                  <a16:creationId xmlns:a16="http://schemas.microsoft.com/office/drawing/2014/main" id="{E6AD776D-0746-4104-BAEA-222DD83675B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707;p66">
              <a:extLst>
                <a:ext uri="{FF2B5EF4-FFF2-40B4-BE49-F238E27FC236}">
                  <a16:creationId xmlns:a16="http://schemas.microsoft.com/office/drawing/2014/main" id="{F55AB8F5-CB53-4612-AFCC-5B07999FC61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708;p66">
              <a:extLst>
                <a:ext uri="{FF2B5EF4-FFF2-40B4-BE49-F238E27FC236}">
                  <a16:creationId xmlns:a16="http://schemas.microsoft.com/office/drawing/2014/main" id="{588CE1F8-9489-47D9-8A0A-CAE555731A2B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709;p66">
              <a:extLst>
                <a:ext uri="{FF2B5EF4-FFF2-40B4-BE49-F238E27FC236}">
                  <a16:creationId xmlns:a16="http://schemas.microsoft.com/office/drawing/2014/main" id="{E72153C7-7201-447C-9293-232A8E124C70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710;p66">
              <a:extLst>
                <a:ext uri="{FF2B5EF4-FFF2-40B4-BE49-F238E27FC236}">
                  <a16:creationId xmlns:a16="http://schemas.microsoft.com/office/drawing/2014/main" id="{8E30A2B2-A62C-427D-8255-5E9C7E7BB5A8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711;p66">
              <a:extLst>
                <a:ext uri="{FF2B5EF4-FFF2-40B4-BE49-F238E27FC236}">
                  <a16:creationId xmlns:a16="http://schemas.microsoft.com/office/drawing/2014/main" id="{0335F865-D7AF-47EE-80D5-65F7CC3549F2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712;p66">
              <a:extLst>
                <a:ext uri="{FF2B5EF4-FFF2-40B4-BE49-F238E27FC236}">
                  <a16:creationId xmlns:a16="http://schemas.microsoft.com/office/drawing/2014/main" id="{161A8FB1-DB6E-4C5A-ADD1-1604A7D8DF68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713;p66">
              <a:extLst>
                <a:ext uri="{FF2B5EF4-FFF2-40B4-BE49-F238E27FC236}">
                  <a16:creationId xmlns:a16="http://schemas.microsoft.com/office/drawing/2014/main" id="{1FBFC2AE-63C5-4E07-83AD-A62D646CC84D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714;p66">
              <a:extLst>
                <a:ext uri="{FF2B5EF4-FFF2-40B4-BE49-F238E27FC236}">
                  <a16:creationId xmlns:a16="http://schemas.microsoft.com/office/drawing/2014/main" id="{4FFEEA5F-0A2C-41B5-A87A-952B8917705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715;p66">
              <a:extLst>
                <a:ext uri="{FF2B5EF4-FFF2-40B4-BE49-F238E27FC236}">
                  <a16:creationId xmlns:a16="http://schemas.microsoft.com/office/drawing/2014/main" id="{A9504C98-B2D7-45CA-B7A2-0134DECC6B55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716;p66">
              <a:extLst>
                <a:ext uri="{FF2B5EF4-FFF2-40B4-BE49-F238E27FC236}">
                  <a16:creationId xmlns:a16="http://schemas.microsoft.com/office/drawing/2014/main" id="{8B760BC4-D22A-4F03-8F07-CC4E9C869ADB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717;p66">
              <a:extLst>
                <a:ext uri="{FF2B5EF4-FFF2-40B4-BE49-F238E27FC236}">
                  <a16:creationId xmlns:a16="http://schemas.microsoft.com/office/drawing/2014/main" id="{9A203FD7-784B-4C35-BB56-D0C033B838CB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718;p66">
              <a:extLst>
                <a:ext uri="{FF2B5EF4-FFF2-40B4-BE49-F238E27FC236}">
                  <a16:creationId xmlns:a16="http://schemas.microsoft.com/office/drawing/2014/main" id="{1EC9D8C5-3326-4F4F-92EF-399E86D148FB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719;p66">
              <a:extLst>
                <a:ext uri="{FF2B5EF4-FFF2-40B4-BE49-F238E27FC236}">
                  <a16:creationId xmlns:a16="http://schemas.microsoft.com/office/drawing/2014/main" id="{D4C9C356-6FE6-4FBE-A57E-9982AD32C08B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720;p66">
              <a:extLst>
                <a:ext uri="{FF2B5EF4-FFF2-40B4-BE49-F238E27FC236}">
                  <a16:creationId xmlns:a16="http://schemas.microsoft.com/office/drawing/2014/main" id="{18CCEBDA-89CC-4B4E-818E-162204A8BFA5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721;p66">
              <a:extLst>
                <a:ext uri="{FF2B5EF4-FFF2-40B4-BE49-F238E27FC236}">
                  <a16:creationId xmlns:a16="http://schemas.microsoft.com/office/drawing/2014/main" id="{018B6CDC-D428-49CF-95D1-082EF79108D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722;p66">
              <a:extLst>
                <a:ext uri="{FF2B5EF4-FFF2-40B4-BE49-F238E27FC236}">
                  <a16:creationId xmlns:a16="http://schemas.microsoft.com/office/drawing/2014/main" id="{947B7B7D-D28F-4E1F-A245-C3124A3105F3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723;p66">
              <a:extLst>
                <a:ext uri="{FF2B5EF4-FFF2-40B4-BE49-F238E27FC236}">
                  <a16:creationId xmlns:a16="http://schemas.microsoft.com/office/drawing/2014/main" id="{A2C8B173-8A1F-4006-8540-67B86CFBAEE0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724;p66">
              <a:extLst>
                <a:ext uri="{FF2B5EF4-FFF2-40B4-BE49-F238E27FC236}">
                  <a16:creationId xmlns:a16="http://schemas.microsoft.com/office/drawing/2014/main" id="{B6610C0E-E257-4EF1-AC74-F210BC7E0773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725;p66">
              <a:extLst>
                <a:ext uri="{FF2B5EF4-FFF2-40B4-BE49-F238E27FC236}">
                  <a16:creationId xmlns:a16="http://schemas.microsoft.com/office/drawing/2014/main" id="{71D2813A-E6BF-4006-8512-90D1D399DDA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726;p66">
              <a:extLst>
                <a:ext uri="{FF2B5EF4-FFF2-40B4-BE49-F238E27FC236}">
                  <a16:creationId xmlns:a16="http://schemas.microsoft.com/office/drawing/2014/main" id="{702E0455-DE5F-40FB-9DD5-8BB9FBD9898F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727;p66">
              <a:extLst>
                <a:ext uri="{FF2B5EF4-FFF2-40B4-BE49-F238E27FC236}">
                  <a16:creationId xmlns:a16="http://schemas.microsoft.com/office/drawing/2014/main" id="{4F9E5E73-9E01-4025-8A47-36AB48015E0D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728;p66">
              <a:extLst>
                <a:ext uri="{FF2B5EF4-FFF2-40B4-BE49-F238E27FC236}">
                  <a16:creationId xmlns:a16="http://schemas.microsoft.com/office/drawing/2014/main" id="{7EBF7BD2-0ABE-4588-A4A3-269C24D46107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729;p66">
              <a:extLst>
                <a:ext uri="{FF2B5EF4-FFF2-40B4-BE49-F238E27FC236}">
                  <a16:creationId xmlns:a16="http://schemas.microsoft.com/office/drawing/2014/main" id="{6D551401-5B5E-42EF-9F83-C0B58BADF3B6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730;p66">
              <a:extLst>
                <a:ext uri="{FF2B5EF4-FFF2-40B4-BE49-F238E27FC236}">
                  <a16:creationId xmlns:a16="http://schemas.microsoft.com/office/drawing/2014/main" id="{4DDD4658-06EB-4EFB-B6C5-3480A4093565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731;p66">
              <a:extLst>
                <a:ext uri="{FF2B5EF4-FFF2-40B4-BE49-F238E27FC236}">
                  <a16:creationId xmlns:a16="http://schemas.microsoft.com/office/drawing/2014/main" id="{490A11C4-4C37-41AE-8AF5-2843485FA6CF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732;p66">
              <a:extLst>
                <a:ext uri="{FF2B5EF4-FFF2-40B4-BE49-F238E27FC236}">
                  <a16:creationId xmlns:a16="http://schemas.microsoft.com/office/drawing/2014/main" id="{6264A012-2908-482B-A5C8-15022B99CF2C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733;p66">
              <a:extLst>
                <a:ext uri="{FF2B5EF4-FFF2-40B4-BE49-F238E27FC236}">
                  <a16:creationId xmlns:a16="http://schemas.microsoft.com/office/drawing/2014/main" id="{F4734BF3-47C5-4BA5-BA32-E5024CE69DA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34;p66">
              <a:extLst>
                <a:ext uri="{FF2B5EF4-FFF2-40B4-BE49-F238E27FC236}">
                  <a16:creationId xmlns:a16="http://schemas.microsoft.com/office/drawing/2014/main" id="{79E8EC37-68A5-4D90-8070-EB517911711D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35;p66">
              <a:extLst>
                <a:ext uri="{FF2B5EF4-FFF2-40B4-BE49-F238E27FC236}">
                  <a16:creationId xmlns:a16="http://schemas.microsoft.com/office/drawing/2014/main" id="{1CC79010-FC8E-462B-BDB2-F0D5109C1233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36;p66">
              <a:extLst>
                <a:ext uri="{FF2B5EF4-FFF2-40B4-BE49-F238E27FC236}">
                  <a16:creationId xmlns:a16="http://schemas.microsoft.com/office/drawing/2014/main" id="{F4E60488-71A5-4514-A03E-322A10E11DD9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37;p66">
              <a:extLst>
                <a:ext uri="{FF2B5EF4-FFF2-40B4-BE49-F238E27FC236}">
                  <a16:creationId xmlns:a16="http://schemas.microsoft.com/office/drawing/2014/main" id="{17BA58EF-002C-4650-901A-18D1A2A3AB16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38;p66">
              <a:extLst>
                <a:ext uri="{FF2B5EF4-FFF2-40B4-BE49-F238E27FC236}">
                  <a16:creationId xmlns:a16="http://schemas.microsoft.com/office/drawing/2014/main" id="{13BA8CE6-9AB5-4BE3-93B0-19A8C6665723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39;p66">
              <a:extLst>
                <a:ext uri="{FF2B5EF4-FFF2-40B4-BE49-F238E27FC236}">
                  <a16:creationId xmlns:a16="http://schemas.microsoft.com/office/drawing/2014/main" id="{2A1560DF-531B-45C1-9B1F-D3B5C6C36A06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40;p66">
              <a:extLst>
                <a:ext uri="{FF2B5EF4-FFF2-40B4-BE49-F238E27FC236}">
                  <a16:creationId xmlns:a16="http://schemas.microsoft.com/office/drawing/2014/main" id="{951E9D21-3001-4094-9551-5DCD41DDD46E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41;p66">
              <a:extLst>
                <a:ext uri="{FF2B5EF4-FFF2-40B4-BE49-F238E27FC236}">
                  <a16:creationId xmlns:a16="http://schemas.microsoft.com/office/drawing/2014/main" id="{97CAE14C-D556-4C27-823B-556C6863F8E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42;p66">
              <a:extLst>
                <a:ext uri="{FF2B5EF4-FFF2-40B4-BE49-F238E27FC236}">
                  <a16:creationId xmlns:a16="http://schemas.microsoft.com/office/drawing/2014/main" id="{FF168D33-E4B8-4769-A275-CCFA66DC16AB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43;p66">
              <a:extLst>
                <a:ext uri="{FF2B5EF4-FFF2-40B4-BE49-F238E27FC236}">
                  <a16:creationId xmlns:a16="http://schemas.microsoft.com/office/drawing/2014/main" id="{F54A288F-031E-4E95-8D75-7E6EBE68FB70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744;p66">
              <a:extLst>
                <a:ext uri="{FF2B5EF4-FFF2-40B4-BE49-F238E27FC236}">
                  <a16:creationId xmlns:a16="http://schemas.microsoft.com/office/drawing/2014/main" id="{AE38101B-5139-4896-90B8-B89E66AA01F4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745;p66">
              <a:extLst>
                <a:ext uri="{FF2B5EF4-FFF2-40B4-BE49-F238E27FC236}">
                  <a16:creationId xmlns:a16="http://schemas.microsoft.com/office/drawing/2014/main" id="{834AD17F-F875-4AD6-91BE-F3D397A2644C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746;p66">
              <a:extLst>
                <a:ext uri="{FF2B5EF4-FFF2-40B4-BE49-F238E27FC236}">
                  <a16:creationId xmlns:a16="http://schemas.microsoft.com/office/drawing/2014/main" id="{9840AEA0-3AC1-431E-B81C-146442F509A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747;p66">
              <a:extLst>
                <a:ext uri="{FF2B5EF4-FFF2-40B4-BE49-F238E27FC236}">
                  <a16:creationId xmlns:a16="http://schemas.microsoft.com/office/drawing/2014/main" id="{C28BAACC-9854-44EE-AEAE-81BAE00E49C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748;p66">
              <a:extLst>
                <a:ext uri="{FF2B5EF4-FFF2-40B4-BE49-F238E27FC236}">
                  <a16:creationId xmlns:a16="http://schemas.microsoft.com/office/drawing/2014/main" id="{73C1DC97-12CA-4E59-9E14-11BB45E4CB8A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749;p66">
              <a:extLst>
                <a:ext uri="{FF2B5EF4-FFF2-40B4-BE49-F238E27FC236}">
                  <a16:creationId xmlns:a16="http://schemas.microsoft.com/office/drawing/2014/main" id="{F18D4739-83AB-4871-A52B-E04F76BE3EC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750;p66">
              <a:extLst>
                <a:ext uri="{FF2B5EF4-FFF2-40B4-BE49-F238E27FC236}">
                  <a16:creationId xmlns:a16="http://schemas.microsoft.com/office/drawing/2014/main" id="{B8DB24C1-5BFE-4431-B496-8DAC260ABA85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751;p66">
              <a:extLst>
                <a:ext uri="{FF2B5EF4-FFF2-40B4-BE49-F238E27FC236}">
                  <a16:creationId xmlns:a16="http://schemas.microsoft.com/office/drawing/2014/main" id="{AE940C21-F4A6-4F06-B632-45FB7D19CA77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752;p66">
              <a:extLst>
                <a:ext uri="{FF2B5EF4-FFF2-40B4-BE49-F238E27FC236}">
                  <a16:creationId xmlns:a16="http://schemas.microsoft.com/office/drawing/2014/main" id="{638E2F21-C20D-4992-B80F-A53E18C39D47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753;p66">
              <a:extLst>
                <a:ext uri="{FF2B5EF4-FFF2-40B4-BE49-F238E27FC236}">
                  <a16:creationId xmlns:a16="http://schemas.microsoft.com/office/drawing/2014/main" id="{FA407785-E0BB-4EED-9754-146EF2762E1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754;p66">
              <a:extLst>
                <a:ext uri="{FF2B5EF4-FFF2-40B4-BE49-F238E27FC236}">
                  <a16:creationId xmlns:a16="http://schemas.microsoft.com/office/drawing/2014/main" id="{DBEEC5EB-72AA-4158-B47F-13ADAC64EA25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755;p66">
              <a:extLst>
                <a:ext uri="{FF2B5EF4-FFF2-40B4-BE49-F238E27FC236}">
                  <a16:creationId xmlns:a16="http://schemas.microsoft.com/office/drawing/2014/main" id="{7D5113D9-47DB-460A-A951-82E9047485DA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756;p66">
              <a:extLst>
                <a:ext uri="{FF2B5EF4-FFF2-40B4-BE49-F238E27FC236}">
                  <a16:creationId xmlns:a16="http://schemas.microsoft.com/office/drawing/2014/main" id="{EAD2C1B2-A352-4B05-A5CD-02195867355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757;p66">
              <a:extLst>
                <a:ext uri="{FF2B5EF4-FFF2-40B4-BE49-F238E27FC236}">
                  <a16:creationId xmlns:a16="http://schemas.microsoft.com/office/drawing/2014/main" id="{A5D940A5-4A84-40D0-9FB1-2D292684A16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758;p66">
              <a:extLst>
                <a:ext uri="{FF2B5EF4-FFF2-40B4-BE49-F238E27FC236}">
                  <a16:creationId xmlns:a16="http://schemas.microsoft.com/office/drawing/2014/main" id="{A47809D7-2301-4263-B1A3-C1AC26182C72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759;p66">
              <a:extLst>
                <a:ext uri="{FF2B5EF4-FFF2-40B4-BE49-F238E27FC236}">
                  <a16:creationId xmlns:a16="http://schemas.microsoft.com/office/drawing/2014/main" id="{EEBA4696-9D21-464E-BA3C-3AA73352EF00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760;p66">
              <a:extLst>
                <a:ext uri="{FF2B5EF4-FFF2-40B4-BE49-F238E27FC236}">
                  <a16:creationId xmlns:a16="http://schemas.microsoft.com/office/drawing/2014/main" id="{CEBC1208-A435-4209-90C9-8E8F6C1589BF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761;p66">
              <a:extLst>
                <a:ext uri="{FF2B5EF4-FFF2-40B4-BE49-F238E27FC236}">
                  <a16:creationId xmlns:a16="http://schemas.microsoft.com/office/drawing/2014/main" id="{5F68251C-95F8-4597-8598-82D1C983E724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762;p66">
              <a:extLst>
                <a:ext uri="{FF2B5EF4-FFF2-40B4-BE49-F238E27FC236}">
                  <a16:creationId xmlns:a16="http://schemas.microsoft.com/office/drawing/2014/main" id="{FDED9527-59C1-4978-B2DB-48897490585D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763;p66">
              <a:extLst>
                <a:ext uri="{FF2B5EF4-FFF2-40B4-BE49-F238E27FC236}">
                  <a16:creationId xmlns:a16="http://schemas.microsoft.com/office/drawing/2014/main" id="{2FDEEA45-D937-4DA4-BA28-FB6C202556F0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764;p66">
              <a:extLst>
                <a:ext uri="{FF2B5EF4-FFF2-40B4-BE49-F238E27FC236}">
                  <a16:creationId xmlns:a16="http://schemas.microsoft.com/office/drawing/2014/main" id="{CF96B808-5704-44B9-92F1-69B7D1E67D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765;p66">
              <a:extLst>
                <a:ext uri="{FF2B5EF4-FFF2-40B4-BE49-F238E27FC236}">
                  <a16:creationId xmlns:a16="http://schemas.microsoft.com/office/drawing/2014/main" id="{7719DD13-0FD9-430A-863D-D68867BA60D5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766;p66">
              <a:extLst>
                <a:ext uri="{FF2B5EF4-FFF2-40B4-BE49-F238E27FC236}">
                  <a16:creationId xmlns:a16="http://schemas.microsoft.com/office/drawing/2014/main" id="{B7FCE4BE-30D4-4B17-A773-8B8A8C35B92F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767;p66">
              <a:extLst>
                <a:ext uri="{FF2B5EF4-FFF2-40B4-BE49-F238E27FC236}">
                  <a16:creationId xmlns:a16="http://schemas.microsoft.com/office/drawing/2014/main" id="{40974766-3532-4E02-9C5D-557CC74E50F3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768;p66">
              <a:extLst>
                <a:ext uri="{FF2B5EF4-FFF2-40B4-BE49-F238E27FC236}">
                  <a16:creationId xmlns:a16="http://schemas.microsoft.com/office/drawing/2014/main" id="{A8809F08-5491-4C1D-B1A6-C418CFC6EA4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769;p66">
              <a:extLst>
                <a:ext uri="{FF2B5EF4-FFF2-40B4-BE49-F238E27FC236}">
                  <a16:creationId xmlns:a16="http://schemas.microsoft.com/office/drawing/2014/main" id="{2FE2DA8B-E1F7-4F71-8D25-87B09FCD8923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770;p66">
              <a:extLst>
                <a:ext uri="{FF2B5EF4-FFF2-40B4-BE49-F238E27FC236}">
                  <a16:creationId xmlns:a16="http://schemas.microsoft.com/office/drawing/2014/main" id="{67EB75E6-7A30-470E-BF4C-2972AF630401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771;p66">
              <a:extLst>
                <a:ext uri="{FF2B5EF4-FFF2-40B4-BE49-F238E27FC236}">
                  <a16:creationId xmlns:a16="http://schemas.microsoft.com/office/drawing/2014/main" id="{1B8B7905-E701-4432-9B37-DB83347DCCB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772;p66">
              <a:extLst>
                <a:ext uri="{FF2B5EF4-FFF2-40B4-BE49-F238E27FC236}">
                  <a16:creationId xmlns:a16="http://schemas.microsoft.com/office/drawing/2014/main" id="{995A3AE0-F9D8-4D8C-8777-EAEC1C4F1071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773;p66">
              <a:extLst>
                <a:ext uri="{FF2B5EF4-FFF2-40B4-BE49-F238E27FC236}">
                  <a16:creationId xmlns:a16="http://schemas.microsoft.com/office/drawing/2014/main" id="{A51816B2-B403-415B-8368-F6BB4AC228A2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774;p66">
              <a:extLst>
                <a:ext uri="{FF2B5EF4-FFF2-40B4-BE49-F238E27FC236}">
                  <a16:creationId xmlns:a16="http://schemas.microsoft.com/office/drawing/2014/main" id="{79B62B1B-D9F8-41B2-921F-D3E481CCDE4E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775;p66">
              <a:extLst>
                <a:ext uri="{FF2B5EF4-FFF2-40B4-BE49-F238E27FC236}">
                  <a16:creationId xmlns:a16="http://schemas.microsoft.com/office/drawing/2014/main" id="{A7B6AA3F-ECF1-44C1-9F93-968EC5A81AAC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776;p66">
              <a:extLst>
                <a:ext uri="{FF2B5EF4-FFF2-40B4-BE49-F238E27FC236}">
                  <a16:creationId xmlns:a16="http://schemas.microsoft.com/office/drawing/2014/main" id="{8B29370B-F5C2-4D5B-906E-DFDD422AA077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77;p66">
              <a:extLst>
                <a:ext uri="{FF2B5EF4-FFF2-40B4-BE49-F238E27FC236}">
                  <a16:creationId xmlns:a16="http://schemas.microsoft.com/office/drawing/2014/main" id="{E20338E1-BD1D-42C5-8E1A-B65B996D3141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778;p66">
              <a:extLst>
                <a:ext uri="{FF2B5EF4-FFF2-40B4-BE49-F238E27FC236}">
                  <a16:creationId xmlns:a16="http://schemas.microsoft.com/office/drawing/2014/main" id="{38ABFCB5-5D47-4094-A4E5-57DE5F71069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779;p66">
              <a:extLst>
                <a:ext uri="{FF2B5EF4-FFF2-40B4-BE49-F238E27FC236}">
                  <a16:creationId xmlns:a16="http://schemas.microsoft.com/office/drawing/2014/main" id="{AF679D34-0351-4785-9FD8-48AD088896D0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80;p66">
              <a:extLst>
                <a:ext uri="{FF2B5EF4-FFF2-40B4-BE49-F238E27FC236}">
                  <a16:creationId xmlns:a16="http://schemas.microsoft.com/office/drawing/2014/main" id="{2C8A1FEE-554E-4D62-9FE5-54CF1EA4AE08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81;p66">
              <a:extLst>
                <a:ext uri="{FF2B5EF4-FFF2-40B4-BE49-F238E27FC236}">
                  <a16:creationId xmlns:a16="http://schemas.microsoft.com/office/drawing/2014/main" id="{22C48A49-C017-4E24-BF68-559AEBD19DD5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82;p66">
              <a:extLst>
                <a:ext uri="{FF2B5EF4-FFF2-40B4-BE49-F238E27FC236}">
                  <a16:creationId xmlns:a16="http://schemas.microsoft.com/office/drawing/2014/main" id="{EA6FF540-BBC1-483B-B16C-548F297001A4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83;p66">
              <a:extLst>
                <a:ext uri="{FF2B5EF4-FFF2-40B4-BE49-F238E27FC236}">
                  <a16:creationId xmlns:a16="http://schemas.microsoft.com/office/drawing/2014/main" id="{51A67D59-5E64-4839-ADAE-DAE10A40E4C9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84;p66">
              <a:extLst>
                <a:ext uri="{FF2B5EF4-FFF2-40B4-BE49-F238E27FC236}">
                  <a16:creationId xmlns:a16="http://schemas.microsoft.com/office/drawing/2014/main" id="{DC4F6F0A-0D18-4D4B-A4E6-BAD4A87D1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85;p66">
              <a:extLst>
                <a:ext uri="{FF2B5EF4-FFF2-40B4-BE49-F238E27FC236}">
                  <a16:creationId xmlns:a16="http://schemas.microsoft.com/office/drawing/2014/main" id="{9342C46B-6F5D-4A23-9003-638AD5321BF4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86;p66">
              <a:extLst>
                <a:ext uri="{FF2B5EF4-FFF2-40B4-BE49-F238E27FC236}">
                  <a16:creationId xmlns:a16="http://schemas.microsoft.com/office/drawing/2014/main" id="{7C05E466-AC2F-4B91-BF90-292BB8B69A29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87;p66">
              <a:extLst>
                <a:ext uri="{FF2B5EF4-FFF2-40B4-BE49-F238E27FC236}">
                  <a16:creationId xmlns:a16="http://schemas.microsoft.com/office/drawing/2014/main" id="{E3268531-AF4F-49A1-97E8-240BC6AFC4F0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788;p66">
              <a:extLst>
                <a:ext uri="{FF2B5EF4-FFF2-40B4-BE49-F238E27FC236}">
                  <a16:creationId xmlns:a16="http://schemas.microsoft.com/office/drawing/2014/main" id="{1ADE72FE-077E-465D-A0DC-6ADC0AEA9AB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789;p66">
              <a:extLst>
                <a:ext uri="{FF2B5EF4-FFF2-40B4-BE49-F238E27FC236}">
                  <a16:creationId xmlns:a16="http://schemas.microsoft.com/office/drawing/2014/main" id="{49F477F7-055C-4CAE-A11A-9D1EC9F94CC4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90;p66">
              <a:extLst>
                <a:ext uri="{FF2B5EF4-FFF2-40B4-BE49-F238E27FC236}">
                  <a16:creationId xmlns:a16="http://schemas.microsoft.com/office/drawing/2014/main" id="{EF88D030-C285-4B80-80E7-F89F2A92C77A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91;p66">
              <a:extLst>
                <a:ext uri="{FF2B5EF4-FFF2-40B4-BE49-F238E27FC236}">
                  <a16:creationId xmlns:a16="http://schemas.microsoft.com/office/drawing/2014/main" id="{6BA425D8-0F44-4E03-B2E1-3AB1D13C6C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92;p66">
              <a:extLst>
                <a:ext uri="{FF2B5EF4-FFF2-40B4-BE49-F238E27FC236}">
                  <a16:creationId xmlns:a16="http://schemas.microsoft.com/office/drawing/2014/main" id="{2F55FA9A-86A4-49DA-B31A-CB239E74E7D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93;p66">
              <a:extLst>
                <a:ext uri="{FF2B5EF4-FFF2-40B4-BE49-F238E27FC236}">
                  <a16:creationId xmlns:a16="http://schemas.microsoft.com/office/drawing/2014/main" id="{90F5526D-FC44-4654-80B2-8DD2DF34C774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94;p66">
              <a:extLst>
                <a:ext uri="{FF2B5EF4-FFF2-40B4-BE49-F238E27FC236}">
                  <a16:creationId xmlns:a16="http://schemas.microsoft.com/office/drawing/2014/main" id="{A5A99896-1E54-41B4-AA17-0C3A8042835D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95;p66">
              <a:extLst>
                <a:ext uri="{FF2B5EF4-FFF2-40B4-BE49-F238E27FC236}">
                  <a16:creationId xmlns:a16="http://schemas.microsoft.com/office/drawing/2014/main" id="{EAEBEE41-6887-4316-8DE4-E1B33B7F7ED5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96;p66">
              <a:extLst>
                <a:ext uri="{FF2B5EF4-FFF2-40B4-BE49-F238E27FC236}">
                  <a16:creationId xmlns:a16="http://schemas.microsoft.com/office/drawing/2014/main" id="{B6E29A7D-DBAF-44FC-AFE6-93E4707F3BC2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97;p66">
              <a:extLst>
                <a:ext uri="{FF2B5EF4-FFF2-40B4-BE49-F238E27FC236}">
                  <a16:creationId xmlns:a16="http://schemas.microsoft.com/office/drawing/2014/main" id="{7C24E7EB-B8C7-43E9-A0AA-5E80E34666AE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98;p66">
              <a:extLst>
                <a:ext uri="{FF2B5EF4-FFF2-40B4-BE49-F238E27FC236}">
                  <a16:creationId xmlns:a16="http://schemas.microsoft.com/office/drawing/2014/main" id="{F584B51C-2ABA-4389-8E97-B97416BE918E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99;p66">
              <a:extLst>
                <a:ext uri="{FF2B5EF4-FFF2-40B4-BE49-F238E27FC236}">
                  <a16:creationId xmlns:a16="http://schemas.microsoft.com/office/drawing/2014/main" id="{91B10534-2D5C-44AF-974D-9D55027A443D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800;p66">
              <a:extLst>
                <a:ext uri="{FF2B5EF4-FFF2-40B4-BE49-F238E27FC236}">
                  <a16:creationId xmlns:a16="http://schemas.microsoft.com/office/drawing/2014/main" id="{E67047C0-5B5B-418C-A91B-8CEE2BB7A72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801;p66">
              <a:extLst>
                <a:ext uri="{FF2B5EF4-FFF2-40B4-BE49-F238E27FC236}">
                  <a16:creationId xmlns:a16="http://schemas.microsoft.com/office/drawing/2014/main" id="{65CD7985-77AE-4EB6-ABF1-1AD31EB1641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802;p66">
              <a:extLst>
                <a:ext uri="{FF2B5EF4-FFF2-40B4-BE49-F238E27FC236}">
                  <a16:creationId xmlns:a16="http://schemas.microsoft.com/office/drawing/2014/main" id="{67AE5CB5-BE00-4B18-89E6-264999F5B809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803;p66">
              <a:extLst>
                <a:ext uri="{FF2B5EF4-FFF2-40B4-BE49-F238E27FC236}">
                  <a16:creationId xmlns:a16="http://schemas.microsoft.com/office/drawing/2014/main" id="{DA3E122F-3B18-420D-AA3D-80C5F15E7D44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804;p66">
              <a:extLst>
                <a:ext uri="{FF2B5EF4-FFF2-40B4-BE49-F238E27FC236}">
                  <a16:creationId xmlns:a16="http://schemas.microsoft.com/office/drawing/2014/main" id="{C0854F42-DC60-4C27-9198-CD4DFD70F0EF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805;p66">
              <a:extLst>
                <a:ext uri="{FF2B5EF4-FFF2-40B4-BE49-F238E27FC236}">
                  <a16:creationId xmlns:a16="http://schemas.microsoft.com/office/drawing/2014/main" id="{FF4DA0D1-DB23-4BDD-B2C6-4E604709673A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806;p66">
              <a:extLst>
                <a:ext uri="{FF2B5EF4-FFF2-40B4-BE49-F238E27FC236}">
                  <a16:creationId xmlns:a16="http://schemas.microsoft.com/office/drawing/2014/main" id="{EB968382-6EC3-4E29-951A-502795AD306B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807;p66">
              <a:extLst>
                <a:ext uri="{FF2B5EF4-FFF2-40B4-BE49-F238E27FC236}">
                  <a16:creationId xmlns:a16="http://schemas.microsoft.com/office/drawing/2014/main" id="{7E43AC09-C0E3-4ED9-981F-49087C1D0064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808;p66">
              <a:extLst>
                <a:ext uri="{FF2B5EF4-FFF2-40B4-BE49-F238E27FC236}">
                  <a16:creationId xmlns:a16="http://schemas.microsoft.com/office/drawing/2014/main" id="{96B50B07-8AF0-43BF-965F-EC7BA8000F85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809;p66">
              <a:extLst>
                <a:ext uri="{FF2B5EF4-FFF2-40B4-BE49-F238E27FC236}">
                  <a16:creationId xmlns:a16="http://schemas.microsoft.com/office/drawing/2014/main" id="{A8413A0C-E012-4868-87DA-2685A0167F8A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810;p66">
              <a:extLst>
                <a:ext uri="{FF2B5EF4-FFF2-40B4-BE49-F238E27FC236}">
                  <a16:creationId xmlns:a16="http://schemas.microsoft.com/office/drawing/2014/main" id="{C45F0018-76E2-4981-B91B-E272C515025F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811;p66">
              <a:extLst>
                <a:ext uri="{FF2B5EF4-FFF2-40B4-BE49-F238E27FC236}">
                  <a16:creationId xmlns:a16="http://schemas.microsoft.com/office/drawing/2014/main" id="{68A56252-ACDF-4C2D-960C-E716F10F97A4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812;p66">
              <a:extLst>
                <a:ext uri="{FF2B5EF4-FFF2-40B4-BE49-F238E27FC236}">
                  <a16:creationId xmlns:a16="http://schemas.microsoft.com/office/drawing/2014/main" id="{CE4B8DEA-F678-41FF-A503-CDF9D9C7B3D0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813;p66">
              <a:extLst>
                <a:ext uri="{FF2B5EF4-FFF2-40B4-BE49-F238E27FC236}">
                  <a16:creationId xmlns:a16="http://schemas.microsoft.com/office/drawing/2014/main" id="{15C1AF6D-6FA1-4ACA-A8F8-CD751C8EEB57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814;p66">
              <a:extLst>
                <a:ext uri="{FF2B5EF4-FFF2-40B4-BE49-F238E27FC236}">
                  <a16:creationId xmlns:a16="http://schemas.microsoft.com/office/drawing/2014/main" id="{3A7B96D9-7BF5-455E-814A-ACC48CEF043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815;p66">
              <a:extLst>
                <a:ext uri="{FF2B5EF4-FFF2-40B4-BE49-F238E27FC236}">
                  <a16:creationId xmlns:a16="http://schemas.microsoft.com/office/drawing/2014/main" id="{AF51FC1A-61CB-49EB-9366-4C303520C0F0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816;p66">
              <a:extLst>
                <a:ext uri="{FF2B5EF4-FFF2-40B4-BE49-F238E27FC236}">
                  <a16:creationId xmlns:a16="http://schemas.microsoft.com/office/drawing/2014/main" id="{9E93AFB5-9A98-4C5F-99D9-B156936B6AB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817;p66">
              <a:extLst>
                <a:ext uri="{FF2B5EF4-FFF2-40B4-BE49-F238E27FC236}">
                  <a16:creationId xmlns:a16="http://schemas.microsoft.com/office/drawing/2014/main" id="{D98B2F80-7A9F-49E5-87ED-CEDFFDB6F3A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818;p66">
              <a:extLst>
                <a:ext uri="{FF2B5EF4-FFF2-40B4-BE49-F238E27FC236}">
                  <a16:creationId xmlns:a16="http://schemas.microsoft.com/office/drawing/2014/main" id="{DC962360-E44F-4227-A8EC-97916526C13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819;p66">
              <a:extLst>
                <a:ext uri="{FF2B5EF4-FFF2-40B4-BE49-F238E27FC236}">
                  <a16:creationId xmlns:a16="http://schemas.microsoft.com/office/drawing/2014/main" id="{9AA5F82A-FDB3-4D0E-975A-555A2048BED7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820;p66">
              <a:extLst>
                <a:ext uri="{FF2B5EF4-FFF2-40B4-BE49-F238E27FC236}">
                  <a16:creationId xmlns:a16="http://schemas.microsoft.com/office/drawing/2014/main" id="{BA487F82-1FF2-464D-9352-805F9F509AAE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821;p66">
              <a:extLst>
                <a:ext uri="{FF2B5EF4-FFF2-40B4-BE49-F238E27FC236}">
                  <a16:creationId xmlns:a16="http://schemas.microsoft.com/office/drawing/2014/main" id="{C7317E98-308F-4AEC-AAFF-9E9087426663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822;p66">
              <a:extLst>
                <a:ext uri="{FF2B5EF4-FFF2-40B4-BE49-F238E27FC236}">
                  <a16:creationId xmlns:a16="http://schemas.microsoft.com/office/drawing/2014/main" id="{731842A8-CCEC-4659-B189-C325D08DC17B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823;p66">
              <a:extLst>
                <a:ext uri="{FF2B5EF4-FFF2-40B4-BE49-F238E27FC236}">
                  <a16:creationId xmlns:a16="http://schemas.microsoft.com/office/drawing/2014/main" id="{8D34D912-9BF0-49B6-A120-79EF033A297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824;p66">
              <a:extLst>
                <a:ext uri="{FF2B5EF4-FFF2-40B4-BE49-F238E27FC236}">
                  <a16:creationId xmlns:a16="http://schemas.microsoft.com/office/drawing/2014/main" id="{244CBE7F-604D-4B18-86C0-C7DE946EF93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825;p66">
              <a:extLst>
                <a:ext uri="{FF2B5EF4-FFF2-40B4-BE49-F238E27FC236}">
                  <a16:creationId xmlns:a16="http://schemas.microsoft.com/office/drawing/2014/main" id="{DA458857-4AE2-4E84-B58B-524B23948F83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826;p66">
              <a:extLst>
                <a:ext uri="{FF2B5EF4-FFF2-40B4-BE49-F238E27FC236}">
                  <a16:creationId xmlns:a16="http://schemas.microsoft.com/office/drawing/2014/main" id="{1F7BA7BD-32FA-4786-8704-8822617BC977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827;p66">
              <a:extLst>
                <a:ext uri="{FF2B5EF4-FFF2-40B4-BE49-F238E27FC236}">
                  <a16:creationId xmlns:a16="http://schemas.microsoft.com/office/drawing/2014/main" id="{DA1544EF-30B8-4F50-BDCC-B4075D356DF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828;p66">
              <a:extLst>
                <a:ext uri="{FF2B5EF4-FFF2-40B4-BE49-F238E27FC236}">
                  <a16:creationId xmlns:a16="http://schemas.microsoft.com/office/drawing/2014/main" id="{41338F4F-5949-4398-BC42-610AF4CBC54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829;p66">
              <a:extLst>
                <a:ext uri="{FF2B5EF4-FFF2-40B4-BE49-F238E27FC236}">
                  <a16:creationId xmlns:a16="http://schemas.microsoft.com/office/drawing/2014/main" id="{2AE46DE0-2AC3-466E-B7F4-FB76F53391C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830;p66">
              <a:extLst>
                <a:ext uri="{FF2B5EF4-FFF2-40B4-BE49-F238E27FC236}">
                  <a16:creationId xmlns:a16="http://schemas.microsoft.com/office/drawing/2014/main" id="{B4AB9C6E-3797-4B70-A594-3C4FD05894A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831;p66">
              <a:extLst>
                <a:ext uri="{FF2B5EF4-FFF2-40B4-BE49-F238E27FC236}">
                  <a16:creationId xmlns:a16="http://schemas.microsoft.com/office/drawing/2014/main" id="{B5F2ABF1-4669-446E-8F29-80BC9F2C4128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832;p66">
              <a:extLst>
                <a:ext uri="{FF2B5EF4-FFF2-40B4-BE49-F238E27FC236}">
                  <a16:creationId xmlns:a16="http://schemas.microsoft.com/office/drawing/2014/main" id="{4CBB9F79-C973-416C-85D8-3906C88F39A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833;p66">
              <a:extLst>
                <a:ext uri="{FF2B5EF4-FFF2-40B4-BE49-F238E27FC236}">
                  <a16:creationId xmlns:a16="http://schemas.microsoft.com/office/drawing/2014/main" id="{F9757CF2-913B-4A53-BD19-E9E593B1EAA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834;p66">
              <a:extLst>
                <a:ext uri="{FF2B5EF4-FFF2-40B4-BE49-F238E27FC236}">
                  <a16:creationId xmlns:a16="http://schemas.microsoft.com/office/drawing/2014/main" id="{DE702589-9409-4D5D-98B1-7D4374838AD3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835;p66">
              <a:extLst>
                <a:ext uri="{FF2B5EF4-FFF2-40B4-BE49-F238E27FC236}">
                  <a16:creationId xmlns:a16="http://schemas.microsoft.com/office/drawing/2014/main" id="{AB4BBBCD-FFDD-4140-875E-BB1BDD45BD9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836;p66">
              <a:extLst>
                <a:ext uri="{FF2B5EF4-FFF2-40B4-BE49-F238E27FC236}">
                  <a16:creationId xmlns:a16="http://schemas.microsoft.com/office/drawing/2014/main" id="{0265E3C4-233C-4BAC-9C86-455BD3F370B8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837;p66">
              <a:extLst>
                <a:ext uri="{FF2B5EF4-FFF2-40B4-BE49-F238E27FC236}">
                  <a16:creationId xmlns:a16="http://schemas.microsoft.com/office/drawing/2014/main" id="{569C0F3F-4F6F-435D-8755-613E2D36283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838;p66">
              <a:extLst>
                <a:ext uri="{FF2B5EF4-FFF2-40B4-BE49-F238E27FC236}">
                  <a16:creationId xmlns:a16="http://schemas.microsoft.com/office/drawing/2014/main" id="{4E5CEEB9-787D-4818-8B3E-9CB791B8FE8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839;p66">
              <a:extLst>
                <a:ext uri="{FF2B5EF4-FFF2-40B4-BE49-F238E27FC236}">
                  <a16:creationId xmlns:a16="http://schemas.microsoft.com/office/drawing/2014/main" id="{072B483E-4A71-4FC0-954E-05DD2E5E2440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840;p66">
              <a:extLst>
                <a:ext uri="{FF2B5EF4-FFF2-40B4-BE49-F238E27FC236}">
                  <a16:creationId xmlns:a16="http://schemas.microsoft.com/office/drawing/2014/main" id="{DE4AD48F-7709-4254-B512-8AF150BF18F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841;p66">
              <a:extLst>
                <a:ext uri="{FF2B5EF4-FFF2-40B4-BE49-F238E27FC236}">
                  <a16:creationId xmlns:a16="http://schemas.microsoft.com/office/drawing/2014/main" id="{E632A14A-95C2-4E1D-A30F-F2444A39A405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842;p66">
              <a:extLst>
                <a:ext uri="{FF2B5EF4-FFF2-40B4-BE49-F238E27FC236}">
                  <a16:creationId xmlns:a16="http://schemas.microsoft.com/office/drawing/2014/main" id="{33587CE3-1DF3-4E37-A90E-43A5F1684F7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843;p66">
              <a:extLst>
                <a:ext uri="{FF2B5EF4-FFF2-40B4-BE49-F238E27FC236}">
                  <a16:creationId xmlns:a16="http://schemas.microsoft.com/office/drawing/2014/main" id="{E22D05EA-B5E8-49CB-9629-71F0447FE02D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844;p66">
              <a:extLst>
                <a:ext uri="{FF2B5EF4-FFF2-40B4-BE49-F238E27FC236}">
                  <a16:creationId xmlns:a16="http://schemas.microsoft.com/office/drawing/2014/main" id="{FFEFA4BA-6DE9-4B9D-BC5C-7CE266846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845;p66">
              <a:extLst>
                <a:ext uri="{FF2B5EF4-FFF2-40B4-BE49-F238E27FC236}">
                  <a16:creationId xmlns:a16="http://schemas.microsoft.com/office/drawing/2014/main" id="{2B3D7C6B-C527-4A65-86F7-33E81BD8C6DE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846;p66">
              <a:extLst>
                <a:ext uri="{FF2B5EF4-FFF2-40B4-BE49-F238E27FC236}">
                  <a16:creationId xmlns:a16="http://schemas.microsoft.com/office/drawing/2014/main" id="{6D27A4E6-BF70-4593-83C8-0F46121661CB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847;p66">
              <a:extLst>
                <a:ext uri="{FF2B5EF4-FFF2-40B4-BE49-F238E27FC236}">
                  <a16:creationId xmlns:a16="http://schemas.microsoft.com/office/drawing/2014/main" id="{3AB75348-20B6-4786-92BD-26966D8B10A5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848;p66">
              <a:extLst>
                <a:ext uri="{FF2B5EF4-FFF2-40B4-BE49-F238E27FC236}">
                  <a16:creationId xmlns:a16="http://schemas.microsoft.com/office/drawing/2014/main" id="{59FA085B-5318-4CA9-88E8-49E0F05992D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849;p66">
              <a:extLst>
                <a:ext uri="{FF2B5EF4-FFF2-40B4-BE49-F238E27FC236}">
                  <a16:creationId xmlns:a16="http://schemas.microsoft.com/office/drawing/2014/main" id="{B134E48B-A650-4953-BE0C-8996DED8825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850;p66">
              <a:extLst>
                <a:ext uri="{FF2B5EF4-FFF2-40B4-BE49-F238E27FC236}">
                  <a16:creationId xmlns:a16="http://schemas.microsoft.com/office/drawing/2014/main" id="{1772707B-67C1-4E82-AB40-87766AA3D7EB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851;p66">
              <a:extLst>
                <a:ext uri="{FF2B5EF4-FFF2-40B4-BE49-F238E27FC236}">
                  <a16:creationId xmlns:a16="http://schemas.microsoft.com/office/drawing/2014/main" id="{8D98C93F-2225-4F57-9349-174BAB37231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852;p66">
              <a:extLst>
                <a:ext uri="{FF2B5EF4-FFF2-40B4-BE49-F238E27FC236}">
                  <a16:creationId xmlns:a16="http://schemas.microsoft.com/office/drawing/2014/main" id="{D0C06443-E70D-4776-8786-5C5FA66EB27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853;p66">
              <a:extLst>
                <a:ext uri="{FF2B5EF4-FFF2-40B4-BE49-F238E27FC236}">
                  <a16:creationId xmlns:a16="http://schemas.microsoft.com/office/drawing/2014/main" id="{97929547-A352-4196-9F60-AF11F587E217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854;p66">
              <a:extLst>
                <a:ext uri="{FF2B5EF4-FFF2-40B4-BE49-F238E27FC236}">
                  <a16:creationId xmlns:a16="http://schemas.microsoft.com/office/drawing/2014/main" id="{E076D19A-460B-4A8C-A3C9-65043F16C28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855;p66">
              <a:extLst>
                <a:ext uri="{FF2B5EF4-FFF2-40B4-BE49-F238E27FC236}">
                  <a16:creationId xmlns:a16="http://schemas.microsoft.com/office/drawing/2014/main" id="{211F0A71-2F5B-47AC-8C3C-F757427B2F90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856;p66">
              <a:extLst>
                <a:ext uri="{FF2B5EF4-FFF2-40B4-BE49-F238E27FC236}">
                  <a16:creationId xmlns:a16="http://schemas.microsoft.com/office/drawing/2014/main" id="{60A98F16-63D1-4FC9-898E-F6A682D29117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1474;p48">
            <a:extLst>
              <a:ext uri="{FF2B5EF4-FFF2-40B4-BE49-F238E27FC236}">
                <a16:creationId xmlns:a16="http://schemas.microsoft.com/office/drawing/2014/main" id="{13AF7397-D04D-4E03-A706-33E5CF2F757D}"/>
              </a:ext>
            </a:extLst>
          </p:cNvPr>
          <p:cNvGrpSpPr/>
          <p:nvPr/>
        </p:nvGrpSpPr>
        <p:grpSpPr>
          <a:xfrm>
            <a:off x="16296701" y="2718272"/>
            <a:ext cx="2353742" cy="1806866"/>
            <a:chOff x="4161595" y="1612682"/>
            <a:chExt cx="3892507" cy="2988110"/>
          </a:xfrm>
        </p:grpSpPr>
        <p:sp>
          <p:nvSpPr>
            <p:cNvPr id="427" name="Google Shape;1475;p48">
              <a:extLst>
                <a:ext uri="{FF2B5EF4-FFF2-40B4-BE49-F238E27FC236}">
                  <a16:creationId xmlns:a16="http://schemas.microsoft.com/office/drawing/2014/main" id="{6E52C0A0-4CFA-4DC7-98BE-E4E595C348D5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476;p48">
              <a:extLst>
                <a:ext uri="{FF2B5EF4-FFF2-40B4-BE49-F238E27FC236}">
                  <a16:creationId xmlns:a16="http://schemas.microsoft.com/office/drawing/2014/main" id="{BAD63828-BE9A-469F-979C-F6F9460D11A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477;p48">
              <a:extLst>
                <a:ext uri="{FF2B5EF4-FFF2-40B4-BE49-F238E27FC236}">
                  <a16:creationId xmlns:a16="http://schemas.microsoft.com/office/drawing/2014/main" id="{7DD00688-7358-4B50-852F-721D9AED933B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478;p48">
              <a:extLst>
                <a:ext uri="{FF2B5EF4-FFF2-40B4-BE49-F238E27FC236}">
                  <a16:creationId xmlns:a16="http://schemas.microsoft.com/office/drawing/2014/main" id="{DA9AD402-93CF-4C08-8A4A-A6472B45BB0C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9;p48">
              <a:extLst>
                <a:ext uri="{FF2B5EF4-FFF2-40B4-BE49-F238E27FC236}">
                  <a16:creationId xmlns:a16="http://schemas.microsoft.com/office/drawing/2014/main" id="{4D913947-83F6-46C3-A0E7-E12DA9A7A18B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480;p48">
              <a:extLst>
                <a:ext uri="{FF2B5EF4-FFF2-40B4-BE49-F238E27FC236}">
                  <a16:creationId xmlns:a16="http://schemas.microsoft.com/office/drawing/2014/main" id="{C3071187-C25A-4FA9-A817-4D2C1ACF08A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481;p48">
              <a:extLst>
                <a:ext uri="{FF2B5EF4-FFF2-40B4-BE49-F238E27FC236}">
                  <a16:creationId xmlns:a16="http://schemas.microsoft.com/office/drawing/2014/main" id="{EA6C6665-3C00-4C85-B5A4-F353EA4BB7F3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482;p48">
              <a:extLst>
                <a:ext uri="{FF2B5EF4-FFF2-40B4-BE49-F238E27FC236}">
                  <a16:creationId xmlns:a16="http://schemas.microsoft.com/office/drawing/2014/main" id="{62639E83-E773-4EAF-B439-EBF0B00545C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483;p48">
              <a:extLst>
                <a:ext uri="{FF2B5EF4-FFF2-40B4-BE49-F238E27FC236}">
                  <a16:creationId xmlns:a16="http://schemas.microsoft.com/office/drawing/2014/main" id="{46F4D9B3-5BC7-409A-A588-0B71EB23E975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484;p48">
              <a:extLst>
                <a:ext uri="{FF2B5EF4-FFF2-40B4-BE49-F238E27FC236}">
                  <a16:creationId xmlns:a16="http://schemas.microsoft.com/office/drawing/2014/main" id="{61FAD1F0-1088-449D-835F-9A6D94CEFE05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485;p48">
              <a:extLst>
                <a:ext uri="{FF2B5EF4-FFF2-40B4-BE49-F238E27FC236}">
                  <a16:creationId xmlns:a16="http://schemas.microsoft.com/office/drawing/2014/main" id="{C457C3F3-DEED-47C5-A174-72E77DE72D33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486;p48">
              <a:extLst>
                <a:ext uri="{FF2B5EF4-FFF2-40B4-BE49-F238E27FC236}">
                  <a16:creationId xmlns:a16="http://schemas.microsoft.com/office/drawing/2014/main" id="{C28F989A-CC87-4D4E-AD2E-7C49CB062183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487;p48">
              <a:extLst>
                <a:ext uri="{FF2B5EF4-FFF2-40B4-BE49-F238E27FC236}">
                  <a16:creationId xmlns:a16="http://schemas.microsoft.com/office/drawing/2014/main" id="{4CFDCA92-2535-435F-935D-FA73275F84D2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488;p48">
              <a:extLst>
                <a:ext uri="{FF2B5EF4-FFF2-40B4-BE49-F238E27FC236}">
                  <a16:creationId xmlns:a16="http://schemas.microsoft.com/office/drawing/2014/main" id="{5F318DA5-F05A-4A9A-A619-E8810CD95A7C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489;p48">
              <a:extLst>
                <a:ext uri="{FF2B5EF4-FFF2-40B4-BE49-F238E27FC236}">
                  <a16:creationId xmlns:a16="http://schemas.microsoft.com/office/drawing/2014/main" id="{4EF283E8-6D88-4470-ABF0-44BCA1091E7B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490;p48">
              <a:extLst>
                <a:ext uri="{FF2B5EF4-FFF2-40B4-BE49-F238E27FC236}">
                  <a16:creationId xmlns:a16="http://schemas.microsoft.com/office/drawing/2014/main" id="{BDDE60A8-8BF0-4B15-8A18-1C937AC3054C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491;p48">
              <a:extLst>
                <a:ext uri="{FF2B5EF4-FFF2-40B4-BE49-F238E27FC236}">
                  <a16:creationId xmlns:a16="http://schemas.microsoft.com/office/drawing/2014/main" id="{8A342531-1D3B-46A1-BB8B-AB3641432D1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492;p48">
              <a:extLst>
                <a:ext uri="{FF2B5EF4-FFF2-40B4-BE49-F238E27FC236}">
                  <a16:creationId xmlns:a16="http://schemas.microsoft.com/office/drawing/2014/main" id="{0CD5D2AA-5C23-44D5-9D98-E0DA9B98EB46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493;p48">
              <a:extLst>
                <a:ext uri="{FF2B5EF4-FFF2-40B4-BE49-F238E27FC236}">
                  <a16:creationId xmlns:a16="http://schemas.microsoft.com/office/drawing/2014/main" id="{B042125C-5D23-4823-A3ED-6B92DCD3C170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494;p48">
              <a:extLst>
                <a:ext uri="{FF2B5EF4-FFF2-40B4-BE49-F238E27FC236}">
                  <a16:creationId xmlns:a16="http://schemas.microsoft.com/office/drawing/2014/main" id="{448A3578-ADD0-4506-940C-D2C1ABD31F2F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495;p48">
              <a:extLst>
                <a:ext uri="{FF2B5EF4-FFF2-40B4-BE49-F238E27FC236}">
                  <a16:creationId xmlns:a16="http://schemas.microsoft.com/office/drawing/2014/main" id="{5C92E792-E22F-4F7A-AA88-EF2AC50A7A29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496;p48">
              <a:extLst>
                <a:ext uri="{FF2B5EF4-FFF2-40B4-BE49-F238E27FC236}">
                  <a16:creationId xmlns:a16="http://schemas.microsoft.com/office/drawing/2014/main" id="{049739F4-898B-4B28-A192-177D6CC1C2B0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497;p48">
              <a:extLst>
                <a:ext uri="{FF2B5EF4-FFF2-40B4-BE49-F238E27FC236}">
                  <a16:creationId xmlns:a16="http://schemas.microsoft.com/office/drawing/2014/main" id="{6CBA1FA7-A157-4D82-AFF5-9E479BCD43AA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498;p48">
              <a:extLst>
                <a:ext uri="{FF2B5EF4-FFF2-40B4-BE49-F238E27FC236}">
                  <a16:creationId xmlns:a16="http://schemas.microsoft.com/office/drawing/2014/main" id="{B36243DA-6725-4839-A969-BEA321AC6B09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499;p48">
              <a:extLst>
                <a:ext uri="{FF2B5EF4-FFF2-40B4-BE49-F238E27FC236}">
                  <a16:creationId xmlns:a16="http://schemas.microsoft.com/office/drawing/2014/main" id="{FABA6F3E-130B-48A2-BEB1-C29DA674BE5A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00;p48">
              <a:extLst>
                <a:ext uri="{FF2B5EF4-FFF2-40B4-BE49-F238E27FC236}">
                  <a16:creationId xmlns:a16="http://schemas.microsoft.com/office/drawing/2014/main" id="{0B3255CE-4102-47DA-994A-D66B9EB67C49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01;p48">
              <a:extLst>
                <a:ext uri="{FF2B5EF4-FFF2-40B4-BE49-F238E27FC236}">
                  <a16:creationId xmlns:a16="http://schemas.microsoft.com/office/drawing/2014/main" id="{2A2D8B5D-2CE6-4C7B-B18F-9C3E8236A1D0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02;p48">
              <a:extLst>
                <a:ext uri="{FF2B5EF4-FFF2-40B4-BE49-F238E27FC236}">
                  <a16:creationId xmlns:a16="http://schemas.microsoft.com/office/drawing/2014/main" id="{F17B9ACC-23FC-4603-90E5-73EB681DE95B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03;p48">
              <a:extLst>
                <a:ext uri="{FF2B5EF4-FFF2-40B4-BE49-F238E27FC236}">
                  <a16:creationId xmlns:a16="http://schemas.microsoft.com/office/drawing/2014/main" id="{0D251F9E-1C22-4B97-BD36-9014F8823B61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04;p48">
              <a:extLst>
                <a:ext uri="{FF2B5EF4-FFF2-40B4-BE49-F238E27FC236}">
                  <a16:creationId xmlns:a16="http://schemas.microsoft.com/office/drawing/2014/main" id="{BD4B1EE6-F293-48F5-808E-DF1A7F350CCD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505;p48">
              <a:extLst>
                <a:ext uri="{FF2B5EF4-FFF2-40B4-BE49-F238E27FC236}">
                  <a16:creationId xmlns:a16="http://schemas.microsoft.com/office/drawing/2014/main" id="{FB568C0A-F06A-48D6-9433-2EE0AA5D4DDA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506;p48">
              <a:extLst>
                <a:ext uri="{FF2B5EF4-FFF2-40B4-BE49-F238E27FC236}">
                  <a16:creationId xmlns:a16="http://schemas.microsoft.com/office/drawing/2014/main" id="{DBDE6036-2607-4B73-852F-1365A5D33FD5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507;p48">
              <a:extLst>
                <a:ext uri="{FF2B5EF4-FFF2-40B4-BE49-F238E27FC236}">
                  <a16:creationId xmlns:a16="http://schemas.microsoft.com/office/drawing/2014/main" id="{B1FAACE8-4D97-4A2A-B174-F959A90DD9A6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508;p48">
              <a:extLst>
                <a:ext uri="{FF2B5EF4-FFF2-40B4-BE49-F238E27FC236}">
                  <a16:creationId xmlns:a16="http://schemas.microsoft.com/office/drawing/2014/main" id="{E1B03D70-B519-4AC0-AEA4-0B8F214C1092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509;p48">
              <a:extLst>
                <a:ext uri="{FF2B5EF4-FFF2-40B4-BE49-F238E27FC236}">
                  <a16:creationId xmlns:a16="http://schemas.microsoft.com/office/drawing/2014/main" id="{3A7CBF61-059D-4A60-9D05-B91063C66480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510;p48">
              <a:extLst>
                <a:ext uri="{FF2B5EF4-FFF2-40B4-BE49-F238E27FC236}">
                  <a16:creationId xmlns:a16="http://schemas.microsoft.com/office/drawing/2014/main" id="{E6B064C7-3FB7-497C-85BF-AA626858C41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511;p48">
              <a:extLst>
                <a:ext uri="{FF2B5EF4-FFF2-40B4-BE49-F238E27FC236}">
                  <a16:creationId xmlns:a16="http://schemas.microsoft.com/office/drawing/2014/main" id="{34B08CC3-0938-46D8-8FB3-0735FB5F1E5E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512;p48">
              <a:extLst>
                <a:ext uri="{FF2B5EF4-FFF2-40B4-BE49-F238E27FC236}">
                  <a16:creationId xmlns:a16="http://schemas.microsoft.com/office/drawing/2014/main" id="{CC5EE4D7-7FDD-498C-BED6-473BCDF8A4E9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513;p48">
              <a:extLst>
                <a:ext uri="{FF2B5EF4-FFF2-40B4-BE49-F238E27FC236}">
                  <a16:creationId xmlns:a16="http://schemas.microsoft.com/office/drawing/2014/main" id="{DE6DE605-E1DC-47B5-A606-164143B90BA6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514;p48">
              <a:extLst>
                <a:ext uri="{FF2B5EF4-FFF2-40B4-BE49-F238E27FC236}">
                  <a16:creationId xmlns:a16="http://schemas.microsoft.com/office/drawing/2014/main" id="{7EACEB6C-33D5-4F08-983B-FA9BE161570D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515;p48">
              <a:extLst>
                <a:ext uri="{FF2B5EF4-FFF2-40B4-BE49-F238E27FC236}">
                  <a16:creationId xmlns:a16="http://schemas.microsoft.com/office/drawing/2014/main" id="{F4447266-9B41-4958-9D24-91143B59DACF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516;p48">
              <a:extLst>
                <a:ext uri="{FF2B5EF4-FFF2-40B4-BE49-F238E27FC236}">
                  <a16:creationId xmlns:a16="http://schemas.microsoft.com/office/drawing/2014/main" id="{01811315-1131-44DF-A689-418CC9A2A71E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517;p48">
              <a:extLst>
                <a:ext uri="{FF2B5EF4-FFF2-40B4-BE49-F238E27FC236}">
                  <a16:creationId xmlns:a16="http://schemas.microsoft.com/office/drawing/2014/main" id="{BE303C88-E72A-4FE4-8806-1BD9A1E07450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518;p48">
              <a:extLst>
                <a:ext uri="{FF2B5EF4-FFF2-40B4-BE49-F238E27FC236}">
                  <a16:creationId xmlns:a16="http://schemas.microsoft.com/office/drawing/2014/main" id="{F9B8CA41-DADB-4961-A5AD-0CE5749378C8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519;p48">
              <a:extLst>
                <a:ext uri="{FF2B5EF4-FFF2-40B4-BE49-F238E27FC236}">
                  <a16:creationId xmlns:a16="http://schemas.microsoft.com/office/drawing/2014/main" id="{E283D84B-1DFA-4642-B2FE-8BECCFB2D34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520;p48">
              <a:extLst>
                <a:ext uri="{FF2B5EF4-FFF2-40B4-BE49-F238E27FC236}">
                  <a16:creationId xmlns:a16="http://schemas.microsoft.com/office/drawing/2014/main" id="{905EFF38-AE1C-4B03-B83C-AFA2CB1CF5E9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521;p48">
              <a:extLst>
                <a:ext uri="{FF2B5EF4-FFF2-40B4-BE49-F238E27FC236}">
                  <a16:creationId xmlns:a16="http://schemas.microsoft.com/office/drawing/2014/main" id="{FBC77090-1ACB-4156-8378-E4BA6A76BAE5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522;p48">
              <a:extLst>
                <a:ext uri="{FF2B5EF4-FFF2-40B4-BE49-F238E27FC236}">
                  <a16:creationId xmlns:a16="http://schemas.microsoft.com/office/drawing/2014/main" id="{BAC525EB-8867-44D2-9E16-FA34F23C2E9D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523;p48">
              <a:extLst>
                <a:ext uri="{FF2B5EF4-FFF2-40B4-BE49-F238E27FC236}">
                  <a16:creationId xmlns:a16="http://schemas.microsoft.com/office/drawing/2014/main" id="{03937CAC-30AB-463E-A20C-937D624BFA1C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24;p48">
              <a:extLst>
                <a:ext uri="{FF2B5EF4-FFF2-40B4-BE49-F238E27FC236}">
                  <a16:creationId xmlns:a16="http://schemas.microsoft.com/office/drawing/2014/main" id="{FF5FB8DC-3EFB-49AB-9DB5-C35FA2039D0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25;p48">
              <a:extLst>
                <a:ext uri="{FF2B5EF4-FFF2-40B4-BE49-F238E27FC236}">
                  <a16:creationId xmlns:a16="http://schemas.microsoft.com/office/drawing/2014/main" id="{97C5E4B1-D8F3-4AF3-93FA-39210D51A6D3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526;p48">
              <a:extLst>
                <a:ext uri="{FF2B5EF4-FFF2-40B4-BE49-F238E27FC236}">
                  <a16:creationId xmlns:a16="http://schemas.microsoft.com/office/drawing/2014/main" id="{36B890F3-6726-4984-9F4B-E9032FBEA99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527;p48">
              <a:extLst>
                <a:ext uri="{FF2B5EF4-FFF2-40B4-BE49-F238E27FC236}">
                  <a16:creationId xmlns:a16="http://schemas.microsoft.com/office/drawing/2014/main" id="{6C5AA4C8-D24C-4658-9EF5-568CAFC7B77C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28;p48">
              <a:extLst>
                <a:ext uri="{FF2B5EF4-FFF2-40B4-BE49-F238E27FC236}">
                  <a16:creationId xmlns:a16="http://schemas.microsoft.com/office/drawing/2014/main" id="{41EBD7AA-B7C8-4E00-A10F-37B7856A776E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29;p48">
              <a:extLst>
                <a:ext uri="{FF2B5EF4-FFF2-40B4-BE49-F238E27FC236}">
                  <a16:creationId xmlns:a16="http://schemas.microsoft.com/office/drawing/2014/main" id="{F4EA15DF-2A65-45F5-9839-6D41E63B0E44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30;p48">
              <a:extLst>
                <a:ext uri="{FF2B5EF4-FFF2-40B4-BE49-F238E27FC236}">
                  <a16:creationId xmlns:a16="http://schemas.microsoft.com/office/drawing/2014/main" id="{4B2AD1B0-32EA-4CF3-ABCE-679312CDE471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31;p48">
              <a:extLst>
                <a:ext uri="{FF2B5EF4-FFF2-40B4-BE49-F238E27FC236}">
                  <a16:creationId xmlns:a16="http://schemas.microsoft.com/office/drawing/2014/main" id="{A1A46E03-0ECE-4C0C-B9FD-E59915A3FF1C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32;p48">
              <a:extLst>
                <a:ext uri="{FF2B5EF4-FFF2-40B4-BE49-F238E27FC236}">
                  <a16:creationId xmlns:a16="http://schemas.microsoft.com/office/drawing/2014/main" id="{7A8654F0-310C-4C6A-81FF-DA08ECBC2AA3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33;p48">
              <a:extLst>
                <a:ext uri="{FF2B5EF4-FFF2-40B4-BE49-F238E27FC236}">
                  <a16:creationId xmlns:a16="http://schemas.microsoft.com/office/drawing/2014/main" id="{7C6BADC9-064A-4715-9DE4-1E7CE213A129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34;p48">
              <a:extLst>
                <a:ext uri="{FF2B5EF4-FFF2-40B4-BE49-F238E27FC236}">
                  <a16:creationId xmlns:a16="http://schemas.microsoft.com/office/drawing/2014/main" id="{F5CE1031-B7F3-4C6B-946F-FFFEC223AD6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35;p48">
              <a:extLst>
                <a:ext uri="{FF2B5EF4-FFF2-40B4-BE49-F238E27FC236}">
                  <a16:creationId xmlns:a16="http://schemas.microsoft.com/office/drawing/2014/main" id="{6DAA9AB3-1CF0-4BC5-9D60-3C961D6C1C49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36;p48">
              <a:extLst>
                <a:ext uri="{FF2B5EF4-FFF2-40B4-BE49-F238E27FC236}">
                  <a16:creationId xmlns:a16="http://schemas.microsoft.com/office/drawing/2014/main" id="{25FB1677-AD13-45A8-9DDC-D76869F1747F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37;p48">
              <a:extLst>
                <a:ext uri="{FF2B5EF4-FFF2-40B4-BE49-F238E27FC236}">
                  <a16:creationId xmlns:a16="http://schemas.microsoft.com/office/drawing/2014/main" id="{78AB847E-5C6A-4102-809B-B8C8056A799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38;p48">
              <a:extLst>
                <a:ext uri="{FF2B5EF4-FFF2-40B4-BE49-F238E27FC236}">
                  <a16:creationId xmlns:a16="http://schemas.microsoft.com/office/drawing/2014/main" id="{AEBDDCEF-859D-4C21-B4B5-05EA77234E91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39;p48">
              <a:extLst>
                <a:ext uri="{FF2B5EF4-FFF2-40B4-BE49-F238E27FC236}">
                  <a16:creationId xmlns:a16="http://schemas.microsoft.com/office/drawing/2014/main" id="{5041B236-8539-45A4-8592-28F157E33687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40;p48">
              <a:extLst>
                <a:ext uri="{FF2B5EF4-FFF2-40B4-BE49-F238E27FC236}">
                  <a16:creationId xmlns:a16="http://schemas.microsoft.com/office/drawing/2014/main" id="{996F7B74-7A8A-4351-BA01-6339817F73D3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41;p48">
              <a:extLst>
                <a:ext uri="{FF2B5EF4-FFF2-40B4-BE49-F238E27FC236}">
                  <a16:creationId xmlns:a16="http://schemas.microsoft.com/office/drawing/2014/main" id="{A585167C-60ED-4455-BB39-8426DC38A9E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42;p48">
              <a:extLst>
                <a:ext uri="{FF2B5EF4-FFF2-40B4-BE49-F238E27FC236}">
                  <a16:creationId xmlns:a16="http://schemas.microsoft.com/office/drawing/2014/main" id="{3BBDBAF2-B1B5-426E-958A-742FC409AB6B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543;p48">
              <a:extLst>
                <a:ext uri="{FF2B5EF4-FFF2-40B4-BE49-F238E27FC236}">
                  <a16:creationId xmlns:a16="http://schemas.microsoft.com/office/drawing/2014/main" id="{F54FDCF8-EE4C-4D65-AA73-BFD12AF90DBC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544;p48">
              <a:extLst>
                <a:ext uri="{FF2B5EF4-FFF2-40B4-BE49-F238E27FC236}">
                  <a16:creationId xmlns:a16="http://schemas.microsoft.com/office/drawing/2014/main" id="{9815F4B4-6F5B-4CA3-B7A6-086BA4567FE3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45;p48">
              <a:extLst>
                <a:ext uri="{FF2B5EF4-FFF2-40B4-BE49-F238E27FC236}">
                  <a16:creationId xmlns:a16="http://schemas.microsoft.com/office/drawing/2014/main" id="{28746D1C-C115-4307-90FC-DEE76FEAE97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46;p48">
              <a:extLst>
                <a:ext uri="{FF2B5EF4-FFF2-40B4-BE49-F238E27FC236}">
                  <a16:creationId xmlns:a16="http://schemas.microsoft.com/office/drawing/2014/main" id="{B76CEC33-0CF3-44BD-97E7-D4065B0D6D7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47;p48">
              <a:extLst>
                <a:ext uri="{FF2B5EF4-FFF2-40B4-BE49-F238E27FC236}">
                  <a16:creationId xmlns:a16="http://schemas.microsoft.com/office/drawing/2014/main" id="{3571D408-2AA9-43D0-8F0D-F776E38839B8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48;p48">
              <a:extLst>
                <a:ext uri="{FF2B5EF4-FFF2-40B4-BE49-F238E27FC236}">
                  <a16:creationId xmlns:a16="http://schemas.microsoft.com/office/drawing/2014/main" id="{7D14760D-A8BA-43A4-A3DA-ECD45542706F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49;p48">
              <a:extLst>
                <a:ext uri="{FF2B5EF4-FFF2-40B4-BE49-F238E27FC236}">
                  <a16:creationId xmlns:a16="http://schemas.microsoft.com/office/drawing/2014/main" id="{B6D03FE6-389E-4D5B-98CF-6E3618585BCB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50;p48">
              <a:extLst>
                <a:ext uri="{FF2B5EF4-FFF2-40B4-BE49-F238E27FC236}">
                  <a16:creationId xmlns:a16="http://schemas.microsoft.com/office/drawing/2014/main" id="{016E5BE1-A667-4B1F-A2CA-6EBE257E8DC8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51;p48">
              <a:extLst>
                <a:ext uri="{FF2B5EF4-FFF2-40B4-BE49-F238E27FC236}">
                  <a16:creationId xmlns:a16="http://schemas.microsoft.com/office/drawing/2014/main" id="{BAFA2DC9-3842-400F-8BD0-E3F48F41793F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52;p48">
              <a:extLst>
                <a:ext uri="{FF2B5EF4-FFF2-40B4-BE49-F238E27FC236}">
                  <a16:creationId xmlns:a16="http://schemas.microsoft.com/office/drawing/2014/main" id="{FBAE8070-1285-4FD3-BEC1-C7A797489999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53;p48">
              <a:extLst>
                <a:ext uri="{FF2B5EF4-FFF2-40B4-BE49-F238E27FC236}">
                  <a16:creationId xmlns:a16="http://schemas.microsoft.com/office/drawing/2014/main" id="{B95D481B-6F28-4E1D-933A-2268DCDA0645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54;p48">
              <a:extLst>
                <a:ext uri="{FF2B5EF4-FFF2-40B4-BE49-F238E27FC236}">
                  <a16:creationId xmlns:a16="http://schemas.microsoft.com/office/drawing/2014/main" id="{83C09CD4-4467-436B-926A-840333E7697B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55;p48">
              <a:extLst>
                <a:ext uri="{FF2B5EF4-FFF2-40B4-BE49-F238E27FC236}">
                  <a16:creationId xmlns:a16="http://schemas.microsoft.com/office/drawing/2014/main" id="{FB7D02DF-F763-4BC9-A3D6-DA5EF56BCCCD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56;p48">
              <a:extLst>
                <a:ext uri="{FF2B5EF4-FFF2-40B4-BE49-F238E27FC236}">
                  <a16:creationId xmlns:a16="http://schemas.microsoft.com/office/drawing/2014/main" id="{49205E52-B7C3-40E9-8B91-130B8246E0E7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57;p48">
              <a:extLst>
                <a:ext uri="{FF2B5EF4-FFF2-40B4-BE49-F238E27FC236}">
                  <a16:creationId xmlns:a16="http://schemas.microsoft.com/office/drawing/2014/main" id="{52DDC18A-4D40-4A85-A9B2-8113C9312DFF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58;p48">
              <a:extLst>
                <a:ext uri="{FF2B5EF4-FFF2-40B4-BE49-F238E27FC236}">
                  <a16:creationId xmlns:a16="http://schemas.microsoft.com/office/drawing/2014/main" id="{17AA950C-AAF2-4213-9D4B-0FDAD461A5A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59;p48">
              <a:extLst>
                <a:ext uri="{FF2B5EF4-FFF2-40B4-BE49-F238E27FC236}">
                  <a16:creationId xmlns:a16="http://schemas.microsoft.com/office/drawing/2014/main" id="{B16AE0F1-E69B-4A22-8335-03A4AB73C23E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60;p48">
              <a:extLst>
                <a:ext uri="{FF2B5EF4-FFF2-40B4-BE49-F238E27FC236}">
                  <a16:creationId xmlns:a16="http://schemas.microsoft.com/office/drawing/2014/main" id="{2838BB06-069B-4FAD-B3DF-6B07525F2167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61;p48">
              <a:extLst>
                <a:ext uri="{FF2B5EF4-FFF2-40B4-BE49-F238E27FC236}">
                  <a16:creationId xmlns:a16="http://schemas.microsoft.com/office/drawing/2014/main" id="{FB7DBD42-DB62-48AB-8BA6-0CC10BC9DD93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62;p48">
              <a:extLst>
                <a:ext uri="{FF2B5EF4-FFF2-40B4-BE49-F238E27FC236}">
                  <a16:creationId xmlns:a16="http://schemas.microsoft.com/office/drawing/2014/main" id="{C67732CD-7B9A-479B-AE07-BB2CDF6838B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63;p48">
              <a:extLst>
                <a:ext uri="{FF2B5EF4-FFF2-40B4-BE49-F238E27FC236}">
                  <a16:creationId xmlns:a16="http://schemas.microsoft.com/office/drawing/2014/main" id="{AFB60D0F-21AA-4E28-AECD-0004F671664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564;p48">
              <a:extLst>
                <a:ext uri="{FF2B5EF4-FFF2-40B4-BE49-F238E27FC236}">
                  <a16:creationId xmlns:a16="http://schemas.microsoft.com/office/drawing/2014/main" id="{5B21FB9E-7A0A-479B-8FF7-1256CE1533C0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565;p48">
              <a:extLst>
                <a:ext uri="{FF2B5EF4-FFF2-40B4-BE49-F238E27FC236}">
                  <a16:creationId xmlns:a16="http://schemas.microsoft.com/office/drawing/2014/main" id="{E6F6A267-1576-461B-8924-5D61DA16C15E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66;p48">
              <a:extLst>
                <a:ext uri="{FF2B5EF4-FFF2-40B4-BE49-F238E27FC236}">
                  <a16:creationId xmlns:a16="http://schemas.microsoft.com/office/drawing/2014/main" id="{0B6F8F55-D034-4701-A52A-117703F2E4B3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67;p48">
              <a:extLst>
                <a:ext uri="{FF2B5EF4-FFF2-40B4-BE49-F238E27FC236}">
                  <a16:creationId xmlns:a16="http://schemas.microsoft.com/office/drawing/2014/main" id="{40EE39AE-C3A1-4EE6-B5BF-395E5E6FC342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68;p48">
              <a:extLst>
                <a:ext uri="{FF2B5EF4-FFF2-40B4-BE49-F238E27FC236}">
                  <a16:creationId xmlns:a16="http://schemas.microsoft.com/office/drawing/2014/main" id="{73459E1A-F165-4BAE-B17F-9BF401748CC6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69;p48">
              <a:extLst>
                <a:ext uri="{FF2B5EF4-FFF2-40B4-BE49-F238E27FC236}">
                  <a16:creationId xmlns:a16="http://schemas.microsoft.com/office/drawing/2014/main" id="{8FCF3232-1475-4B0A-99E9-646630305924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70;p48">
              <a:extLst>
                <a:ext uri="{FF2B5EF4-FFF2-40B4-BE49-F238E27FC236}">
                  <a16:creationId xmlns:a16="http://schemas.microsoft.com/office/drawing/2014/main" id="{A7708152-4170-4E38-B014-D720876889D2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71;p48">
              <a:extLst>
                <a:ext uri="{FF2B5EF4-FFF2-40B4-BE49-F238E27FC236}">
                  <a16:creationId xmlns:a16="http://schemas.microsoft.com/office/drawing/2014/main" id="{3802DF90-2601-4C18-B19F-9588172231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72;p48">
              <a:extLst>
                <a:ext uri="{FF2B5EF4-FFF2-40B4-BE49-F238E27FC236}">
                  <a16:creationId xmlns:a16="http://schemas.microsoft.com/office/drawing/2014/main" id="{53EA4655-157B-4138-AC61-34AB0A6D14C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73;p48">
              <a:extLst>
                <a:ext uri="{FF2B5EF4-FFF2-40B4-BE49-F238E27FC236}">
                  <a16:creationId xmlns:a16="http://schemas.microsoft.com/office/drawing/2014/main" id="{6130D95E-1ADF-4335-A078-5A5123A1ECAC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74;p48">
              <a:extLst>
                <a:ext uri="{FF2B5EF4-FFF2-40B4-BE49-F238E27FC236}">
                  <a16:creationId xmlns:a16="http://schemas.microsoft.com/office/drawing/2014/main" id="{5CB32C38-812A-4538-BA15-624C28F06626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75;p48">
              <a:extLst>
                <a:ext uri="{FF2B5EF4-FFF2-40B4-BE49-F238E27FC236}">
                  <a16:creationId xmlns:a16="http://schemas.microsoft.com/office/drawing/2014/main" id="{D9946686-EC8B-4757-A071-8E2830C9FCCA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76;p48">
              <a:extLst>
                <a:ext uri="{FF2B5EF4-FFF2-40B4-BE49-F238E27FC236}">
                  <a16:creationId xmlns:a16="http://schemas.microsoft.com/office/drawing/2014/main" id="{40EBB887-7F0E-4399-BA32-17983551DAC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77;p48">
              <a:extLst>
                <a:ext uri="{FF2B5EF4-FFF2-40B4-BE49-F238E27FC236}">
                  <a16:creationId xmlns:a16="http://schemas.microsoft.com/office/drawing/2014/main" id="{49D6C68C-B543-4245-85F8-1D7CB2C1A8F6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78;p48">
              <a:extLst>
                <a:ext uri="{FF2B5EF4-FFF2-40B4-BE49-F238E27FC236}">
                  <a16:creationId xmlns:a16="http://schemas.microsoft.com/office/drawing/2014/main" id="{2D18B322-653A-4B79-B60B-65989130E5A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79;p48">
              <a:extLst>
                <a:ext uri="{FF2B5EF4-FFF2-40B4-BE49-F238E27FC236}">
                  <a16:creationId xmlns:a16="http://schemas.microsoft.com/office/drawing/2014/main" id="{82EEE169-902A-48CC-8BD4-2452336C980C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80;p48">
              <a:extLst>
                <a:ext uri="{FF2B5EF4-FFF2-40B4-BE49-F238E27FC236}">
                  <a16:creationId xmlns:a16="http://schemas.microsoft.com/office/drawing/2014/main" id="{DF22D2AC-06B3-43D1-A8A2-3E351255E0A4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81;p48">
              <a:extLst>
                <a:ext uri="{FF2B5EF4-FFF2-40B4-BE49-F238E27FC236}">
                  <a16:creationId xmlns:a16="http://schemas.microsoft.com/office/drawing/2014/main" id="{D998CD91-86BB-42F1-B97A-D25EDB398B8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82;p48">
              <a:extLst>
                <a:ext uri="{FF2B5EF4-FFF2-40B4-BE49-F238E27FC236}">
                  <a16:creationId xmlns:a16="http://schemas.microsoft.com/office/drawing/2014/main" id="{37DBBEAC-D7D5-44CF-AE47-181721B7FB84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83;p48">
              <a:extLst>
                <a:ext uri="{FF2B5EF4-FFF2-40B4-BE49-F238E27FC236}">
                  <a16:creationId xmlns:a16="http://schemas.microsoft.com/office/drawing/2014/main" id="{AC6B0E90-5BB7-48EE-B72E-6B7759BC11CC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84;p48">
              <a:extLst>
                <a:ext uri="{FF2B5EF4-FFF2-40B4-BE49-F238E27FC236}">
                  <a16:creationId xmlns:a16="http://schemas.microsoft.com/office/drawing/2014/main" id="{896BC9FB-BA71-41C0-8570-A42B13B9D831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85;p48">
              <a:extLst>
                <a:ext uri="{FF2B5EF4-FFF2-40B4-BE49-F238E27FC236}">
                  <a16:creationId xmlns:a16="http://schemas.microsoft.com/office/drawing/2014/main" id="{8253997B-64DD-488D-94F0-B3074067310E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86;p48">
              <a:extLst>
                <a:ext uri="{FF2B5EF4-FFF2-40B4-BE49-F238E27FC236}">
                  <a16:creationId xmlns:a16="http://schemas.microsoft.com/office/drawing/2014/main" id="{9F1290AD-3198-4D73-9466-07E541281C34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87;p48">
              <a:extLst>
                <a:ext uri="{FF2B5EF4-FFF2-40B4-BE49-F238E27FC236}">
                  <a16:creationId xmlns:a16="http://schemas.microsoft.com/office/drawing/2014/main" id="{EED27DAA-B5FE-4594-ADF8-A0764C3F7775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88;p48">
              <a:extLst>
                <a:ext uri="{FF2B5EF4-FFF2-40B4-BE49-F238E27FC236}">
                  <a16:creationId xmlns:a16="http://schemas.microsoft.com/office/drawing/2014/main" id="{9848E6BD-41A4-4A86-8C60-5551DCFE8FC9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89;p48">
              <a:extLst>
                <a:ext uri="{FF2B5EF4-FFF2-40B4-BE49-F238E27FC236}">
                  <a16:creationId xmlns:a16="http://schemas.microsoft.com/office/drawing/2014/main" id="{E91F139A-F677-4869-AC8A-E64E69EE00E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90;p48">
              <a:extLst>
                <a:ext uri="{FF2B5EF4-FFF2-40B4-BE49-F238E27FC236}">
                  <a16:creationId xmlns:a16="http://schemas.microsoft.com/office/drawing/2014/main" id="{47A0B9B8-5CDA-43EC-AA6F-D275446E6323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91;p48">
              <a:extLst>
                <a:ext uri="{FF2B5EF4-FFF2-40B4-BE49-F238E27FC236}">
                  <a16:creationId xmlns:a16="http://schemas.microsoft.com/office/drawing/2014/main" id="{C7211B67-781D-40C7-B0C4-0BC99784A41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592;p48">
              <a:extLst>
                <a:ext uri="{FF2B5EF4-FFF2-40B4-BE49-F238E27FC236}">
                  <a16:creationId xmlns:a16="http://schemas.microsoft.com/office/drawing/2014/main" id="{FCD4C48F-CC98-419F-8EAB-5CCAB110DCA3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593;p48">
              <a:extLst>
                <a:ext uri="{FF2B5EF4-FFF2-40B4-BE49-F238E27FC236}">
                  <a16:creationId xmlns:a16="http://schemas.microsoft.com/office/drawing/2014/main" id="{8682F5C8-F032-4F6A-8FB5-757E8E84100C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94;p48">
              <a:extLst>
                <a:ext uri="{FF2B5EF4-FFF2-40B4-BE49-F238E27FC236}">
                  <a16:creationId xmlns:a16="http://schemas.microsoft.com/office/drawing/2014/main" id="{6E877C54-A2C1-441E-8594-E577F4619734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95;p48">
              <a:extLst>
                <a:ext uri="{FF2B5EF4-FFF2-40B4-BE49-F238E27FC236}">
                  <a16:creationId xmlns:a16="http://schemas.microsoft.com/office/drawing/2014/main" id="{18DC3159-7601-4DA7-9737-C72C10C129B4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96;p48">
              <a:extLst>
                <a:ext uri="{FF2B5EF4-FFF2-40B4-BE49-F238E27FC236}">
                  <a16:creationId xmlns:a16="http://schemas.microsoft.com/office/drawing/2014/main" id="{4BA9F58B-E2EE-4351-BE9C-D908323C977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97;p48">
              <a:extLst>
                <a:ext uri="{FF2B5EF4-FFF2-40B4-BE49-F238E27FC236}">
                  <a16:creationId xmlns:a16="http://schemas.microsoft.com/office/drawing/2014/main" id="{DA605443-5D5D-44D4-AA65-87C6A2EEE4A9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98;p48">
              <a:extLst>
                <a:ext uri="{FF2B5EF4-FFF2-40B4-BE49-F238E27FC236}">
                  <a16:creationId xmlns:a16="http://schemas.microsoft.com/office/drawing/2014/main" id="{C4A4D91D-7526-488A-83F5-EF73E7CA970B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99;p48">
              <a:extLst>
                <a:ext uri="{FF2B5EF4-FFF2-40B4-BE49-F238E27FC236}">
                  <a16:creationId xmlns:a16="http://schemas.microsoft.com/office/drawing/2014/main" id="{B8B6F45E-CD4F-4529-9019-093B8C9F48A7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600;p48">
              <a:extLst>
                <a:ext uri="{FF2B5EF4-FFF2-40B4-BE49-F238E27FC236}">
                  <a16:creationId xmlns:a16="http://schemas.microsoft.com/office/drawing/2014/main" id="{CA32CABE-7635-4C68-B10C-75E3EBB668B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601;p48">
              <a:extLst>
                <a:ext uri="{FF2B5EF4-FFF2-40B4-BE49-F238E27FC236}">
                  <a16:creationId xmlns:a16="http://schemas.microsoft.com/office/drawing/2014/main" id="{3D8CD5F0-342B-4CD3-89B5-FB57472C2B9F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602;p48">
              <a:extLst>
                <a:ext uri="{FF2B5EF4-FFF2-40B4-BE49-F238E27FC236}">
                  <a16:creationId xmlns:a16="http://schemas.microsoft.com/office/drawing/2014/main" id="{82C6D01D-BA09-4BEC-A060-FD9F766E58DD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603;p48">
              <a:extLst>
                <a:ext uri="{FF2B5EF4-FFF2-40B4-BE49-F238E27FC236}">
                  <a16:creationId xmlns:a16="http://schemas.microsoft.com/office/drawing/2014/main" id="{7D9956C8-2525-4020-8D42-E00CFE8699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604;p48">
              <a:extLst>
                <a:ext uri="{FF2B5EF4-FFF2-40B4-BE49-F238E27FC236}">
                  <a16:creationId xmlns:a16="http://schemas.microsoft.com/office/drawing/2014/main" id="{DEC14EED-AE8F-4C2F-A3E0-6C5FEA32143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605;p48">
              <a:extLst>
                <a:ext uri="{FF2B5EF4-FFF2-40B4-BE49-F238E27FC236}">
                  <a16:creationId xmlns:a16="http://schemas.microsoft.com/office/drawing/2014/main" id="{B04BA9DD-A81F-4B03-8D6C-5DD48812EA24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606;p48">
              <a:extLst>
                <a:ext uri="{FF2B5EF4-FFF2-40B4-BE49-F238E27FC236}">
                  <a16:creationId xmlns:a16="http://schemas.microsoft.com/office/drawing/2014/main" id="{24795392-47AB-4011-8335-7AEBD3EE600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607;p48">
              <a:extLst>
                <a:ext uri="{FF2B5EF4-FFF2-40B4-BE49-F238E27FC236}">
                  <a16:creationId xmlns:a16="http://schemas.microsoft.com/office/drawing/2014/main" id="{84A00B14-6C38-4E3B-B2B7-F03A5B8E4329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608;p48">
              <a:extLst>
                <a:ext uri="{FF2B5EF4-FFF2-40B4-BE49-F238E27FC236}">
                  <a16:creationId xmlns:a16="http://schemas.microsoft.com/office/drawing/2014/main" id="{2AE5DD6A-1BB3-47D4-9733-BEFE76682E00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609;p48">
              <a:extLst>
                <a:ext uri="{FF2B5EF4-FFF2-40B4-BE49-F238E27FC236}">
                  <a16:creationId xmlns:a16="http://schemas.microsoft.com/office/drawing/2014/main" id="{8875C694-6E03-488E-813D-566C05BDD4BC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Title 1">
            <a:extLst>
              <a:ext uri="{FF2B5EF4-FFF2-40B4-BE49-F238E27FC236}">
                <a16:creationId xmlns:a16="http://schemas.microsoft.com/office/drawing/2014/main" id="{EEF5408D-E64E-4D73-A0AB-838EC74BC0D5}"/>
              </a:ext>
            </a:extLst>
          </p:cNvPr>
          <p:cNvSpPr txBox="1">
            <a:spLocks/>
          </p:cNvSpPr>
          <p:nvPr/>
        </p:nvSpPr>
        <p:spPr>
          <a:xfrm>
            <a:off x="1290076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563" name="Google Shape;263;p19">
            <a:extLst>
              <a:ext uri="{FF2B5EF4-FFF2-40B4-BE49-F238E27FC236}">
                <a16:creationId xmlns:a16="http://schemas.microsoft.com/office/drawing/2014/main" id="{EEB8E31D-42A5-4D49-B5A4-2A7D0ACC9E34}"/>
              </a:ext>
            </a:extLst>
          </p:cNvPr>
          <p:cNvSpPr/>
          <p:nvPr/>
        </p:nvSpPr>
        <p:spPr>
          <a:xfrm>
            <a:off x="1794292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264;p19">
            <a:extLst>
              <a:ext uri="{FF2B5EF4-FFF2-40B4-BE49-F238E27FC236}">
                <a16:creationId xmlns:a16="http://schemas.microsoft.com/office/drawing/2014/main" id="{A00FDFE3-F56A-40D6-BB71-513318679A8F}"/>
              </a:ext>
            </a:extLst>
          </p:cNvPr>
          <p:cNvSpPr/>
          <p:nvPr/>
        </p:nvSpPr>
        <p:spPr>
          <a:xfrm>
            <a:off x="1822442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265;p19">
            <a:extLst>
              <a:ext uri="{FF2B5EF4-FFF2-40B4-BE49-F238E27FC236}">
                <a16:creationId xmlns:a16="http://schemas.microsoft.com/office/drawing/2014/main" id="{577F7D37-9018-49B1-A760-58B1588EAA05}"/>
              </a:ext>
            </a:extLst>
          </p:cNvPr>
          <p:cNvSpPr/>
          <p:nvPr/>
        </p:nvSpPr>
        <p:spPr>
          <a:xfrm rot="10800000">
            <a:off x="1251407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266;p19">
            <a:extLst>
              <a:ext uri="{FF2B5EF4-FFF2-40B4-BE49-F238E27FC236}">
                <a16:creationId xmlns:a16="http://schemas.microsoft.com/office/drawing/2014/main" id="{475EE74F-0703-481B-A67D-0C9DB721EA96}"/>
              </a:ext>
            </a:extLst>
          </p:cNvPr>
          <p:cNvSpPr/>
          <p:nvPr/>
        </p:nvSpPr>
        <p:spPr>
          <a:xfrm rot="10800000">
            <a:off x="12317184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267;p19">
            <a:extLst>
              <a:ext uri="{FF2B5EF4-FFF2-40B4-BE49-F238E27FC236}">
                <a16:creationId xmlns:a16="http://schemas.microsoft.com/office/drawing/2014/main" id="{1808D311-78B1-43CF-829A-9E4A2EB6A105}"/>
              </a:ext>
            </a:extLst>
          </p:cNvPr>
          <p:cNvSpPr/>
          <p:nvPr/>
        </p:nvSpPr>
        <p:spPr>
          <a:xfrm rot="10800000">
            <a:off x="12035684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268;p19">
            <a:extLst>
              <a:ext uri="{FF2B5EF4-FFF2-40B4-BE49-F238E27FC236}">
                <a16:creationId xmlns:a16="http://schemas.microsoft.com/office/drawing/2014/main" id="{7AD8B803-1BF4-47F1-BA6A-E20379E82DCC}"/>
              </a:ext>
            </a:extLst>
          </p:cNvPr>
          <p:cNvSpPr/>
          <p:nvPr/>
        </p:nvSpPr>
        <p:spPr>
          <a:xfrm>
            <a:off x="18693604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269;p19">
            <a:extLst>
              <a:ext uri="{FF2B5EF4-FFF2-40B4-BE49-F238E27FC236}">
                <a16:creationId xmlns:a16="http://schemas.microsoft.com/office/drawing/2014/main" id="{EDF0A23B-E732-482A-8752-6029711F0267}"/>
              </a:ext>
            </a:extLst>
          </p:cNvPr>
          <p:cNvSpPr/>
          <p:nvPr/>
        </p:nvSpPr>
        <p:spPr>
          <a:xfrm flipH="1">
            <a:off x="18477204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270;p19">
            <a:extLst>
              <a:ext uri="{FF2B5EF4-FFF2-40B4-BE49-F238E27FC236}">
                <a16:creationId xmlns:a16="http://schemas.microsoft.com/office/drawing/2014/main" id="{DE20076A-648C-4C22-91E4-6B5421884FF1}"/>
              </a:ext>
            </a:extLst>
          </p:cNvPr>
          <p:cNvSpPr/>
          <p:nvPr/>
        </p:nvSpPr>
        <p:spPr>
          <a:xfrm flipH="1">
            <a:off x="18195704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46435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55;p7">
            <a:extLst>
              <a:ext uri="{FF2B5EF4-FFF2-40B4-BE49-F238E27FC236}">
                <a16:creationId xmlns:a16="http://schemas.microsoft.com/office/drawing/2014/main" id="{3DFA1C19-2EB9-4BDC-A0E3-1A2BD49096BB}"/>
              </a:ext>
            </a:extLst>
          </p:cNvPr>
          <p:cNvSpPr/>
          <p:nvPr/>
        </p:nvSpPr>
        <p:spPr>
          <a:xfrm rot="5400000" flipH="1" flipV="1">
            <a:off x="2914267" y="5367652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56;p7">
            <a:extLst>
              <a:ext uri="{FF2B5EF4-FFF2-40B4-BE49-F238E27FC236}">
                <a16:creationId xmlns:a16="http://schemas.microsoft.com/office/drawing/2014/main" id="{C3669D1A-F411-465F-9D7E-11D2FD7A626A}"/>
              </a:ext>
            </a:extLst>
          </p:cNvPr>
          <p:cNvSpPr/>
          <p:nvPr/>
        </p:nvSpPr>
        <p:spPr>
          <a:xfrm rot="16200000" flipV="1">
            <a:off x="356876" y="5020825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9E9463-7E51-4D8D-A058-371C3AE771B2}"/>
              </a:ext>
            </a:extLst>
          </p:cNvPr>
          <p:cNvSpPr/>
          <p:nvPr/>
        </p:nvSpPr>
        <p:spPr>
          <a:xfrm>
            <a:off x="3018867" y="5377705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BC3E023-1D16-4687-A37A-7837FCDDC57C}"/>
              </a:ext>
            </a:extLst>
          </p:cNvPr>
          <p:cNvSpPr txBox="1"/>
          <p:nvPr/>
        </p:nvSpPr>
        <p:spPr>
          <a:xfrm>
            <a:off x="1145516" y="5416399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D9B5390-9D9A-46BF-9BD0-E2AC02BE620D}"/>
              </a:ext>
            </a:extLst>
          </p:cNvPr>
          <p:cNvSpPr txBox="1"/>
          <p:nvPr/>
        </p:nvSpPr>
        <p:spPr>
          <a:xfrm>
            <a:off x="3018868" y="5416399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02465FE-19C9-4CB4-989A-76F6570A76A8}"/>
              </a:ext>
            </a:extLst>
          </p:cNvPr>
          <p:cNvSpPr txBox="1"/>
          <p:nvPr/>
        </p:nvSpPr>
        <p:spPr>
          <a:xfrm>
            <a:off x="92148" y="5416399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27219915-86EC-43B2-AA7C-D78AE8994379}"/>
              </a:ext>
            </a:extLst>
          </p:cNvPr>
          <p:cNvSpPr txBox="1"/>
          <p:nvPr/>
        </p:nvSpPr>
        <p:spPr>
          <a:xfrm>
            <a:off x="662736" y="5416399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66" name="Google Shape;56;p7">
            <a:extLst>
              <a:ext uri="{FF2B5EF4-FFF2-40B4-BE49-F238E27FC236}">
                <a16:creationId xmlns:a16="http://schemas.microsoft.com/office/drawing/2014/main" id="{0039D1A3-0D4B-4A3E-92C2-597777011B87}"/>
              </a:ext>
            </a:extLst>
          </p:cNvPr>
          <p:cNvSpPr/>
          <p:nvPr/>
        </p:nvSpPr>
        <p:spPr>
          <a:xfrm rot="16200000" flipV="1">
            <a:off x="640736" y="5499253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Rectangle: Rounded Corners 766">
            <a:extLst>
              <a:ext uri="{FF2B5EF4-FFF2-40B4-BE49-F238E27FC236}">
                <a16:creationId xmlns:a16="http://schemas.microsoft.com/office/drawing/2014/main" id="{E5670EEC-4E56-43DD-8238-446CE4BE831D}"/>
              </a:ext>
            </a:extLst>
          </p:cNvPr>
          <p:cNvSpPr/>
          <p:nvPr/>
        </p:nvSpPr>
        <p:spPr>
          <a:xfrm>
            <a:off x="1273933" y="6139995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D025F919-3D9B-4CF1-9E4C-63B77E5A8357}"/>
              </a:ext>
            </a:extLst>
          </p:cNvPr>
          <p:cNvSpPr txBox="1"/>
          <p:nvPr/>
        </p:nvSpPr>
        <p:spPr>
          <a:xfrm>
            <a:off x="1762242" y="6178689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77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A52A77A5-C60F-4233-B61B-DE52D2C4BEED}"/>
              </a:ext>
            </a:extLst>
          </p:cNvPr>
          <p:cNvSpPr txBox="1"/>
          <p:nvPr/>
        </p:nvSpPr>
        <p:spPr>
          <a:xfrm>
            <a:off x="92148" y="6178689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BECADBB-A057-489B-9150-E0C6CD377689}"/>
              </a:ext>
            </a:extLst>
          </p:cNvPr>
          <p:cNvSpPr txBox="1"/>
          <p:nvPr/>
        </p:nvSpPr>
        <p:spPr>
          <a:xfrm>
            <a:off x="662736" y="6178689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EB8B2ACA-3FF7-4FB5-AC12-504BE96A2E6D}"/>
              </a:ext>
            </a:extLst>
          </p:cNvPr>
          <p:cNvSpPr txBox="1"/>
          <p:nvPr/>
        </p:nvSpPr>
        <p:spPr>
          <a:xfrm>
            <a:off x="1225461" y="6178689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2" name="Rectangle: Top Corners Rounded 431">
            <a:extLst>
              <a:ext uri="{FF2B5EF4-FFF2-40B4-BE49-F238E27FC236}">
                <a16:creationId xmlns:a16="http://schemas.microsoft.com/office/drawing/2014/main" id="{E9DFAF9D-8D0F-4E6A-9FCC-778DDBDBD2ED}"/>
              </a:ext>
            </a:extLst>
          </p:cNvPr>
          <p:cNvSpPr/>
          <p:nvPr/>
        </p:nvSpPr>
        <p:spPr>
          <a:xfrm rot="10800000">
            <a:off x="0" y="-231114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3" name="Picture 2">
            <a:extLst>
              <a:ext uri="{FF2B5EF4-FFF2-40B4-BE49-F238E27FC236}">
                <a16:creationId xmlns:a16="http://schemas.microsoft.com/office/drawing/2014/main" id="{3DB18987-368C-43F9-8935-43EA4CA99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24567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4" name="Title 1">
            <a:extLst>
              <a:ext uri="{FF2B5EF4-FFF2-40B4-BE49-F238E27FC236}">
                <a16:creationId xmlns:a16="http://schemas.microsoft.com/office/drawing/2014/main" id="{2D0F9076-B5D7-4C15-B1A6-4ECD71B5EC34}"/>
              </a:ext>
            </a:extLst>
          </p:cNvPr>
          <p:cNvSpPr txBox="1">
            <a:spLocks/>
          </p:cNvSpPr>
          <p:nvPr/>
        </p:nvSpPr>
        <p:spPr>
          <a:xfrm>
            <a:off x="1907184" y="-218488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35" name="Straight Connector 434">
            <a:extLst>
              <a:ext uri="{FF2B5EF4-FFF2-40B4-BE49-F238E27FC236}">
                <a16:creationId xmlns:a16="http://schemas.microsoft.com/office/drawing/2014/main" id="{D2A190FC-2788-42E4-A1C4-8EDE79B49A4C}"/>
              </a:ext>
            </a:extLst>
          </p:cNvPr>
          <p:cNvCxnSpPr/>
          <p:nvPr/>
        </p:nvCxnSpPr>
        <p:spPr>
          <a:xfrm>
            <a:off x="1836064" y="-218536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6" name="Title 1">
            <a:extLst>
              <a:ext uri="{FF2B5EF4-FFF2-40B4-BE49-F238E27FC236}">
                <a16:creationId xmlns:a16="http://schemas.microsoft.com/office/drawing/2014/main" id="{1E085965-9FA7-42DA-A23D-A75EEED162EA}"/>
              </a:ext>
            </a:extLst>
          </p:cNvPr>
          <p:cNvSpPr txBox="1">
            <a:spLocks/>
          </p:cNvSpPr>
          <p:nvPr/>
        </p:nvSpPr>
        <p:spPr>
          <a:xfrm>
            <a:off x="1907184" y="-192691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7" name="Picture 2" descr="C.S.I. Group – ไทย">
            <a:extLst>
              <a:ext uri="{FF2B5EF4-FFF2-40B4-BE49-F238E27FC236}">
                <a16:creationId xmlns:a16="http://schemas.microsoft.com/office/drawing/2014/main" id="{8463C77A-AF89-4FBD-BBE6-2F3020622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18452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C9911-0F87-454D-BBC5-A638B7237E8F}"/>
              </a:ext>
            </a:extLst>
          </p:cNvPr>
          <p:cNvSpPr txBox="1">
            <a:spLocks/>
          </p:cNvSpPr>
          <p:nvPr/>
        </p:nvSpPr>
        <p:spPr>
          <a:xfrm>
            <a:off x="-745048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370C8E-0F3C-4EF0-A805-6AFD63617F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558288" y="3418720"/>
            <a:ext cx="1207350" cy="1207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C36E98-466A-4AEA-AB80-6572DDAFA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5648498" y="1947715"/>
            <a:ext cx="1207350" cy="1207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3ABA83-9507-433F-909A-92890954364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-3585258" y="3415383"/>
            <a:ext cx="1210914" cy="1210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A9F84D-BFA9-4A53-8CBD-245BEB18BB1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-7045743" y="1964720"/>
            <a:ext cx="1214080" cy="12109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F09E0A-4A80-4249-9761-3FD4C3A731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-10329179" y="1470826"/>
            <a:ext cx="1207008" cy="121091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A07A9BF-86BE-446A-A443-E225EF922991}"/>
              </a:ext>
            </a:extLst>
          </p:cNvPr>
          <p:cNvSpPr/>
          <p:nvPr/>
        </p:nvSpPr>
        <p:spPr>
          <a:xfrm>
            <a:off x="-12332533" y="289333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F94D3B-C319-4EF7-BF7E-4A44A4041557}"/>
              </a:ext>
            </a:extLst>
          </p:cNvPr>
          <p:cNvSpPr txBox="1"/>
          <p:nvPr/>
        </p:nvSpPr>
        <p:spPr>
          <a:xfrm>
            <a:off x="-12466072" y="316794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graphicFrame>
        <p:nvGraphicFramePr>
          <p:cNvPr id="454" name="Chart 453">
            <a:extLst>
              <a:ext uri="{FF2B5EF4-FFF2-40B4-BE49-F238E27FC236}">
                <a16:creationId xmlns:a16="http://schemas.microsoft.com/office/drawing/2014/main" id="{4203D145-7207-43DD-9EEC-7837FFACC1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3156099"/>
              </p:ext>
            </p:extLst>
          </p:nvPr>
        </p:nvGraphicFramePr>
        <p:xfrm>
          <a:off x="13461678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pSp>
        <p:nvGrpSpPr>
          <p:cNvPr id="455" name="Group 454">
            <a:extLst>
              <a:ext uri="{FF2B5EF4-FFF2-40B4-BE49-F238E27FC236}">
                <a16:creationId xmlns:a16="http://schemas.microsoft.com/office/drawing/2014/main" id="{A5F81A60-B5FE-4E3A-A6AB-907AF99B4795}"/>
              </a:ext>
            </a:extLst>
          </p:cNvPr>
          <p:cNvGrpSpPr/>
          <p:nvPr/>
        </p:nvGrpSpPr>
        <p:grpSpPr>
          <a:xfrm flipH="1">
            <a:off x="11259235" y="1939667"/>
            <a:ext cx="2226726" cy="2682774"/>
            <a:chOff x="5408244" y="967418"/>
            <a:chExt cx="3015745" cy="3633390"/>
          </a:xfrm>
        </p:grpSpPr>
        <p:sp>
          <p:nvSpPr>
            <p:cNvPr id="456" name="Google Shape;792;p42">
              <a:extLst>
                <a:ext uri="{FF2B5EF4-FFF2-40B4-BE49-F238E27FC236}">
                  <a16:creationId xmlns:a16="http://schemas.microsoft.com/office/drawing/2014/main" id="{9986ED5E-EF33-4EB8-BA7D-5531B5DACB72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793;p42">
              <a:extLst>
                <a:ext uri="{FF2B5EF4-FFF2-40B4-BE49-F238E27FC236}">
                  <a16:creationId xmlns:a16="http://schemas.microsoft.com/office/drawing/2014/main" id="{47D3E81D-5E85-4E35-BD04-428B874DB4C1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794;p42">
              <a:extLst>
                <a:ext uri="{FF2B5EF4-FFF2-40B4-BE49-F238E27FC236}">
                  <a16:creationId xmlns:a16="http://schemas.microsoft.com/office/drawing/2014/main" id="{4796B655-3B43-416F-ACA8-A39F40E600D0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795;p42">
              <a:extLst>
                <a:ext uri="{FF2B5EF4-FFF2-40B4-BE49-F238E27FC236}">
                  <a16:creationId xmlns:a16="http://schemas.microsoft.com/office/drawing/2014/main" id="{9B1DE08F-0C66-4A7C-BE97-2DAFB9CFEBBB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796;p42">
              <a:extLst>
                <a:ext uri="{FF2B5EF4-FFF2-40B4-BE49-F238E27FC236}">
                  <a16:creationId xmlns:a16="http://schemas.microsoft.com/office/drawing/2014/main" id="{6E3F32C1-DB85-4060-904A-0C1DA60E92A4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797;p42">
              <a:extLst>
                <a:ext uri="{FF2B5EF4-FFF2-40B4-BE49-F238E27FC236}">
                  <a16:creationId xmlns:a16="http://schemas.microsoft.com/office/drawing/2014/main" id="{CFED6393-BED3-43D9-ACF4-9AE4D4F9BDC5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798;p42">
              <a:extLst>
                <a:ext uri="{FF2B5EF4-FFF2-40B4-BE49-F238E27FC236}">
                  <a16:creationId xmlns:a16="http://schemas.microsoft.com/office/drawing/2014/main" id="{80C5676F-AC9E-425A-BC94-A0C6035744D1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799;p42">
              <a:extLst>
                <a:ext uri="{FF2B5EF4-FFF2-40B4-BE49-F238E27FC236}">
                  <a16:creationId xmlns:a16="http://schemas.microsoft.com/office/drawing/2014/main" id="{BACAE5DF-B80D-4BC5-AB68-071F4D28B286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0;p42">
              <a:extLst>
                <a:ext uri="{FF2B5EF4-FFF2-40B4-BE49-F238E27FC236}">
                  <a16:creationId xmlns:a16="http://schemas.microsoft.com/office/drawing/2014/main" id="{DC16851E-B7D4-4723-87DC-6DA7579B96F8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1;p42">
              <a:extLst>
                <a:ext uri="{FF2B5EF4-FFF2-40B4-BE49-F238E27FC236}">
                  <a16:creationId xmlns:a16="http://schemas.microsoft.com/office/drawing/2014/main" id="{F6C78B4F-15CB-4761-9759-FD2C0F89095A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2;p42">
              <a:extLst>
                <a:ext uri="{FF2B5EF4-FFF2-40B4-BE49-F238E27FC236}">
                  <a16:creationId xmlns:a16="http://schemas.microsoft.com/office/drawing/2014/main" id="{F9373FFC-B91E-4E52-B235-0F224AA4C4C5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3;p42">
              <a:extLst>
                <a:ext uri="{FF2B5EF4-FFF2-40B4-BE49-F238E27FC236}">
                  <a16:creationId xmlns:a16="http://schemas.microsoft.com/office/drawing/2014/main" id="{03B7BDB8-2A0A-4908-91A8-688DCDF43138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4;p42">
              <a:extLst>
                <a:ext uri="{FF2B5EF4-FFF2-40B4-BE49-F238E27FC236}">
                  <a16:creationId xmlns:a16="http://schemas.microsoft.com/office/drawing/2014/main" id="{414A843B-F7FD-4B84-9C9F-B8E177B2C71A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5;p42">
              <a:extLst>
                <a:ext uri="{FF2B5EF4-FFF2-40B4-BE49-F238E27FC236}">
                  <a16:creationId xmlns:a16="http://schemas.microsoft.com/office/drawing/2014/main" id="{CC2ABDFA-05B0-4DCD-A63F-881A9DBC210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6;p42">
              <a:extLst>
                <a:ext uri="{FF2B5EF4-FFF2-40B4-BE49-F238E27FC236}">
                  <a16:creationId xmlns:a16="http://schemas.microsoft.com/office/drawing/2014/main" id="{9999BDFB-B140-41A4-9019-D5D19FF66E3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7;p42">
              <a:extLst>
                <a:ext uri="{FF2B5EF4-FFF2-40B4-BE49-F238E27FC236}">
                  <a16:creationId xmlns:a16="http://schemas.microsoft.com/office/drawing/2014/main" id="{736B2C33-67A4-4CC7-9BFA-E5DD60D025F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;p42">
              <a:extLst>
                <a:ext uri="{FF2B5EF4-FFF2-40B4-BE49-F238E27FC236}">
                  <a16:creationId xmlns:a16="http://schemas.microsoft.com/office/drawing/2014/main" id="{5F1C6730-0869-4049-9D18-FF4DAB43CCD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9;p42">
              <a:extLst>
                <a:ext uri="{FF2B5EF4-FFF2-40B4-BE49-F238E27FC236}">
                  <a16:creationId xmlns:a16="http://schemas.microsoft.com/office/drawing/2014/main" id="{9B23D449-7638-425E-A026-276D4A53F705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10;p42">
              <a:extLst>
                <a:ext uri="{FF2B5EF4-FFF2-40B4-BE49-F238E27FC236}">
                  <a16:creationId xmlns:a16="http://schemas.microsoft.com/office/drawing/2014/main" id="{0CABAC41-C64A-42F6-A041-041254B5FA9C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11;p42">
              <a:extLst>
                <a:ext uri="{FF2B5EF4-FFF2-40B4-BE49-F238E27FC236}">
                  <a16:creationId xmlns:a16="http://schemas.microsoft.com/office/drawing/2014/main" id="{EC5EF03F-6312-470E-976A-90CE580C994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12;p42">
              <a:extLst>
                <a:ext uri="{FF2B5EF4-FFF2-40B4-BE49-F238E27FC236}">
                  <a16:creationId xmlns:a16="http://schemas.microsoft.com/office/drawing/2014/main" id="{E73EB25F-D43F-43AA-8CC6-AEE169E969F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13;p42">
              <a:extLst>
                <a:ext uri="{FF2B5EF4-FFF2-40B4-BE49-F238E27FC236}">
                  <a16:creationId xmlns:a16="http://schemas.microsoft.com/office/drawing/2014/main" id="{5A7C7BF2-D79E-4198-8190-03E579CD935F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14;p42">
              <a:extLst>
                <a:ext uri="{FF2B5EF4-FFF2-40B4-BE49-F238E27FC236}">
                  <a16:creationId xmlns:a16="http://schemas.microsoft.com/office/drawing/2014/main" id="{8EB24748-C93E-47A3-BC52-C316FC2A6775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15;p42">
              <a:extLst>
                <a:ext uri="{FF2B5EF4-FFF2-40B4-BE49-F238E27FC236}">
                  <a16:creationId xmlns:a16="http://schemas.microsoft.com/office/drawing/2014/main" id="{6E9D8719-184B-4BD1-AA4E-9CA5F83518A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16;p42">
              <a:extLst>
                <a:ext uri="{FF2B5EF4-FFF2-40B4-BE49-F238E27FC236}">
                  <a16:creationId xmlns:a16="http://schemas.microsoft.com/office/drawing/2014/main" id="{B194DEA6-2442-44B3-830C-A2D7B91CCA5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17;p42">
              <a:extLst>
                <a:ext uri="{FF2B5EF4-FFF2-40B4-BE49-F238E27FC236}">
                  <a16:creationId xmlns:a16="http://schemas.microsoft.com/office/drawing/2014/main" id="{81A9F759-17C3-43B1-86AA-EF393EE43CDF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18;p42">
              <a:extLst>
                <a:ext uri="{FF2B5EF4-FFF2-40B4-BE49-F238E27FC236}">
                  <a16:creationId xmlns:a16="http://schemas.microsoft.com/office/drawing/2014/main" id="{FD9EE7B9-0141-412A-8044-F41901FDD489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19;p42">
              <a:extLst>
                <a:ext uri="{FF2B5EF4-FFF2-40B4-BE49-F238E27FC236}">
                  <a16:creationId xmlns:a16="http://schemas.microsoft.com/office/drawing/2014/main" id="{D15BCE8A-4E47-44ED-80ED-A13E447420D0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20;p42">
              <a:extLst>
                <a:ext uri="{FF2B5EF4-FFF2-40B4-BE49-F238E27FC236}">
                  <a16:creationId xmlns:a16="http://schemas.microsoft.com/office/drawing/2014/main" id="{F6C9B202-F94C-49B9-9C28-E509D94A1D93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21;p42">
              <a:extLst>
                <a:ext uri="{FF2B5EF4-FFF2-40B4-BE49-F238E27FC236}">
                  <a16:creationId xmlns:a16="http://schemas.microsoft.com/office/drawing/2014/main" id="{02D0645E-EF17-4D9F-BB7D-96A142A052FB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22;p42">
              <a:extLst>
                <a:ext uri="{FF2B5EF4-FFF2-40B4-BE49-F238E27FC236}">
                  <a16:creationId xmlns:a16="http://schemas.microsoft.com/office/drawing/2014/main" id="{0770AC3E-F076-49D0-9389-D8A3A59B7F27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23;p42">
              <a:extLst>
                <a:ext uri="{FF2B5EF4-FFF2-40B4-BE49-F238E27FC236}">
                  <a16:creationId xmlns:a16="http://schemas.microsoft.com/office/drawing/2014/main" id="{D917F43A-B96C-4D7B-A96D-2C573CACCEE4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24;p42">
              <a:extLst>
                <a:ext uri="{FF2B5EF4-FFF2-40B4-BE49-F238E27FC236}">
                  <a16:creationId xmlns:a16="http://schemas.microsoft.com/office/drawing/2014/main" id="{58934CAA-D8D9-46FE-8A09-6F01953DC467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25;p42">
              <a:extLst>
                <a:ext uri="{FF2B5EF4-FFF2-40B4-BE49-F238E27FC236}">
                  <a16:creationId xmlns:a16="http://schemas.microsoft.com/office/drawing/2014/main" id="{90E0D6A4-5798-416C-9C1A-F087D91E03A4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26;p42">
              <a:extLst>
                <a:ext uri="{FF2B5EF4-FFF2-40B4-BE49-F238E27FC236}">
                  <a16:creationId xmlns:a16="http://schemas.microsoft.com/office/drawing/2014/main" id="{AAF914DB-545C-441F-B7A2-7C6191B81CA7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27;p42">
              <a:extLst>
                <a:ext uri="{FF2B5EF4-FFF2-40B4-BE49-F238E27FC236}">
                  <a16:creationId xmlns:a16="http://schemas.microsoft.com/office/drawing/2014/main" id="{BBF7B763-4A9A-4C5B-A672-755E41375B0E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28;p42">
              <a:extLst>
                <a:ext uri="{FF2B5EF4-FFF2-40B4-BE49-F238E27FC236}">
                  <a16:creationId xmlns:a16="http://schemas.microsoft.com/office/drawing/2014/main" id="{5A1F814E-E4B2-4A20-8269-A236A50ABC97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29;p42">
              <a:extLst>
                <a:ext uri="{FF2B5EF4-FFF2-40B4-BE49-F238E27FC236}">
                  <a16:creationId xmlns:a16="http://schemas.microsoft.com/office/drawing/2014/main" id="{8EBB4190-E0BD-4D39-986A-38564C305A98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30;p42">
              <a:extLst>
                <a:ext uri="{FF2B5EF4-FFF2-40B4-BE49-F238E27FC236}">
                  <a16:creationId xmlns:a16="http://schemas.microsoft.com/office/drawing/2014/main" id="{44183B34-88F1-4014-B1F9-A71C7857F1AD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31;p42">
              <a:extLst>
                <a:ext uri="{FF2B5EF4-FFF2-40B4-BE49-F238E27FC236}">
                  <a16:creationId xmlns:a16="http://schemas.microsoft.com/office/drawing/2014/main" id="{362BA0EC-6BF2-4661-9401-3C709D4059A3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32;p42">
              <a:extLst>
                <a:ext uri="{FF2B5EF4-FFF2-40B4-BE49-F238E27FC236}">
                  <a16:creationId xmlns:a16="http://schemas.microsoft.com/office/drawing/2014/main" id="{088ECFEF-538C-4B08-93BF-276EE49718E1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33;p42">
              <a:extLst>
                <a:ext uri="{FF2B5EF4-FFF2-40B4-BE49-F238E27FC236}">
                  <a16:creationId xmlns:a16="http://schemas.microsoft.com/office/drawing/2014/main" id="{B18ED9E8-9391-47D5-8983-A83D13AE7FAF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34;p42">
              <a:extLst>
                <a:ext uri="{FF2B5EF4-FFF2-40B4-BE49-F238E27FC236}">
                  <a16:creationId xmlns:a16="http://schemas.microsoft.com/office/drawing/2014/main" id="{E0DC7A64-805B-4E88-BA41-576C946845D0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35;p42">
              <a:extLst>
                <a:ext uri="{FF2B5EF4-FFF2-40B4-BE49-F238E27FC236}">
                  <a16:creationId xmlns:a16="http://schemas.microsoft.com/office/drawing/2014/main" id="{1BC6242D-F10E-4C76-8553-0979EB316C59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36;p42">
              <a:extLst>
                <a:ext uri="{FF2B5EF4-FFF2-40B4-BE49-F238E27FC236}">
                  <a16:creationId xmlns:a16="http://schemas.microsoft.com/office/drawing/2014/main" id="{D02A3DA9-0FEA-4D33-A432-F7930BDC75FA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37;p42">
              <a:extLst>
                <a:ext uri="{FF2B5EF4-FFF2-40B4-BE49-F238E27FC236}">
                  <a16:creationId xmlns:a16="http://schemas.microsoft.com/office/drawing/2014/main" id="{F3717AD1-1284-4A0C-AD21-ABD1A37F4D5E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38;p42">
              <a:extLst>
                <a:ext uri="{FF2B5EF4-FFF2-40B4-BE49-F238E27FC236}">
                  <a16:creationId xmlns:a16="http://schemas.microsoft.com/office/drawing/2014/main" id="{5CC04273-CE25-4802-95D5-5F14607026F2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39;p42">
              <a:extLst>
                <a:ext uri="{FF2B5EF4-FFF2-40B4-BE49-F238E27FC236}">
                  <a16:creationId xmlns:a16="http://schemas.microsoft.com/office/drawing/2014/main" id="{497F8934-7E5C-4E6B-A987-DCF920F4DBA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40;p42">
              <a:extLst>
                <a:ext uri="{FF2B5EF4-FFF2-40B4-BE49-F238E27FC236}">
                  <a16:creationId xmlns:a16="http://schemas.microsoft.com/office/drawing/2014/main" id="{460BDD7F-7F98-4AA4-82E2-3E2DB2A83EC6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41;p42">
              <a:extLst>
                <a:ext uri="{FF2B5EF4-FFF2-40B4-BE49-F238E27FC236}">
                  <a16:creationId xmlns:a16="http://schemas.microsoft.com/office/drawing/2014/main" id="{34BBD726-CA2D-4F02-9629-D83C9E7E9FD9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42;p42">
              <a:extLst>
                <a:ext uri="{FF2B5EF4-FFF2-40B4-BE49-F238E27FC236}">
                  <a16:creationId xmlns:a16="http://schemas.microsoft.com/office/drawing/2014/main" id="{7444E6B6-FD02-4FC1-9592-47789A877000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43;p42">
              <a:extLst>
                <a:ext uri="{FF2B5EF4-FFF2-40B4-BE49-F238E27FC236}">
                  <a16:creationId xmlns:a16="http://schemas.microsoft.com/office/drawing/2014/main" id="{7372ED42-EF1B-4E8E-A29A-052EE8CC215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44;p42">
              <a:extLst>
                <a:ext uri="{FF2B5EF4-FFF2-40B4-BE49-F238E27FC236}">
                  <a16:creationId xmlns:a16="http://schemas.microsoft.com/office/drawing/2014/main" id="{66F7AC07-3BE0-488F-BCDA-B2C0BBBB3F6A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45;p42">
              <a:extLst>
                <a:ext uri="{FF2B5EF4-FFF2-40B4-BE49-F238E27FC236}">
                  <a16:creationId xmlns:a16="http://schemas.microsoft.com/office/drawing/2014/main" id="{F886E552-0A14-462F-BA52-2F7E0511D0B8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46;p42">
              <a:extLst>
                <a:ext uri="{FF2B5EF4-FFF2-40B4-BE49-F238E27FC236}">
                  <a16:creationId xmlns:a16="http://schemas.microsoft.com/office/drawing/2014/main" id="{2CD5B49F-7965-4C81-BDFD-658790A3BD47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47;p42">
              <a:extLst>
                <a:ext uri="{FF2B5EF4-FFF2-40B4-BE49-F238E27FC236}">
                  <a16:creationId xmlns:a16="http://schemas.microsoft.com/office/drawing/2014/main" id="{112D23D1-817C-4FC7-8C5C-67C243C21AD2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48;p42">
              <a:extLst>
                <a:ext uri="{FF2B5EF4-FFF2-40B4-BE49-F238E27FC236}">
                  <a16:creationId xmlns:a16="http://schemas.microsoft.com/office/drawing/2014/main" id="{4B9739C5-6640-4E8A-B3C1-AABC1B6E663F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49;p42">
              <a:extLst>
                <a:ext uri="{FF2B5EF4-FFF2-40B4-BE49-F238E27FC236}">
                  <a16:creationId xmlns:a16="http://schemas.microsoft.com/office/drawing/2014/main" id="{3F4CE508-C422-4A50-8D1B-79BF757523FE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50;p42">
              <a:extLst>
                <a:ext uri="{FF2B5EF4-FFF2-40B4-BE49-F238E27FC236}">
                  <a16:creationId xmlns:a16="http://schemas.microsoft.com/office/drawing/2014/main" id="{925BDB1E-CAB9-48A3-81F7-54B176AEBD62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51;p42">
              <a:extLst>
                <a:ext uri="{FF2B5EF4-FFF2-40B4-BE49-F238E27FC236}">
                  <a16:creationId xmlns:a16="http://schemas.microsoft.com/office/drawing/2014/main" id="{DE075A7C-8801-49D1-A8B9-2842ACC4459E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52;p42">
              <a:extLst>
                <a:ext uri="{FF2B5EF4-FFF2-40B4-BE49-F238E27FC236}">
                  <a16:creationId xmlns:a16="http://schemas.microsoft.com/office/drawing/2014/main" id="{67FE17C2-D218-4ADE-A016-5D3DA6C26A05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53;p42">
              <a:extLst>
                <a:ext uri="{FF2B5EF4-FFF2-40B4-BE49-F238E27FC236}">
                  <a16:creationId xmlns:a16="http://schemas.microsoft.com/office/drawing/2014/main" id="{4C28A626-0BC6-4485-808D-5145D5CD45DC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54;p42">
              <a:extLst>
                <a:ext uri="{FF2B5EF4-FFF2-40B4-BE49-F238E27FC236}">
                  <a16:creationId xmlns:a16="http://schemas.microsoft.com/office/drawing/2014/main" id="{2FD0BFC5-EC1F-4659-9A33-39064389092E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55;p42">
              <a:extLst>
                <a:ext uri="{FF2B5EF4-FFF2-40B4-BE49-F238E27FC236}">
                  <a16:creationId xmlns:a16="http://schemas.microsoft.com/office/drawing/2014/main" id="{851EDF3F-AE1F-4D35-8868-1AC4BA60E4FA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56;p42">
              <a:extLst>
                <a:ext uri="{FF2B5EF4-FFF2-40B4-BE49-F238E27FC236}">
                  <a16:creationId xmlns:a16="http://schemas.microsoft.com/office/drawing/2014/main" id="{281DDAFC-65B5-499A-B4B6-7D0DCA221D66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57;p42">
              <a:extLst>
                <a:ext uri="{FF2B5EF4-FFF2-40B4-BE49-F238E27FC236}">
                  <a16:creationId xmlns:a16="http://schemas.microsoft.com/office/drawing/2014/main" id="{4EE32177-BA4E-49E9-B72D-24558BE53F3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58;p42">
              <a:extLst>
                <a:ext uri="{FF2B5EF4-FFF2-40B4-BE49-F238E27FC236}">
                  <a16:creationId xmlns:a16="http://schemas.microsoft.com/office/drawing/2014/main" id="{6B737D7E-34D2-48BD-9E77-6D4CDDFE00E6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59;p42">
              <a:extLst>
                <a:ext uri="{FF2B5EF4-FFF2-40B4-BE49-F238E27FC236}">
                  <a16:creationId xmlns:a16="http://schemas.microsoft.com/office/drawing/2014/main" id="{65CBD111-0AE1-4F45-9945-B0E425E9C1CB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60;p42">
              <a:extLst>
                <a:ext uri="{FF2B5EF4-FFF2-40B4-BE49-F238E27FC236}">
                  <a16:creationId xmlns:a16="http://schemas.microsoft.com/office/drawing/2014/main" id="{DEA5AA7E-51A2-485F-BED0-D6A2D5840196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61;p42">
              <a:extLst>
                <a:ext uri="{FF2B5EF4-FFF2-40B4-BE49-F238E27FC236}">
                  <a16:creationId xmlns:a16="http://schemas.microsoft.com/office/drawing/2014/main" id="{9C527679-5D0B-4C82-82AF-3D674C91A8A0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62;p42">
              <a:extLst>
                <a:ext uri="{FF2B5EF4-FFF2-40B4-BE49-F238E27FC236}">
                  <a16:creationId xmlns:a16="http://schemas.microsoft.com/office/drawing/2014/main" id="{C7E8B9C5-4C3F-4025-9DC4-9D33FFB94281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63;p42">
              <a:extLst>
                <a:ext uri="{FF2B5EF4-FFF2-40B4-BE49-F238E27FC236}">
                  <a16:creationId xmlns:a16="http://schemas.microsoft.com/office/drawing/2014/main" id="{52F92807-3A8F-44B4-A6FB-2470DA7DC2AC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64;p42">
              <a:extLst>
                <a:ext uri="{FF2B5EF4-FFF2-40B4-BE49-F238E27FC236}">
                  <a16:creationId xmlns:a16="http://schemas.microsoft.com/office/drawing/2014/main" id="{F6BC0E20-DEDF-447E-BD09-09EAC87F719D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65;p42">
              <a:extLst>
                <a:ext uri="{FF2B5EF4-FFF2-40B4-BE49-F238E27FC236}">
                  <a16:creationId xmlns:a16="http://schemas.microsoft.com/office/drawing/2014/main" id="{E68878AF-89BF-4818-A7C8-4C4B1E01833F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66;p42">
              <a:extLst>
                <a:ext uri="{FF2B5EF4-FFF2-40B4-BE49-F238E27FC236}">
                  <a16:creationId xmlns:a16="http://schemas.microsoft.com/office/drawing/2014/main" id="{13D06085-6D7F-48B1-A738-16963153B4A5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67;p42">
              <a:extLst>
                <a:ext uri="{FF2B5EF4-FFF2-40B4-BE49-F238E27FC236}">
                  <a16:creationId xmlns:a16="http://schemas.microsoft.com/office/drawing/2014/main" id="{2BB36ABA-33BA-44C1-9921-7D019D6B5BE0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68;p42">
              <a:extLst>
                <a:ext uri="{FF2B5EF4-FFF2-40B4-BE49-F238E27FC236}">
                  <a16:creationId xmlns:a16="http://schemas.microsoft.com/office/drawing/2014/main" id="{86F6CF8C-194C-445C-B69F-3A47D8E9CF1B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69;p42">
              <a:extLst>
                <a:ext uri="{FF2B5EF4-FFF2-40B4-BE49-F238E27FC236}">
                  <a16:creationId xmlns:a16="http://schemas.microsoft.com/office/drawing/2014/main" id="{E971E447-F0DB-4794-9235-DE4777D5E6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70;p42">
              <a:extLst>
                <a:ext uri="{FF2B5EF4-FFF2-40B4-BE49-F238E27FC236}">
                  <a16:creationId xmlns:a16="http://schemas.microsoft.com/office/drawing/2014/main" id="{2E4C7AE7-CDB7-484A-A36A-9A247C367DBE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71;p42">
              <a:extLst>
                <a:ext uri="{FF2B5EF4-FFF2-40B4-BE49-F238E27FC236}">
                  <a16:creationId xmlns:a16="http://schemas.microsoft.com/office/drawing/2014/main" id="{6D37EC02-750E-48C2-A227-093DD7E366C7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72;p42">
              <a:extLst>
                <a:ext uri="{FF2B5EF4-FFF2-40B4-BE49-F238E27FC236}">
                  <a16:creationId xmlns:a16="http://schemas.microsoft.com/office/drawing/2014/main" id="{8ADD0464-C403-4315-8C27-A15BCA980DD1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73;p42">
              <a:extLst>
                <a:ext uri="{FF2B5EF4-FFF2-40B4-BE49-F238E27FC236}">
                  <a16:creationId xmlns:a16="http://schemas.microsoft.com/office/drawing/2014/main" id="{CB9EE274-18C1-4661-A240-F0B03BDC8B33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74;p42">
              <a:extLst>
                <a:ext uri="{FF2B5EF4-FFF2-40B4-BE49-F238E27FC236}">
                  <a16:creationId xmlns:a16="http://schemas.microsoft.com/office/drawing/2014/main" id="{AA366609-9E94-4EB7-85A3-B209ECF6FA30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75;p42">
              <a:extLst>
                <a:ext uri="{FF2B5EF4-FFF2-40B4-BE49-F238E27FC236}">
                  <a16:creationId xmlns:a16="http://schemas.microsoft.com/office/drawing/2014/main" id="{E9893230-599E-44D3-A764-15E6B986FAE7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76;p42">
              <a:extLst>
                <a:ext uri="{FF2B5EF4-FFF2-40B4-BE49-F238E27FC236}">
                  <a16:creationId xmlns:a16="http://schemas.microsoft.com/office/drawing/2014/main" id="{C1CD22C0-08AC-4464-A1C0-C8350E2628A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77;p42">
              <a:extLst>
                <a:ext uri="{FF2B5EF4-FFF2-40B4-BE49-F238E27FC236}">
                  <a16:creationId xmlns:a16="http://schemas.microsoft.com/office/drawing/2014/main" id="{E93B4FB4-7F93-4F51-927C-9EA7142E25BF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78;p42">
              <a:extLst>
                <a:ext uri="{FF2B5EF4-FFF2-40B4-BE49-F238E27FC236}">
                  <a16:creationId xmlns:a16="http://schemas.microsoft.com/office/drawing/2014/main" id="{F7A0C74D-613B-4591-8EF9-8A279C69C946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79;p42">
              <a:extLst>
                <a:ext uri="{FF2B5EF4-FFF2-40B4-BE49-F238E27FC236}">
                  <a16:creationId xmlns:a16="http://schemas.microsoft.com/office/drawing/2014/main" id="{78F3B4A0-9604-487D-AB56-57A73F17CB98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80;p42">
              <a:extLst>
                <a:ext uri="{FF2B5EF4-FFF2-40B4-BE49-F238E27FC236}">
                  <a16:creationId xmlns:a16="http://schemas.microsoft.com/office/drawing/2014/main" id="{2CD41C9A-B90D-49A4-B96B-8BE45699107B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81;p42">
              <a:extLst>
                <a:ext uri="{FF2B5EF4-FFF2-40B4-BE49-F238E27FC236}">
                  <a16:creationId xmlns:a16="http://schemas.microsoft.com/office/drawing/2014/main" id="{53F1683B-A36C-41A5-B881-38A8045D503E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82;p42">
              <a:extLst>
                <a:ext uri="{FF2B5EF4-FFF2-40B4-BE49-F238E27FC236}">
                  <a16:creationId xmlns:a16="http://schemas.microsoft.com/office/drawing/2014/main" id="{01CF5C06-F444-40A5-A9BA-266B3F7337F0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83;p42">
              <a:extLst>
                <a:ext uri="{FF2B5EF4-FFF2-40B4-BE49-F238E27FC236}">
                  <a16:creationId xmlns:a16="http://schemas.microsoft.com/office/drawing/2014/main" id="{1751DFD0-51E7-485C-8FEE-237C703087B0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84;p42">
              <a:extLst>
                <a:ext uri="{FF2B5EF4-FFF2-40B4-BE49-F238E27FC236}">
                  <a16:creationId xmlns:a16="http://schemas.microsoft.com/office/drawing/2014/main" id="{BB3B9BDA-3118-4049-80AF-6C4BF1355868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85;p42">
              <a:extLst>
                <a:ext uri="{FF2B5EF4-FFF2-40B4-BE49-F238E27FC236}">
                  <a16:creationId xmlns:a16="http://schemas.microsoft.com/office/drawing/2014/main" id="{7A35E57C-94E8-408C-A831-04E9C7D5BFF8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86;p42">
              <a:extLst>
                <a:ext uri="{FF2B5EF4-FFF2-40B4-BE49-F238E27FC236}">
                  <a16:creationId xmlns:a16="http://schemas.microsoft.com/office/drawing/2014/main" id="{C5613285-263F-4509-91B6-F01EC33E1531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87;p42">
              <a:extLst>
                <a:ext uri="{FF2B5EF4-FFF2-40B4-BE49-F238E27FC236}">
                  <a16:creationId xmlns:a16="http://schemas.microsoft.com/office/drawing/2014/main" id="{F855AB70-7E19-47FB-9C53-7410485DA9E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88;p42">
              <a:extLst>
                <a:ext uri="{FF2B5EF4-FFF2-40B4-BE49-F238E27FC236}">
                  <a16:creationId xmlns:a16="http://schemas.microsoft.com/office/drawing/2014/main" id="{0164A3CE-642E-4BF8-BFF4-45619D714AC9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89;p42">
              <a:extLst>
                <a:ext uri="{FF2B5EF4-FFF2-40B4-BE49-F238E27FC236}">
                  <a16:creationId xmlns:a16="http://schemas.microsoft.com/office/drawing/2014/main" id="{5D881FC8-8C54-4C2D-A91A-02FEF03A21B3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90;p42">
              <a:extLst>
                <a:ext uri="{FF2B5EF4-FFF2-40B4-BE49-F238E27FC236}">
                  <a16:creationId xmlns:a16="http://schemas.microsoft.com/office/drawing/2014/main" id="{C3CA84B4-6A0F-460D-82D9-1D5D2DAD2D81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91;p42">
              <a:extLst>
                <a:ext uri="{FF2B5EF4-FFF2-40B4-BE49-F238E27FC236}">
                  <a16:creationId xmlns:a16="http://schemas.microsoft.com/office/drawing/2014/main" id="{7E7BC314-AC91-4BF0-99DA-6D4D5418D39D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92;p42">
              <a:extLst>
                <a:ext uri="{FF2B5EF4-FFF2-40B4-BE49-F238E27FC236}">
                  <a16:creationId xmlns:a16="http://schemas.microsoft.com/office/drawing/2014/main" id="{D671B372-A3D9-44E0-89B7-845D21BCBCAC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93;p42">
              <a:extLst>
                <a:ext uri="{FF2B5EF4-FFF2-40B4-BE49-F238E27FC236}">
                  <a16:creationId xmlns:a16="http://schemas.microsoft.com/office/drawing/2014/main" id="{6A2E61E9-38E6-47D1-BD60-B85F608FE166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94;p42">
              <a:extLst>
                <a:ext uri="{FF2B5EF4-FFF2-40B4-BE49-F238E27FC236}">
                  <a16:creationId xmlns:a16="http://schemas.microsoft.com/office/drawing/2014/main" id="{C98407AE-AEE0-44EA-B3A4-6E6A80B09F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95;p42">
              <a:extLst>
                <a:ext uri="{FF2B5EF4-FFF2-40B4-BE49-F238E27FC236}">
                  <a16:creationId xmlns:a16="http://schemas.microsoft.com/office/drawing/2014/main" id="{8466483C-6BBE-42E7-AC44-C1CAAC7C5E9D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96;p42">
              <a:extLst>
                <a:ext uri="{FF2B5EF4-FFF2-40B4-BE49-F238E27FC236}">
                  <a16:creationId xmlns:a16="http://schemas.microsoft.com/office/drawing/2014/main" id="{D43175EF-5B8D-4DF3-8C1C-7E7E8EFD8F27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97;p42">
              <a:extLst>
                <a:ext uri="{FF2B5EF4-FFF2-40B4-BE49-F238E27FC236}">
                  <a16:creationId xmlns:a16="http://schemas.microsoft.com/office/drawing/2014/main" id="{8B809B64-4C90-4C1A-A6DF-7D7B0C4D79F5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98;p42">
              <a:extLst>
                <a:ext uri="{FF2B5EF4-FFF2-40B4-BE49-F238E27FC236}">
                  <a16:creationId xmlns:a16="http://schemas.microsoft.com/office/drawing/2014/main" id="{8E15EDF9-3CF2-440E-9D5C-2457CB6A2D92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99;p42">
              <a:extLst>
                <a:ext uri="{FF2B5EF4-FFF2-40B4-BE49-F238E27FC236}">
                  <a16:creationId xmlns:a16="http://schemas.microsoft.com/office/drawing/2014/main" id="{DC35567B-5D4C-4121-8131-DF334A5D9ABC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00;p42">
              <a:extLst>
                <a:ext uri="{FF2B5EF4-FFF2-40B4-BE49-F238E27FC236}">
                  <a16:creationId xmlns:a16="http://schemas.microsoft.com/office/drawing/2014/main" id="{232F636D-BA78-4627-98A4-6B6C5CA86ABD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01;p42">
              <a:extLst>
                <a:ext uri="{FF2B5EF4-FFF2-40B4-BE49-F238E27FC236}">
                  <a16:creationId xmlns:a16="http://schemas.microsoft.com/office/drawing/2014/main" id="{4F6A74BF-8481-4DA8-8279-C4D75A0F26C6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02;p42">
              <a:extLst>
                <a:ext uri="{FF2B5EF4-FFF2-40B4-BE49-F238E27FC236}">
                  <a16:creationId xmlns:a16="http://schemas.microsoft.com/office/drawing/2014/main" id="{E83A56EE-5228-4CCA-B68C-55950AEECEC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03;p42">
              <a:extLst>
                <a:ext uri="{FF2B5EF4-FFF2-40B4-BE49-F238E27FC236}">
                  <a16:creationId xmlns:a16="http://schemas.microsoft.com/office/drawing/2014/main" id="{82B10807-F505-44EB-8A1C-3DC8347DD088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04;p42">
              <a:extLst>
                <a:ext uri="{FF2B5EF4-FFF2-40B4-BE49-F238E27FC236}">
                  <a16:creationId xmlns:a16="http://schemas.microsoft.com/office/drawing/2014/main" id="{CF345012-72EC-4757-A18C-469F15FA5A0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05;p42">
              <a:extLst>
                <a:ext uri="{FF2B5EF4-FFF2-40B4-BE49-F238E27FC236}">
                  <a16:creationId xmlns:a16="http://schemas.microsoft.com/office/drawing/2014/main" id="{FFAF09AD-A78E-4CE3-89CC-5F794ADC7796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906;p42">
              <a:extLst>
                <a:ext uri="{FF2B5EF4-FFF2-40B4-BE49-F238E27FC236}">
                  <a16:creationId xmlns:a16="http://schemas.microsoft.com/office/drawing/2014/main" id="{C4B7F5C5-64AC-4D97-9CC3-58B2992C27D2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07;p42">
              <a:extLst>
                <a:ext uri="{FF2B5EF4-FFF2-40B4-BE49-F238E27FC236}">
                  <a16:creationId xmlns:a16="http://schemas.microsoft.com/office/drawing/2014/main" id="{A7B7266F-A020-46B7-AF9E-C4DE178C5A54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08;p42">
              <a:extLst>
                <a:ext uri="{FF2B5EF4-FFF2-40B4-BE49-F238E27FC236}">
                  <a16:creationId xmlns:a16="http://schemas.microsoft.com/office/drawing/2014/main" id="{CE860989-B0DD-41F4-B7C0-B1B95E55FB57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09;p42">
              <a:extLst>
                <a:ext uri="{FF2B5EF4-FFF2-40B4-BE49-F238E27FC236}">
                  <a16:creationId xmlns:a16="http://schemas.microsoft.com/office/drawing/2014/main" id="{09FC252D-BCD8-4050-A345-BE4233291EEF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10;p42">
              <a:extLst>
                <a:ext uri="{FF2B5EF4-FFF2-40B4-BE49-F238E27FC236}">
                  <a16:creationId xmlns:a16="http://schemas.microsoft.com/office/drawing/2014/main" id="{838454A9-3ACA-42BC-9BAE-19C9C19404BC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11;p42">
              <a:extLst>
                <a:ext uri="{FF2B5EF4-FFF2-40B4-BE49-F238E27FC236}">
                  <a16:creationId xmlns:a16="http://schemas.microsoft.com/office/drawing/2014/main" id="{44E6208C-5F43-45D5-A76C-ABCA5472A41A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12;p42">
              <a:extLst>
                <a:ext uri="{FF2B5EF4-FFF2-40B4-BE49-F238E27FC236}">
                  <a16:creationId xmlns:a16="http://schemas.microsoft.com/office/drawing/2014/main" id="{44C7AE51-B181-4356-8557-A7A8833A8455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13;p42">
              <a:extLst>
                <a:ext uri="{FF2B5EF4-FFF2-40B4-BE49-F238E27FC236}">
                  <a16:creationId xmlns:a16="http://schemas.microsoft.com/office/drawing/2014/main" id="{85B6E40C-D124-40FB-92D7-5C1C1AF5A472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14;p42">
              <a:extLst>
                <a:ext uri="{FF2B5EF4-FFF2-40B4-BE49-F238E27FC236}">
                  <a16:creationId xmlns:a16="http://schemas.microsoft.com/office/drawing/2014/main" id="{2EF40951-5595-4F5A-8AD9-523B23147E22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915;p42">
              <a:extLst>
                <a:ext uri="{FF2B5EF4-FFF2-40B4-BE49-F238E27FC236}">
                  <a16:creationId xmlns:a16="http://schemas.microsoft.com/office/drawing/2014/main" id="{1A6D9577-B9DB-41EE-BDF3-A74A321523BB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916;p42">
              <a:extLst>
                <a:ext uri="{FF2B5EF4-FFF2-40B4-BE49-F238E27FC236}">
                  <a16:creationId xmlns:a16="http://schemas.microsoft.com/office/drawing/2014/main" id="{12581F82-ED27-43A2-A75B-0D9960DC1F0A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917;p42">
              <a:extLst>
                <a:ext uri="{FF2B5EF4-FFF2-40B4-BE49-F238E27FC236}">
                  <a16:creationId xmlns:a16="http://schemas.microsoft.com/office/drawing/2014/main" id="{C8DEE191-63E8-4425-A759-3C87BCF8A6E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918;p42">
              <a:extLst>
                <a:ext uri="{FF2B5EF4-FFF2-40B4-BE49-F238E27FC236}">
                  <a16:creationId xmlns:a16="http://schemas.microsoft.com/office/drawing/2014/main" id="{60B4F5DA-0F89-4205-911B-B9835514C1C4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919;p42">
              <a:extLst>
                <a:ext uri="{FF2B5EF4-FFF2-40B4-BE49-F238E27FC236}">
                  <a16:creationId xmlns:a16="http://schemas.microsoft.com/office/drawing/2014/main" id="{96256042-401E-4931-9752-3EF4CC6BA22F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920;p42">
              <a:extLst>
                <a:ext uri="{FF2B5EF4-FFF2-40B4-BE49-F238E27FC236}">
                  <a16:creationId xmlns:a16="http://schemas.microsoft.com/office/drawing/2014/main" id="{BE5036E8-DEC5-472C-B09A-40680E0CB007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921;p42">
              <a:extLst>
                <a:ext uri="{FF2B5EF4-FFF2-40B4-BE49-F238E27FC236}">
                  <a16:creationId xmlns:a16="http://schemas.microsoft.com/office/drawing/2014/main" id="{2ECAA5E1-96E9-45C9-9F86-0564AD8B330D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922;p42">
              <a:extLst>
                <a:ext uri="{FF2B5EF4-FFF2-40B4-BE49-F238E27FC236}">
                  <a16:creationId xmlns:a16="http://schemas.microsoft.com/office/drawing/2014/main" id="{6865C627-999A-440C-BE09-2351E379C98C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923;p42">
              <a:extLst>
                <a:ext uri="{FF2B5EF4-FFF2-40B4-BE49-F238E27FC236}">
                  <a16:creationId xmlns:a16="http://schemas.microsoft.com/office/drawing/2014/main" id="{BBA65C14-D314-46F9-AEF4-B0C756AB14A3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924;p42">
              <a:extLst>
                <a:ext uri="{FF2B5EF4-FFF2-40B4-BE49-F238E27FC236}">
                  <a16:creationId xmlns:a16="http://schemas.microsoft.com/office/drawing/2014/main" id="{C660A7C5-2D95-4898-88A6-F94CE2E2080C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925;p42">
              <a:extLst>
                <a:ext uri="{FF2B5EF4-FFF2-40B4-BE49-F238E27FC236}">
                  <a16:creationId xmlns:a16="http://schemas.microsoft.com/office/drawing/2014/main" id="{99487A7E-1FA9-4CF6-BF70-5BDEE45043CE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926;p42">
              <a:extLst>
                <a:ext uri="{FF2B5EF4-FFF2-40B4-BE49-F238E27FC236}">
                  <a16:creationId xmlns:a16="http://schemas.microsoft.com/office/drawing/2014/main" id="{3930AA9C-AEE8-4372-A542-9BBC07ACE414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927;p42">
              <a:extLst>
                <a:ext uri="{FF2B5EF4-FFF2-40B4-BE49-F238E27FC236}">
                  <a16:creationId xmlns:a16="http://schemas.microsoft.com/office/drawing/2014/main" id="{7A201B0B-E24F-495F-8764-EAC7A891E1A8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928;p42">
              <a:extLst>
                <a:ext uri="{FF2B5EF4-FFF2-40B4-BE49-F238E27FC236}">
                  <a16:creationId xmlns:a16="http://schemas.microsoft.com/office/drawing/2014/main" id="{FE5ED1D8-D2CA-489B-9878-79326A76C5F4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929;p42">
              <a:extLst>
                <a:ext uri="{FF2B5EF4-FFF2-40B4-BE49-F238E27FC236}">
                  <a16:creationId xmlns:a16="http://schemas.microsoft.com/office/drawing/2014/main" id="{ADBC0018-4549-4E6E-AC03-B39DD6070308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930;p42">
              <a:extLst>
                <a:ext uri="{FF2B5EF4-FFF2-40B4-BE49-F238E27FC236}">
                  <a16:creationId xmlns:a16="http://schemas.microsoft.com/office/drawing/2014/main" id="{554CDE7E-7B1F-4F8F-96ED-BA029CCE3D2C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931;p42">
              <a:extLst>
                <a:ext uri="{FF2B5EF4-FFF2-40B4-BE49-F238E27FC236}">
                  <a16:creationId xmlns:a16="http://schemas.microsoft.com/office/drawing/2014/main" id="{066EC0F7-6A0A-443F-ADA0-226F69330B8A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932;p42">
              <a:extLst>
                <a:ext uri="{FF2B5EF4-FFF2-40B4-BE49-F238E27FC236}">
                  <a16:creationId xmlns:a16="http://schemas.microsoft.com/office/drawing/2014/main" id="{86768B07-F835-4CC3-9908-15C2FBFA2823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933;p42">
              <a:extLst>
                <a:ext uri="{FF2B5EF4-FFF2-40B4-BE49-F238E27FC236}">
                  <a16:creationId xmlns:a16="http://schemas.microsoft.com/office/drawing/2014/main" id="{EBA0613E-94EB-48D1-B08F-849A748632DB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934;p42">
              <a:extLst>
                <a:ext uri="{FF2B5EF4-FFF2-40B4-BE49-F238E27FC236}">
                  <a16:creationId xmlns:a16="http://schemas.microsoft.com/office/drawing/2014/main" id="{9B672DFE-648D-4C6B-A9CE-FED5E12BD18D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935;p42">
              <a:extLst>
                <a:ext uri="{FF2B5EF4-FFF2-40B4-BE49-F238E27FC236}">
                  <a16:creationId xmlns:a16="http://schemas.microsoft.com/office/drawing/2014/main" id="{771DD913-89F0-449C-B044-A7B6473BF26F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936;p42">
              <a:extLst>
                <a:ext uri="{FF2B5EF4-FFF2-40B4-BE49-F238E27FC236}">
                  <a16:creationId xmlns:a16="http://schemas.microsoft.com/office/drawing/2014/main" id="{06B6DFF0-98C4-44F3-B755-42C4C32CFA73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1" name="Title 1">
            <a:extLst>
              <a:ext uri="{FF2B5EF4-FFF2-40B4-BE49-F238E27FC236}">
                <a16:creationId xmlns:a16="http://schemas.microsoft.com/office/drawing/2014/main" id="{DE1A91F4-8607-4CDC-996B-6C48EAD2B011}"/>
              </a:ext>
            </a:extLst>
          </p:cNvPr>
          <p:cNvSpPr txBox="1">
            <a:spLocks/>
          </p:cNvSpPr>
          <p:nvPr/>
        </p:nvSpPr>
        <p:spPr>
          <a:xfrm>
            <a:off x="1079496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602" name="Straight Connector 601">
            <a:extLst>
              <a:ext uri="{FF2B5EF4-FFF2-40B4-BE49-F238E27FC236}">
                <a16:creationId xmlns:a16="http://schemas.microsoft.com/office/drawing/2014/main" id="{CCBD47F5-1F08-4B48-949E-9E396149B0E8}"/>
              </a:ext>
            </a:extLst>
          </p:cNvPr>
          <p:cNvCxnSpPr>
            <a:cxnSpLocks/>
          </p:cNvCxnSpPr>
          <p:nvPr/>
        </p:nvCxnSpPr>
        <p:spPr>
          <a:xfrm>
            <a:off x="16954126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3" name="Speech Bubble: Rectangle with Corners Rounded 602">
            <a:extLst>
              <a:ext uri="{FF2B5EF4-FFF2-40B4-BE49-F238E27FC236}">
                <a16:creationId xmlns:a16="http://schemas.microsoft.com/office/drawing/2014/main" id="{18A9258E-9ABC-4D09-BB83-892A9A0CC939}"/>
              </a:ext>
            </a:extLst>
          </p:cNvPr>
          <p:cNvSpPr/>
          <p:nvPr/>
        </p:nvSpPr>
        <p:spPr>
          <a:xfrm>
            <a:off x="15970620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604" name="Title 1">
            <a:extLst>
              <a:ext uri="{FF2B5EF4-FFF2-40B4-BE49-F238E27FC236}">
                <a16:creationId xmlns:a16="http://schemas.microsoft.com/office/drawing/2014/main" id="{832504BA-C2D5-4BEA-93FF-2D9CD0BDC193}"/>
              </a:ext>
            </a:extLst>
          </p:cNvPr>
          <p:cNvSpPr txBox="1">
            <a:spLocks/>
          </p:cNvSpPr>
          <p:nvPr/>
        </p:nvSpPr>
        <p:spPr>
          <a:xfrm>
            <a:off x="16745135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605" name="Arrow: Right 604">
            <a:extLst>
              <a:ext uri="{FF2B5EF4-FFF2-40B4-BE49-F238E27FC236}">
                <a16:creationId xmlns:a16="http://schemas.microsoft.com/office/drawing/2014/main" id="{ECB551CA-8F56-4B9F-B8AA-E7D1F456BFB3}"/>
              </a:ext>
            </a:extLst>
          </p:cNvPr>
          <p:cNvSpPr/>
          <p:nvPr/>
        </p:nvSpPr>
        <p:spPr>
          <a:xfrm rot="2314250">
            <a:off x="17509579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817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1277;p45">
            <a:extLst>
              <a:ext uri="{FF2B5EF4-FFF2-40B4-BE49-F238E27FC236}">
                <a16:creationId xmlns:a16="http://schemas.microsoft.com/office/drawing/2014/main" id="{7C3075F2-B208-4675-862A-DDF752CE5514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Title 1">
            <a:extLst>
              <a:ext uri="{FF2B5EF4-FFF2-40B4-BE49-F238E27FC236}">
                <a16:creationId xmlns:a16="http://schemas.microsoft.com/office/drawing/2014/main" id="{962C3D18-C3B6-49FE-B16A-0255B4DD4D5B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29" name="Google Shape;14784;p87">
            <a:extLst>
              <a:ext uri="{FF2B5EF4-FFF2-40B4-BE49-F238E27FC236}">
                <a16:creationId xmlns:a16="http://schemas.microsoft.com/office/drawing/2014/main" id="{6D6E6360-D69C-43E9-A8B3-E90C9EFC4E5E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30" name="Google Shape;14785;p87">
              <a:extLst>
                <a:ext uri="{FF2B5EF4-FFF2-40B4-BE49-F238E27FC236}">
                  <a16:creationId xmlns:a16="http://schemas.microsoft.com/office/drawing/2014/main" id="{A5675146-D750-4C14-814E-E9C7567ED5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86;p87">
              <a:extLst>
                <a:ext uri="{FF2B5EF4-FFF2-40B4-BE49-F238E27FC236}">
                  <a16:creationId xmlns:a16="http://schemas.microsoft.com/office/drawing/2014/main" id="{6D20DACE-9C88-4F93-A9E5-BD4BEEC0B05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14805;p87">
            <a:extLst>
              <a:ext uri="{FF2B5EF4-FFF2-40B4-BE49-F238E27FC236}">
                <a16:creationId xmlns:a16="http://schemas.microsoft.com/office/drawing/2014/main" id="{C316C1A4-B733-45E1-B9B9-C22B377C7480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33" name="Google Shape;14806;p87">
              <a:extLst>
                <a:ext uri="{FF2B5EF4-FFF2-40B4-BE49-F238E27FC236}">
                  <a16:creationId xmlns:a16="http://schemas.microsoft.com/office/drawing/2014/main" id="{8C79ECB6-C393-488F-AEB7-5C0DB6C461DD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4" name="Google Shape;14807;p87">
              <a:extLst>
                <a:ext uri="{FF2B5EF4-FFF2-40B4-BE49-F238E27FC236}">
                  <a16:creationId xmlns:a16="http://schemas.microsoft.com/office/drawing/2014/main" id="{1185EF9B-E7A6-49F8-A2B8-B097CAD079F9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5" name="Google Shape;14808;p87">
              <a:extLst>
                <a:ext uri="{FF2B5EF4-FFF2-40B4-BE49-F238E27FC236}">
                  <a16:creationId xmlns:a16="http://schemas.microsoft.com/office/drawing/2014/main" id="{3AE3AE2B-B486-45A0-8AAC-096726916FF7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6" name="Google Shape;14809;p87">
              <a:extLst>
                <a:ext uri="{FF2B5EF4-FFF2-40B4-BE49-F238E27FC236}">
                  <a16:creationId xmlns:a16="http://schemas.microsoft.com/office/drawing/2014/main" id="{55E6C784-8340-4B5E-A056-FB94B0799BB6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2500125"/>
              </p:ext>
            </p:extLst>
          </p:nvPr>
        </p:nvGraphicFramePr>
        <p:xfrm>
          <a:off x="2898274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69583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231559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6390722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5407216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618173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6946175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3" name="Google Shape;6598;p66">
            <a:extLst>
              <a:ext uri="{FF2B5EF4-FFF2-40B4-BE49-F238E27FC236}">
                <a16:creationId xmlns:a16="http://schemas.microsoft.com/office/drawing/2014/main" id="{CE1F34B0-E3A5-40D6-A17E-9DB69AB811B9}"/>
              </a:ext>
            </a:extLst>
          </p:cNvPr>
          <p:cNvSpPr/>
          <p:nvPr/>
        </p:nvSpPr>
        <p:spPr>
          <a:xfrm flipH="1">
            <a:off x="-82562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6599;p66">
            <a:extLst>
              <a:ext uri="{FF2B5EF4-FFF2-40B4-BE49-F238E27FC236}">
                <a16:creationId xmlns:a16="http://schemas.microsoft.com/office/drawing/2014/main" id="{0A852E89-F0A8-4ED4-8E65-A93AD35577E8}"/>
              </a:ext>
            </a:extLst>
          </p:cNvPr>
          <p:cNvSpPr/>
          <p:nvPr/>
        </p:nvSpPr>
        <p:spPr>
          <a:xfrm flipH="1">
            <a:off x="-8153494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6600;p66">
            <a:extLst>
              <a:ext uri="{FF2B5EF4-FFF2-40B4-BE49-F238E27FC236}">
                <a16:creationId xmlns:a16="http://schemas.microsoft.com/office/drawing/2014/main" id="{7217D699-3163-4B24-93FB-0DD55AF01308}"/>
              </a:ext>
            </a:extLst>
          </p:cNvPr>
          <p:cNvSpPr/>
          <p:nvPr/>
        </p:nvSpPr>
        <p:spPr>
          <a:xfrm flipH="1">
            <a:off x="-808914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6601;p66">
            <a:extLst>
              <a:ext uri="{FF2B5EF4-FFF2-40B4-BE49-F238E27FC236}">
                <a16:creationId xmlns:a16="http://schemas.microsoft.com/office/drawing/2014/main" id="{FE7F395E-2C5A-4C40-8D2A-CEE67A7679C7}"/>
              </a:ext>
            </a:extLst>
          </p:cNvPr>
          <p:cNvSpPr/>
          <p:nvPr/>
        </p:nvSpPr>
        <p:spPr>
          <a:xfrm flipH="1">
            <a:off x="-8176065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6602;p66">
            <a:extLst>
              <a:ext uri="{FF2B5EF4-FFF2-40B4-BE49-F238E27FC236}">
                <a16:creationId xmlns:a16="http://schemas.microsoft.com/office/drawing/2014/main" id="{4A2094D2-D37C-41DD-9A34-FEE2676D46DA}"/>
              </a:ext>
            </a:extLst>
          </p:cNvPr>
          <p:cNvSpPr/>
          <p:nvPr/>
        </p:nvSpPr>
        <p:spPr>
          <a:xfrm flipH="1">
            <a:off x="-8176064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6603;p66">
            <a:extLst>
              <a:ext uri="{FF2B5EF4-FFF2-40B4-BE49-F238E27FC236}">
                <a16:creationId xmlns:a16="http://schemas.microsoft.com/office/drawing/2014/main" id="{952B6C7A-935A-4A4C-BCF4-BF7718189AEE}"/>
              </a:ext>
            </a:extLst>
          </p:cNvPr>
          <p:cNvSpPr/>
          <p:nvPr/>
        </p:nvSpPr>
        <p:spPr>
          <a:xfrm flipH="1">
            <a:off x="-808914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6604;p66">
            <a:extLst>
              <a:ext uri="{FF2B5EF4-FFF2-40B4-BE49-F238E27FC236}">
                <a16:creationId xmlns:a16="http://schemas.microsoft.com/office/drawing/2014/main" id="{CC5D5B62-AA8A-424E-A115-69465FB7CE38}"/>
              </a:ext>
            </a:extLst>
          </p:cNvPr>
          <p:cNvSpPr/>
          <p:nvPr/>
        </p:nvSpPr>
        <p:spPr>
          <a:xfrm flipH="1">
            <a:off x="-795321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6605;p66">
            <a:extLst>
              <a:ext uri="{FF2B5EF4-FFF2-40B4-BE49-F238E27FC236}">
                <a16:creationId xmlns:a16="http://schemas.microsoft.com/office/drawing/2014/main" id="{59969CC7-9F18-44E5-A146-DE0578EF9192}"/>
              </a:ext>
            </a:extLst>
          </p:cNvPr>
          <p:cNvSpPr/>
          <p:nvPr/>
        </p:nvSpPr>
        <p:spPr>
          <a:xfrm flipH="1">
            <a:off x="-7945805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6623;p66">
            <a:extLst>
              <a:ext uri="{FF2B5EF4-FFF2-40B4-BE49-F238E27FC236}">
                <a16:creationId xmlns:a16="http://schemas.microsoft.com/office/drawing/2014/main" id="{702E17DA-C28F-4841-B37A-49311651E749}"/>
              </a:ext>
            </a:extLst>
          </p:cNvPr>
          <p:cNvSpPr/>
          <p:nvPr/>
        </p:nvSpPr>
        <p:spPr>
          <a:xfrm flipH="1">
            <a:off x="-7981915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6624;p66">
            <a:extLst>
              <a:ext uri="{FF2B5EF4-FFF2-40B4-BE49-F238E27FC236}">
                <a16:creationId xmlns:a16="http://schemas.microsoft.com/office/drawing/2014/main" id="{EDE689D3-424A-4FC3-80DD-8E62CF292EF1}"/>
              </a:ext>
            </a:extLst>
          </p:cNvPr>
          <p:cNvSpPr/>
          <p:nvPr/>
        </p:nvSpPr>
        <p:spPr>
          <a:xfrm flipH="1">
            <a:off x="-8007875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6625;p66">
            <a:extLst>
              <a:ext uri="{FF2B5EF4-FFF2-40B4-BE49-F238E27FC236}">
                <a16:creationId xmlns:a16="http://schemas.microsoft.com/office/drawing/2014/main" id="{E5EC2D0D-97C8-4B09-88C3-152FAE3431FD}"/>
              </a:ext>
            </a:extLst>
          </p:cNvPr>
          <p:cNvSpPr/>
          <p:nvPr/>
        </p:nvSpPr>
        <p:spPr>
          <a:xfrm flipH="1">
            <a:off x="-803383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6626;p66">
            <a:extLst>
              <a:ext uri="{FF2B5EF4-FFF2-40B4-BE49-F238E27FC236}">
                <a16:creationId xmlns:a16="http://schemas.microsoft.com/office/drawing/2014/main" id="{B49DE907-B126-4B01-AB94-8D394AA51E4B}"/>
              </a:ext>
            </a:extLst>
          </p:cNvPr>
          <p:cNvSpPr/>
          <p:nvPr/>
        </p:nvSpPr>
        <p:spPr>
          <a:xfrm flipH="1">
            <a:off x="-8059797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6627;p66">
            <a:extLst>
              <a:ext uri="{FF2B5EF4-FFF2-40B4-BE49-F238E27FC236}">
                <a16:creationId xmlns:a16="http://schemas.microsoft.com/office/drawing/2014/main" id="{904B7185-3160-4DFF-AEB1-A6DB2CC09820}"/>
              </a:ext>
            </a:extLst>
          </p:cNvPr>
          <p:cNvGrpSpPr/>
          <p:nvPr/>
        </p:nvGrpSpPr>
        <p:grpSpPr>
          <a:xfrm>
            <a:off x="-9574813" y="1585689"/>
            <a:ext cx="3594071" cy="2880387"/>
            <a:chOff x="1462951" y="1747790"/>
            <a:chExt cx="3594071" cy="2880387"/>
          </a:xfrm>
        </p:grpSpPr>
        <p:sp>
          <p:nvSpPr>
            <p:cNvPr id="1003" name="Google Shape;6628;p66">
              <a:extLst>
                <a:ext uri="{FF2B5EF4-FFF2-40B4-BE49-F238E27FC236}">
                  <a16:creationId xmlns:a16="http://schemas.microsoft.com/office/drawing/2014/main" id="{12F5301F-E144-4F00-999B-84533CDDF3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629;p66">
              <a:extLst>
                <a:ext uri="{FF2B5EF4-FFF2-40B4-BE49-F238E27FC236}">
                  <a16:creationId xmlns:a16="http://schemas.microsoft.com/office/drawing/2014/main" id="{2B5632C6-F63E-48F6-A2EA-CEEAAF724A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630;p66">
              <a:extLst>
                <a:ext uri="{FF2B5EF4-FFF2-40B4-BE49-F238E27FC236}">
                  <a16:creationId xmlns:a16="http://schemas.microsoft.com/office/drawing/2014/main" id="{12E8FC9C-34BC-40C6-8E06-547AF7B6DBC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631;p66">
              <a:extLst>
                <a:ext uri="{FF2B5EF4-FFF2-40B4-BE49-F238E27FC236}">
                  <a16:creationId xmlns:a16="http://schemas.microsoft.com/office/drawing/2014/main" id="{DF523311-E476-4334-9975-7218C3028774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632;p66">
              <a:extLst>
                <a:ext uri="{FF2B5EF4-FFF2-40B4-BE49-F238E27FC236}">
                  <a16:creationId xmlns:a16="http://schemas.microsoft.com/office/drawing/2014/main" id="{9A79E7FA-A76A-410D-8508-0ED1FFAA131B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633;p66">
              <a:extLst>
                <a:ext uri="{FF2B5EF4-FFF2-40B4-BE49-F238E27FC236}">
                  <a16:creationId xmlns:a16="http://schemas.microsoft.com/office/drawing/2014/main" id="{C49C1C95-F01C-4C41-A533-16CBA6C20BAE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634;p66">
              <a:extLst>
                <a:ext uri="{FF2B5EF4-FFF2-40B4-BE49-F238E27FC236}">
                  <a16:creationId xmlns:a16="http://schemas.microsoft.com/office/drawing/2014/main" id="{BEFE9D1D-530C-4DA0-9F88-9AB1822D83F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635;p66">
              <a:extLst>
                <a:ext uri="{FF2B5EF4-FFF2-40B4-BE49-F238E27FC236}">
                  <a16:creationId xmlns:a16="http://schemas.microsoft.com/office/drawing/2014/main" id="{56DD167A-9252-4703-9E7F-60F0954C37DB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636;p66">
              <a:extLst>
                <a:ext uri="{FF2B5EF4-FFF2-40B4-BE49-F238E27FC236}">
                  <a16:creationId xmlns:a16="http://schemas.microsoft.com/office/drawing/2014/main" id="{444AF43B-A062-4517-9455-3F28B593250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637;p66">
              <a:extLst>
                <a:ext uri="{FF2B5EF4-FFF2-40B4-BE49-F238E27FC236}">
                  <a16:creationId xmlns:a16="http://schemas.microsoft.com/office/drawing/2014/main" id="{BDE2E645-9750-4513-BE3B-C2748417D9C5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638;p66">
              <a:extLst>
                <a:ext uri="{FF2B5EF4-FFF2-40B4-BE49-F238E27FC236}">
                  <a16:creationId xmlns:a16="http://schemas.microsoft.com/office/drawing/2014/main" id="{92B5BB04-1B8D-4F58-8375-0BE741F78344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639;p66">
              <a:extLst>
                <a:ext uri="{FF2B5EF4-FFF2-40B4-BE49-F238E27FC236}">
                  <a16:creationId xmlns:a16="http://schemas.microsoft.com/office/drawing/2014/main" id="{FA2A68E7-523C-45E1-BB71-56E9C7BF4CE8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640;p66">
              <a:extLst>
                <a:ext uri="{FF2B5EF4-FFF2-40B4-BE49-F238E27FC236}">
                  <a16:creationId xmlns:a16="http://schemas.microsoft.com/office/drawing/2014/main" id="{6C908E85-99DE-474D-A26B-F067D1FD33D8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641;p66">
              <a:extLst>
                <a:ext uri="{FF2B5EF4-FFF2-40B4-BE49-F238E27FC236}">
                  <a16:creationId xmlns:a16="http://schemas.microsoft.com/office/drawing/2014/main" id="{AD3CEC55-36DB-43CF-83D6-D71AC3A2F3A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642;p66">
              <a:extLst>
                <a:ext uri="{FF2B5EF4-FFF2-40B4-BE49-F238E27FC236}">
                  <a16:creationId xmlns:a16="http://schemas.microsoft.com/office/drawing/2014/main" id="{FA2BEA48-3F51-495E-ADD4-83451AA9B0C3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643;p66">
              <a:extLst>
                <a:ext uri="{FF2B5EF4-FFF2-40B4-BE49-F238E27FC236}">
                  <a16:creationId xmlns:a16="http://schemas.microsoft.com/office/drawing/2014/main" id="{91D340CF-E3A0-4C44-8FEC-76FCF0003B0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644;p66">
              <a:extLst>
                <a:ext uri="{FF2B5EF4-FFF2-40B4-BE49-F238E27FC236}">
                  <a16:creationId xmlns:a16="http://schemas.microsoft.com/office/drawing/2014/main" id="{8416D512-EB99-4084-9FFF-EB978DC0F4AA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645;p66">
              <a:extLst>
                <a:ext uri="{FF2B5EF4-FFF2-40B4-BE49-F238E27FC236}">
                  <a16:creationId xmlns:a16="http://schemas.microsoft.com/office/drawing/2014/main" id="{8E4D34D6-9E10-4B6E-B181-CE9494B0DB8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646;p66">
              <a:extLst>
                <a:ext uri="{FF2B5EF4-FFF2-40B4-BE49-F238E27FC236}">
                  <a16:creationId xmlns:a16="http://schemas.microsoft.com/office/drawing/2014/main" id="{BBBC1480-76B5-4B44-9744-A50C92EFDE49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647;p66">
              <a:extLst>
                <a:ext uri="{FF2B5EF4-FFF2-40B4-BE49-F238E27FC236}">
                  <a16:creationId xmlns:a16="http://schemas.microsoft.com/office/drawing/2014/main" id="{FF97E121-EAFC-46EA-A66A-7267DD7069C0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648;p66">
              <a:extLst>
                <a:ext uri="{FF2B5EF4-FFF2-40B4-BE49-F238E27FC236}">
                  <a16:creationId xmlns:a16="http://schemas.microsoft.com/office/drawing/2014/main" id="{9E1728CF-5DB9-4735-AF0A-16B723EE16F9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649;p66">
              <a:extLst>
                <a:ext uri="{FF2B5EF4-FFF2-40B4-BE49-F238E27FC236}">
                  <a16:creationId xmlns:a16="http://schemas.microsoft.com/office/drawing/2014/main" id="{CC97B49A-28F3-4552-8CC6-856FB631A8CF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650;p66">
              <a:extLst>
                <a:ext uri="{FF2B5EF4-FFF2-40B4-BE49-F238E27FC236}">
                  <a16:creationId xmlns:a16="http://schemas.microsoft.com/office/drawing/2014/main" id="{B179B4E1-2645-4E23-9E28-CC0487E03E8E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651;p66">
              <a:extLst>
                <a:ext uri="{FF2B5EF4-FFF2-40B4-BE49-F238E27FC236}">
                  <a16:creationId xmlns:a16="http://schemas.microsoft.com/office/drawing/2014/main" id="{4E717934-14F8-410D-B1A9-1131B6A0E031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652;p66">
              <a:extLst>
                <a:ext uri="{FF2B5EF4-FFF2-40B4-BE49-F238E27FC236}">
                  <a16:creationId xmlns:a16="http://schemas.microsoft.com/office/drawing/2014/main" id="{A3AAFA62-2F6F-4896-8647-3BBCEFCBEC92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653;p66">
              <a:extLst>
                <a:ext uri="{FF2B5EF4-FFF2-40B4-BE49-F238E27FC236}">
                  <a16:creationId xmlns:a16="http://schemas.microsoft.com/office/drawing/2014/main" id="{212DC7C2-9D2A-4268-8779-1C62D3B74AC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654;p66">
              <a:extLst>
                <a:ext uri="{FF2B5EF4-FFF2-40B4-BE49-F238E27FC236}">
                  <a16:creationId xmlns:a16="http://schemas.microsoft.com/office/drawing/2014/main" id="{D35AD8A9-7E6D-481F-96C6-8FA2118480D8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655;p66">
              <a:extLst>
                <a:ext uri="{FF2B5EF4-FFF2-40B4-BE49-F238E27FC236}">
                  <a16:creationId xmlns:a16="http://schemas.microsoft.com/office/drawing/2014/main" id="{B479733B-E953-4FAF-A284-0C5F87C6D6D3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656;p66">
              <a:extLst>
                <a:ext uri="{FF2B5EF4-FFF2-40B4-BE49-F238E27FC236}">
                  <a16:creationId xmlns:a16="http://schemas.microsoft.com/office/drawing/2014/main" id="{34F25E00-D8C0-4E92-969F-E9D0D3016257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657;p66">
              <a:extLst>
                <a:ext uri="{FF2B5EF4-FFF2-40B4-BE49-F238E27FC236}">
                  <a16:creationId xmlns:a16="http://schemas.microsoft.com/office/drawing/2014/main" id="{AFC31B88-AE27-4A5E-9B4D-E10263337702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658;p66">
              <a:extLst>
                <a:ext uri="{FF2B5EF4-FFF2-40B4-BE49-F238E27FC236}">
                  <a16:creationId xmlns:a16="http://schemas.microsoft.com/office/drawing/2014/main" id="{797D9649-7B5A-4516-9C93-B644EA26B229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659;p66">
              <a:extLst>
                <a:ext uri="{FF2B5EF4-FFF2-40B4-BE49-F238E27FC236}">
                  <a16:creationId xmlns:a16="http://schemas.microsoft.com/office/drawing/2014/main" id="{913011E3-7691-403C-A8F5-F6A5A7383250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660;p66">
              <a:extLst>
                <a:ext uri="{FF2B5EF4-FFF2-40B4-BE49-F238E27FC236}">
                  <a16:creationId xmlns:a16="http://schemas.microsoft.com/office/drawing/2014/main" id="{70A67C0E-2CD7-4118-83CA-4340F00F55F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661;p66">
              <a:extLst>
                <a:ext uri="{FF2B5EF4-FFF2-40B4-BE49-F238E27FC236}">
                  <a16:creationId xmlns:a16="http://schemas.microsoft.com/office/drawing/2014/main" id="{1EFCAD24-B160-43BC-9D5D-71BC13BBE068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662;p66">
              <a:extLst>
                <a:ext uri="{FF2B5EF4-FFF2-40B4-BE49-F238E27FC236}">
                  <a16:creationId xmlns:a16="http://schemas.microsoft.com/office/drawing/2014/main" id="{C25E5DF3-01BB-44B5-8549-C1346CE220A9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663;p66">
              <a:extLst>
                <a:ext uri="{FF2B5EF4-FFF2-40B4-BE49-F238E27FC236}">
                  <a16:creationId xmlns:a16="http://schemas.microsoft.com/office/drawing/2014/main" id="{82545FBE-CCB4-45CF-95B8-11AF788DF92D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664;p66">
              <a:extLst>
                <a:ext uri="{FF2B5EF4-FFF2-40B4-BE49-F238E27FC236}">
                  <a16:creationId xmlns:a16="http://schemas.microsoft.com/office/drawing/2014/main" id="{783DC272-B61D-4E4C-A63E-7483D3990273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665;p66">
              <a:extLst>
                <a:ext uri="{FF2B5EF4-FFF2-40B4-BE49-F238E27FC236}">
                  <a16:creationId xmlns:a16="http://schemas.microsoft.com/office/drawing/2014/main" id="{9BBA8F56-8FB5-422C-BD90-02B64771FF7E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666;p66">
              <a:extLst>
                <a:ext uri="{FF2B5EF4-FFF2-40B4-BE49-F238E27FC236}">
                  <a16:creationId xmlns:a16="http://schemas.microsoft.com/office/drawing/2014/main" id="{404C8170-226D-412E-AA7A-96F4591D3FC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667;p66">
              <a:extLst>
                <a:ext uri="{FF2B5EF4-FFF2-40B4-BE49-F238E27FC236}">
                  <a16:creationId xmlns:a16="http://schemas.microsoft.com/office/drawing/2014/main" id="{5D1B057B-7657-4C68-99A3-35A868968ACC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668;p66">
              <a:extLst>
                <a:ext uri="{FF2B5EF4-FFF2-40B4-BE49-F238E27FC236}">
                  <a16:creationId xmlns:a16="http://schemas.microsoft.com/office/drawing/2014/main" id="{0C8940F3-3908-43C0-8FF9-7613071B6492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669;p66">
              <a:extLst>
                <a:ext uri="{FF2B5EF4-FFF2-40B4-BE49-F238E27FC236}">
                  <a16:creationId xmlns:a16="http://schemas.microsoft.com/office/drawing/2014/main" id="{A1E11FE2-7339-45B0-ABE9-1CEE7F9266C0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670;p66">
              <a:extLst>
                <a:ext uri="{FF2B5EF4-FFF2-40B4-BE49-F238E27FC236}">
                  <a16:creationId xmlns:a16="http://schemas.microsoft.com/office/drawing/2014/main" id="{F9C850B9-7741-4C4A-B35B-2A98748AE0C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671;p66">
              <a:extLst>
                <a:ext uri="{FF2B5EF4-FFF2-40B4-BE49-F238E27FC236}">
                  <a16:creationId xmlns:a16="http://schemas.microsoft.com/office/drawing/2014/main" id="{9D60DE1D-C5D2-4DDB-A3E0-9F97A7058D26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672;p66">
              <a:extLst>
                <a:ext uri="{FF2B5EF4-FFF2-40B4-BE49-F238E27FC236}">
                  <a16:creationId xmlns:a16="http://schemas.microsoft.com/office/drawing/2014/main" id="{75FEFCF0-5B0F-43C7-85A7-EA539312C394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673;p66">
              <a:extLst>
                <a:ext uri="{FF2B5EF4-FFF2-40B4-BE49-F238E27FC236}">
                  <a16:creationId xmlns:a16="http://schemas.microsoft.com/office/drawing/2014/main" id="{E46F8A7F-905D-4878-90CA-318DFA776B1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674;p66">
              <a:extLst>
                <a:ext uri="{FF2B5EF4-FFF2-40B4-BE49-F238E27FC236}">
                  <a16:creationId xmlns:a16="http://schemas.microsoft.com/office/drawing/2014/main" id="{C5781340-66DD-4AC2-98DE-A8DF1CFD50B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675;p66">
              <a:extLst>
                <a:ext uri="{FF2B5EF4-FFF2-40B4-BE49-F238E27FC236}">
                  <a16:creationId xmlns:a16="http://schemas.microsoft.com/office/drawing/2014/main" id="{AACB0AC8-10E2-46E5-A23A-AD3520B0FAE4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676;p66">
              <a:extLst>
                <a:ext uri="{FF2B5EF4-FFF2-40B4-BE49-F238E27FC236}">
                  <a16:creationId xmlns:a16="http://schemas.microsoft.com/office/drawing/2014/main" id="{C4819145-8E49-40A6-AD49-CA2A422B61EF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677;p66">
              <a:extLst>
                <a:ext uri="{FF2B5EF4-FFF2-40B4-BE49-F238E27FC236}">
                  <a16:creationId xmlns:a16="http://schemas.microsoft.com/office/drawing/2014/main" id="{6767029D-D3FD-4500-8E73-0EDE0AB4920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678;p66">
              <a:extLst>
                <a:ext uri="{FF2B5EF4-FFF2-40B4-BE49-F238E27FC236}">
                  <a16:creationId xmlns:a16="http://schemas.microsoft.com/office/drawing/2014/main" id="{8BC941FE-F285-43B0-BDB4-10694F71E52A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679;p66">
              <a:extLst>
                <a:ext uri="{FF2B5EF4-FFF2-40B4-BE49-F238E27FC236}">
                  <a16:creationId xmlns:a16="http://schemas.microsoft.com/office/drawing/2014/main" id="{D0C96CC0-9A8A-4CFF-A74A-6372662F7955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680;p66">
              <a:extLst>
                <a:ext uri="{FF2B5EF4-FFF2-40B4-BE49-F238E27FC236}">
                  <a16:creationId xmlns:a16="http://schemas.microsoft.com/office/drawing/2014/main" id="{0E42A21A-801C-4B77-A016-1AF827075D5D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681;p66">
              <a:extLst>
                <a:ext uri="{FF2B5EF4-FFF2-40B4-BE49-F238E27FC236}">
                  <a16:creationId xmlns:a16="http://schemas.microsoft.com/office/drawing/2014/main" id="{D726D723-6B8E-47A3-AA2D-4855BD4976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682;p66">
              <a:extLst>
                <a:ext uri="{FF2B5EF4-FFF2-40B4-BE49-F238E27FC236}">
                  <a16:creationId xmlns:a16="http://schemas.microsoft.com/office/drawing/2014/main" id="{275FE310-1D7E-4A2B-9509-F749037CD37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683;p66">
              <a:extLst>
                <a:ext uri="{FF2B5EF4-FFF2-40B4-BE49-F238E27FC236}">
                  <a16:creationId xmlns:a16="http://schemas.microsoft.com/office/drawing/2014/main" id="{3BCB3900-D484-4A59-86F5-70E0D97CDE9F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684;p66">
              <a:extLst>
                <a:ext uri="{FF2B5EF4-FFF2-40B4-BE49-F238E27FC236}">
                  <a16:creationId xmlns:a16="http://schemas.microsoft.com/office/drawing/2014/main" id="{96EDE4F6-5F43-45F6-B475-CBF9D307701B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685;p66">
              <a:extLst>
                <a:ext uri="{FF2B5EF4-FFF2-40B4-BE49-F238E27FC236}">
                  <a16:creationId xmlns:a16="http://schemas.microsoft.com/office/drawing/2014/main" id="{E463865B-6413-440B-9157-23A89AF6FF9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686;p66">
              <a:extLst>
                <a:ext uri="{FF2B5EF4-FFF2-40B4-BE49-F238E27FC236}">
                  <a16:creationId xmlns:a16="http://schemas.microsoft.com/office/drawing/2014/main" id="{3DA4FAAB-4038-4F5D-9F78-C058875521CB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687;p66">
              <a:extLst>
                <a:ext uri="{FF2B5EF4-FFF2-40B4-BE49-F238E27FC236}">
                  <a16:creationId xmlns:a16="http://schemas.microsoft.com/office/drawing/2014/main" id="{CF2C6B41-B88E-4A23-82D7-6025D1F62EA5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688;p66">
              <a:extLst>
                <a:ext uri="{FF2B5EF4-FFF2-40B4-BE49-F238E27FC236}">
                  <a16:creationId xmlns:a16="http://schemas.microsoft.com/office/drawing/2014/main" id="{EB45155D-37C1-4EBF-8802-DF07A6B5C203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689;p66">
              <a:extLst>
                <a:ext uri="{FF2B5EF4-FFF2-40B4-BE49-F238E27FC236}">
                  <a16:creationId xmlns:a16="http://schemas.microsoft.com/office/drawing/2014/main" id="{060C4AA2-F6E8-4A0E-A780-00A3E2E46441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690;p66">
              <a:extLst>
                <a:ext uri="{FF2B5EF4-FFF2-40B4-BE49-F238E27FC236}">
                  <a16:creationId xmlns:a16="http://schemas.microsoft.com/office/drawing/2014/main" id="{6F4BA517-1A23-4749-9C84-0C9B44E3692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691;p66">
              <a:extLst>
                <a:ext uri="{FF2B5EF4-FFF2-40B4-BE49-F238E27FC236}">
                  <a16:creationId xmlns:a16="http://schemas.microsoft.com/office/drawing/2014/main" id="{A313A15D-BA82-48CE-BA18-74697AE0CBD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692;p66">
              <a:extLst>
                <a:ext uri="{FF2B5EF4-FFF2-40B4-BE49-F238E27FC236}">
                  <a16:creationId xmlns:a16="http://schemas.microsoft.com/office/drawing/2014/main" id="{AF63BCF1-DE52-4FFD-AE83-0FDE1EDA636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693;p66">
              <a:extLst>
                <a:ext uri="{FF2B5EF4-FFF2-40B4-BE49-F238E27FC236}">
                  <a16:creationId xmlns:a16="http://schemas.microsoft.com/office/drawing/2014/main" id="{2B5314A3-AD29-4643-B551-A523D62CE931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694;p66">
              <a:extLst>
                <a:ext uri="{FF2B5EF4-FFF2-40B4-BE49-F238E27FC236}">
                  <a16:creationId xmlns:a16="http://schemas.microsoft.com/office/drawing/2014/main" id="{0C3D4123-6945-4BD7-91A7-9E863A35F18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695;p66">
              <a:extLst>
                <a:ext uri="{FF2B5EF4-FFF2-40B4-BE49-F238E27FC236}">
                  <a16:creationId xmlns:a16="http://schemas.microsoft.com/office/drawing/2014/main" id="{FB188A05-E8BC-4E06-95AC-33112FC1B5BE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696;p66">
              <a:extLst>
                <a:ext uri="{FF2B5EF4-FFF2-40B4-BE49-F238E27FC236}">
                  <a16:creationId xmlns:a16="http://schemas.microsoft.com/office/drawing/2014/main" id="{3560EA65-6503-4928-923F-861E70C67D09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697;p66">
              <a:extLst>
                <a:ext uri="{FF2B5EF4-FFF2-40B4-BE49-F238E27FC236}">
                  <a16:creationId xmlns:a16="http://schemas.microsoft.com/office/drawing/2014/main" id="{1E4DEBF6-A63D-4492-8C56-BE076E86A5B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698;p66">
              <a:extLst>
                <a:ext uri="{FF2B5EF4-FFF2-40B4-BE49-F238E27FC236}">
                  <a16:creationId xmlns:a16="http://schemas.microsoft.com/office/drawing/2014/main" id="{BADE6D64-FF1C-43DB-8119-9AB4D8668A0C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699;p66">
              <a:extLst>
                <a:ext uri="{FF2B5EF4-FFF2-40B4-BE49-F238E27FC236}">
                  <a16:creationId xmlns:a16="http://schemas.microsoft.com/office/drawing/2014/main" id="{8F7AADED-7FDA-48F7-B4B9-285CAE4BD253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00;p66">
              <a:extLst>
                <a:ext uri="{FF2B5EF4-FFF2-40B4-BE49-F238E27FC236}">
                  <a16:creationId xmlns:a16="http://schemas.microsoft.com/office/drawing/2014/main" id="{2AE4F995-DEC0-4EC2-8B8F-58C62A542035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01;p66">
              <a:extLst>
                <a:ext uri="{FF2B5EF4-FFF2-40B4-BE49-F238E27FC236}">
                  <a16:creationId xmlns:a16="http://schemas.microsoft.com/office/drawing/2014/main" id="{AD77FBEE-0F03-4779-B0C7-CCA00A67D6BC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02;p66">
              <a:extLst>
                <a:ext uri="{FF2B5EF4-FFF2-40B4-BE49-F238E27FC236}">
                  <a16:creationId xmlns:a16="http://schemas.microsoft.com/office/drawing/2014/main" id="{8FE819E8-A07D-4306-9F3A-A1A233A8C88B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03;p66">
              <a:extLst>
                <a:ext uri="{FF2B5EF4-FFF2-40B4-BE49-F238E27FC236}">
                  <a16:creationId xmlns:a16="http://schemas.microsoft.com/office/drawing/2014/main" id="{10A09302-81BE-4789-B7DE-1CE8DE0D5560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04;p66">
              <a:extLst>
                <a:ext uri="{FF2B5EF4-FFF2-40B4-BE49-F238E27FC236}">
                  <a16:creationId xmlns:a16="http://schemas.microsoft.com/office/drawing/2014/main" id="{43CA763C-279E-490C-8F86-0EBA205FB93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05;p66">
              <a:extLst>
                <a:ext uri="{FF2B5EF4-FFF2-40B4-BE49-F238E27FC236}">
                  <a16:creationId xmlns:a16="http://schemas.microsoft.com/office/drawing/2014/main" id="{6E10CD27-C66D-4671-B7DC-471C8537A66C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06;p66">
              <a:extLst>
                <a:ext uri="{FF2B5EF4-FFF2-40B4-BE49-F238E27FC236}">
                  <a16:creationId xmlns:a16="http://schemas.microsoft.com/office/drawing/2014/main" id="{F033CA34-C5DE-4AEB-A814-92BDDE564C13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707;p66">
              <a:extLst>
                <a:ext uri="{FF2B5EF4-FFF2-40B4-BE49-F238E27FC236}">
                  <a16:creationId xmlns:a16="http://schemas.microsoft.com/office/drawing/2014/main" id="{B0353BC8-E8DD-41EE-972E-AADC14BE59A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708;p66">
              <a:extLst>
                <a:ext uri="{FF2B5EF4-FFF2-40B4-BE49-F238E27FC236}">
                  <a16:creationId xmlns:a16="http://schemas.microsoft.com/office/drawing/2014/main" id="{A0584991-7722-409E-A6B0-2DB6D5E2AFDD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709;p66">
              <a:extLst>
                <a:ext uri="{FF2B5EF4-FFF2-40B4-BE49-F238E27FC236}">
                  <a16:creationId xmlns:a16="http://schemas.microsoft.com/office/drawing/2014/main" id="{DDEFBD2E-A453-4445-B7AA-ABC04147AA8E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710;p66">
              <a:extLst>
                <a:ext uri="{FF2B5EF4-FFF2-40B4-BE49-F238E27FC236}">
                  <a16:creationId xmlns:a16="http://schemas.microsoft.com/office/drawing/2014/main" id="{D91508C7-212A-48FB-9433-ADD1BF2FD7E1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711;p66">
              <a:extLst>
                <a:ext uri="{FF2B5EF4-FFF2-40B4-BE49-F238E27FC236}">
                  <a16:creationId xmlns:a16="http://schemas.microsoft.com/office/drawing/2014/main" id="{280043C2-C22C-413E-8EF9-ECC8BE845C5C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712;p66">
              <a:extLst>
                <a:ext uri="{FF2B5EF4-FFF2-40B4-BE49-F238E27FC236}">
                  <a16:creationId xmlns:a16="http://schemas.microsoft.com/office/drawing/2014/main" id="{03A81ADD-8BE8-43AB-A609-15A1680E0D7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713;p66">
              <a:extLst>
                <a:ext uri="{FF2B5EF4-FFF2-40B4-BE49-F238E27FC236}">
                  <a16:creationId xmlns:a16="http://schemas.microsoft.com/office/drawing/2014/main" id="{8E39EEF7-16EE-4956-9BCA-DA27EB3267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714;p66">
              <a:extLst>
                <a:ext uri="{FF2B5EF4-FFF2-40B4-BE49-F238E27FC236}">
                  <a16:creationId xmlns:a16="http://schemas.microsoft.com/office/drawing/2014/main" id="{2870C387-CF9B-4B87-85D2-C4688418607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715;p66">
              <a:extLst>
                <a:ext uri="{FF2B5EF4-FFF2-40B4-BE49-F238E27FC236}">
                  <a16:creationId xmlns:a16="http://schemas.microsoft.com/office/drawing/2014/main" id="{2DC241A6-BAE0-4731-A69C-E88AE8BBFE1E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716;p66">
              <a:extLst>
                <a:ext uri="{FF2B5EF4-FFF2-40B4-BE49-F238E27FC236}">
                  <a16:creationId xmlns:a16="http://schemas.microsoft.com/office/drawing/2014/main" id="{35428E23-5655-4345-A538-DA8F2915D426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717;p66">
              <a:extLst>
                <a:ext uri="{FF2B5EF4-FFF2-40B4-BE49-F238E27FC236}">
                  <a16:creationId xmlns:a16="http://schemas.microsoft.com/office/drawing/2014/main" id="{ADF50155-CA7D-453E-B385-B6A44EECED3F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718;p66">
              <a:extLst>
                <a:ext uri="{FF2B5EF4-FFF2-40B4-BE49-F238E27FC236}">
                  <a16:creationId xmlns:a16="http://schemas.microsoft.com/office/drawing/2014/main" id="{B4A70D1F-776C-4AA9-A2B0-C852D01033D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719;p66">
              <a:extLst>
                <a:ext uri="{FF2B5EF4-FFF2-40B4-BE49-F238E27FC236}">
                  <a16:creationId xmlns:a16="http://schemas.microsoft.com/office/drawing/2014/main" id="{9BC62A82-69A0-48A0-97EB-BBFAAF045C35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720;p66">
              <a:extLst>
                <a:ext uri="{FF2B5EF4-FFF2-40B4-BE49-F238E27FC236}">
                  <a16:creationId xmlns:a16="http://schemas.microsoft.com/office/drawing/2014/main" id="{90533C46-6F51-4BC1-8512-AB41D7AC1F79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721;p66">
              <a:extLst>
                <a:ext uri="{FF2B5EF4-FFF2-40B4-BE49-F238E27FC236}">
                  <a16:creationId xmlns:a16="http://schemas.microsoft.com/office/drawing/2014/main" id="{7FC6D7B3-1E5E-4D3D-BD77-FDA27E4E445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722;p66">
              <a:extLst>
                <a:ext uri="{FF2B5EF4-FFF2-40B4-BE49-F238E27FC236}">
                  <a16:creationId xmlns:a16="http://schemas.microsoft.com/office/drawing/2014/main" id="{6DBC98ED-03AB-4739-BBA7-8C5072E26DAB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723;p66">
              <a:extLst>
                <a:ext uri="{FF2B5EF4-FFF2-40B4-BE49-F238E27FC236}">
                  <a16:creationId xmlns:a16="http://schemas.microsoft.com/office/drawing/2014/main" id="{FB62943A-3CD7-488D-8167-8B2730FF03E2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724;p66">
              <a:extLst>
                <a:ext uri="{FF2B5EF4-FFF2-40B4-BE49-F238E27FC236}">
                  <a16:creationId xmlns:a16="http://schemas.microsoft.com/office/drawing/2014/main" id="{66C48454-4AFA-4BF5-B925-4EA3E8E5F8C4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725;p66">
              <a:extLst>
                <a:ext uri="{FF2B5EF4-FFF2-40B4-BE49-F238E27FC236}">
                  <a16:creationId xmlns:a16="http://schemas.microsoft.com/office/drawing/2014/main" id="{CA2D7B60-081B-46B3-8331-0DF04386862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6726;p66">
              <a:extLst>
                <a:ext uri="{FF2B5EF4-FFF2-40B4-BE49-F238E27FC236}">
                  <a16:creationId xmlns:a16="http://schemas.microsoft.com/office/drawing/2014/main" id="{D61C527F-E5BA-4440-BD7B-3EEE8971C2D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6727;p66">
              <a:extLst>
                <a:ext uri="{FF2B5EF4-FFF2-40B4-BE49-F238E27FC236}">
                  <a16:creationId xmlns:a16="http://schemas.microsoft.com/office/drawing/2014/main" id="{B4750D90-C316-4CC1-A974-70B490EA292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6728;p66">
              <a:extLst>
                <a:ext uri="{FF2B5EF4-FFF2-40B4-BE49-F238E27FC236}">
                  <a16:creationId xmlns:a16="http://schemas.microsoft.com/office/drawing/2014/main" id="{B080E3FB-0A99-4816-922B-7EE8E58EA7E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6729;p66">
              <a:extLst>
                <a:ext uri="{FF2B5EF4-FFF2-40B4-BE49-F238E27FC236}">
                  <a16:creationId xmlns:a16="http://schemas.microsoft.com/office/drawing/2014/main" id="{9057152C-4342-4BFF-B1BB-858119B2504E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6730;p66">
              <a:extLst>
                <a:ext uri="{FF2B5EF4-FFF2-40B4-BE49-F238E27FC236}">
                  <a16:creationId xmlns:a16="http://schemas.microsoft.com/office/drawing/2014/main" id="{BD92A7AB-DD27-4394-955E-5EA7B184D504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6731;p66">
              <a:extLst>
                <a:ext uri="{FF2B5EF4-FFF2-40B4-BE49-F238E27FC236}">
                  <a16:creationId xmlns:a16="http://schemas.microsoft.com/office/drawing/2014/main" id="{1EC74B3C-C076-4234-8430-DE430439D6BD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6732;p66">
              <a:extLst>
                <a:ext uri="{FF2B5EF4-FFF2-40B4-BE49-F238E27FC236}">
                  <a16:creationId xmlns:a16="http://schemas.microsoft.com/office/drawing/2014/main" id="{D9B41AB5-40B9-4516-8EF0-77ACDE141696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6733;p66">
              <a:extLst>
                <a:ext uri="{FF2B5EF4-FFF2-40B4-BE49-F238E27FC236}">
                  <a16:creationId xmlns:a16="http://schemas.microsoft.com/office/drawing/2014/main" id="{CE87E016-BF95-4C31-9A08-40865E7BD0B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6734;p66">
              <a:extLst>
                <a:ext uri="{FF2B5EF4-FFF2-40B4-BE49-F238E27FC236}">
                  <a16:creationId xmlns:a16="http://schemas.microsoft.com/office/drawing/2014/main" id="{1B251ACD-D809-44BC-8E04-F244C729F12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6735;p66">
              <a:extLst>
                <a:ext uri="{FF2B5EF4-FFF2-40B4-BE49-F238E27FC236}">
                  <a16:creationId xmlns:a16="http://schemas.microsoft.com/office/drawing/2014/main" id="{480848E4-8077-4970-8966-32C1D593285B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6736;p66">
              <a:extLst>
                <a:ext uri="{FF2B5EF4-FFF2-40B4-BE49-F238E27FC236}">
                  <a16:creationId xmlns:a16="http://schemas.microsoft.com/office/drawing/2014/main" id="{A9C905AC-D11B-4689-A2BD-5D3D9509A4E6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6737;p66">
              <a:extLst>
                <a:ext uri="{FF2B5EF4-FFF2-40B4-BE49-F238E27FC236}">
                  <a16:creationId xmlns:a16="http://schemas.microsoft.com/office/drawing/2014/main" id="{82D3C467-D6D4-4AAF-8E50-5314B6E0AEB9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6738;p66">
              <a:extLst>
                <a:ext uri="{FF2B5EF4-FFF2-40B4-BE49-F238E27FC236}">
                  <a16:creationId xmlns:a16="http://schemas.microsoft.com/office/drawing/2014/main" id="{CEDFA90A-47B4-4781-A4C1-73F14FCC098C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6739;p66">
              <a:extLst>
                <a:ext uri="{FF2B5EF4-FFF2-40B4-BE49-F238E27FC236}">
                  <a16:creationId xmlns:a16="http://schemas.microsoft.com/office/drawing/2014/main" id="{56A6504B-DE0B-45CA-876D-AFF5CBC4E2DB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6740;p66">
              <a:extLst>
                <a:ext uri="{FF2B5EF4-FFF2-40B4-BE49-F238E27FC236}">
                  <a16:creationId xmlns:a16="http://schemas.microsoft.com/office/drawing/2014/main" id="{28EA7313-3F13-47FA-A4C5-845311974A7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6741;p66">
              <a:extLst>
                <a:ext uri="{FF2B5EF4-FFF2-40B4-BE49-F238E27FC236}">
                  <a16:creationId xmlns:a16="http://schemas.microsoft.com/office/drawing/2014/main" id="{08D8B1F0-39DC-4E90-836B-DE9300EA655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6742;p66">
              <a:extLst>
                <a:ext uri="{FF2B5EF4-FFF2-40B4-BE49-F238E27FC236}">
                  <a16:creationId xmlns:a16="http://schemas.microsoft.com/office/drawing/2014/main" id="{72815FC5-71D8-4FC8-8DCC-86DBB98EE8B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743;p66">
              <a:extLst>
                <a:ext uri="{FF2B5EF4-FFF2-40B4-BE49-F238E27FC236}">
                  <a16:creationId xmlns:a16="http://schemas.microsoft.com/office/drawing/2014/main" id="{33CB4CB0-A1B5-4F50-8938-7EBA14B34A0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744;p66">
              <a:extLst>
                <a:ext uri="{FF2B5EF4-FFF2-40B4-BE49-F238E27FC236}">
                  <a16:creationId xmlns:a16="http://schemas.microsoft.com/office/drawing/2014/main" id="{9C4128EF-817B-4800-BD4A-B4FB86BF2DA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745;p66">
              <a:extLst>
                <a:ext uri="{FF2B5EF4-FFF2-40B4-BE49-F238E27FC236}">
                  <a16:creationId xmlns:a16="http://schemas.microsoft.com/office/drawing/2014/main" id="{1F3432A3-C901-4EF2-9FBB-FD7A462E3291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746;p66">
              <a:extLst>
                <a:ext uri="{FF2B5EF4-FFF2-40B4-BE49-F238E27FC236}">
                  <a16:creationId xmlns:a16="http://schemas.microsoft.com/office/drawing/2014/main" id="{6A40CE57-4DA6-4757-B405-69B02CEB2BF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747;p66">
              <a:extLst>
                <a:ext uri="{FF2B5EF4-FFF2-40B4-BE49-F238E27FC236}">
                  <a16:creationId xmlns:a16="http://schemas.microsoft.com/office/drawing/2014/main" id="{9EE51465-20E4-491E-972E-52B11A0D76D9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748;p66">
              <a:extLst>
                <a:ext uri="{FF2B5EF4-FFF2-40B4-BE49-F238E27FC236}">
                  <a16:creationId xmlns:a16="http://schemas.microsoft.com/office/drawing/2014/main" id="{C3386072-60A6-427F-BCC2-D7D2DC590F3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749;p66">
              <a:extLst>
                <a:ext uri="{FF2B5EF4-FFF2-40B4-BE49-F238E27FC236}">
                  <a16:creationId xmlns:a16="http://schemas.microsoft.com/office/drawing/2014/main" id="{2D3A45F5-C85A-48FB-9C46-E6FFFC93A573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750;p66">
              <a:extLst>
                <a:ext uri="{FF2B5EF4-FFF2-40B4-BE49-F238E27FC236}">
                  <a16:creationId xmlns:a16="http://schemas.microsoft.com/office/drawing/2014/main" id="{90D93C05-95AB-49CF-BA47-653E1ABA8796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751;p66">
              <a:extLst>
                <a:ext uri="{FF2B5EF4-FFF2-40B4-BE49-F238E27FC236}">
                  <a16:creationId xmlns:a16="http://schemas.microsoft.com/office/drawing/2014/main" id="{7C878485-B850-460E-B40E-D1CBAB9FA352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752;p66">
              <a:extLst>
                <a:ext uri="{FF2B5EF4-FFF2-40B4-BE49-F238E27FC236}">
                  <a16:creationId xmlns:a16="http://schemas.microsoft.com/office/drawing/2014/main" id="{98CEF2AB-3E11-4861-8552-94F8ECE0A56C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753;p66">
              <a:extLst>
                <a:ext uri="{FF2B5EF4-FFF2-40B4-BE49-F238E27FC236}">
                  <a16:creationId xmlns:a16="http://schemas.microsoft.com/office/drawing/2014/main" id="{BFBE3745-D6C8-4E3C-A80E-FF1AE723147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754;p66">
              <a:extLst>
                <a:ext uri="{FF2B5EF4-FFF2-40B4-BE49-F238E27FC236}">
                  <a16:creationId xmlns:a16="http://schemas.microsoft.com/office/drawing/2014/main" id="{0E3484BD-CFCA-4907-925E-79FC98B359D8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755;p66">
              <a:extLst>
                <a:ext uri="{FF2B5EF4-FFF2-40B4-BE49-F238E27FC236}">
                  <a16:creationId xmlns:a16="http://schemas.microsoft.com/office/drawing/2014/main" id="{A12FA957-4975-4871-9017-91DF9D9C2FF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756;p66">
              <a:extLst>
                <a:ext uri="{FF2B5EF4-FFF2-40B4-BE49-F238E27FC236}">
                  <a16:creationId xmlns:a16="http://schemas.microsoft.com/office/drawing/2014/main" id="{7B4D8EEB-7172-40AE-A6CF-9B326A7B87F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757;p66">
              <a:extLst>
                <a:ext uri="{FF2B5EF4-FFF2-40B4-BE49-F238E27FC236}">
                  <a16:creationId xmlns:a16="http://schemas.microsoft.com/office/drawing/2014/main" id="{F3FDF6D8-75D8-4BE0-A164-6C6F260BAD02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758;p66">
              <a:extLst>
                <a:ext uri="{FF2B5EF4-FFF2-40B4-BE49-F238E27FC236}">
                  <a16:creationId xmlns:a16="http://schemas.microsoft.com/office/drawing/2014/main" id="{5B5AA60A-4C3B-4DFD-AAA6-386B3EFE328D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759;p66">
              <a:extLst>
                <a:ext uri="{FF2B5EF4-FFF2-40B4-BE49-F238E27FC236}">
                  <a16:creationId xmlns:a16="http://schemas.microsoft.com/office/drawing/2014/main" id="{65C5056B-789C-4945-A346-8181BA3D0EE4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760;p66">
              <a:extLst>
                <a:ext uri="{FF2B5EF4-FFF2-40B4-BE49-F238E27FC236}">
                  <a16:creationId xmlns:a16="http://schemas.microsoft.com/office/drawing/2014/main" id="{4A49B93D-6FEC-49DD-AE09-ADEE7F625EE2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761;p66">
              <a:extLst>
                <a:ext uri="{FF2B5EF4-FFF2-40B4-BE49-F238E27FC236}">
                  <a16:creationId xmlns:a16="http://schemas.microsoft.com/office/drawing/2014/main" id="{B4D433FC-1AFF-4CD6-9BF7-2B876CA9378D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762;p66">
              <a:extLst>
                <a:ext uri="{FF2B5EF4-FFF2-40B4-BE49-F238E27FC236}">
                  <a16:creationId xmlns:a16="http://schemas.microsoft.com/office/drawing/2014/main" id="{D4171D21-05BD-4F85-8F6B-6C61A9D45094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763;p66">
              <a:extLst>
                <a:ext uri="{FF2B5EF4-FFF2-40B4-BE49-F238E27FC236}">
                  <a16:creationId xmlns:a16="http://schemas.microsoft.com/office/drawing/2014/main" id="{97AC81F0-C011-4C27-A6DC-57ADC88C5483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764;p66">
              <a:extLst>
                <a:ext uri="{FF2B5EF4-FFF2-40B4-BE49-F238E27FC236}">
                  <a16:creationId xmlns:a16="http://schemas.microsoft.com/office/drawing/2014/main" id="{0EA7FDDD-E334-4C10-AF23-8423962567F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765;p66">
              <a:extLst>
                <a:ext uri="{FF2B5EF4-FFF2-40B4-BE49-F238E27FC236}">
                  <a16:creationId xmlns:a16="http://schemas.microsoft.com/office/drawing/2014/main" id="{0E63E5AD-6328-47B1-84E6-265CCF0BCC8B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766;p66">
              <a:extLst>
                <a:ext uri="{FF2B5EF4-FFF2-40B4-BE49-F238E27FC236}">
                  <a16:creationId xmlns:a16="http://schemas.microsoft.com/office/drawing/2014/main" id="{DA720709-CB1E-4F60-82B2-511A6D1BAF84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767;p66">
              <a:extLst>
                <a:ext uri="{FF2B5EF4-FFF2-40B4-BE49-F238E27FC236}">
                  <a16:creationId xmlns:a16="http://schemas.microsoft.com/office/drawing/2014/main" id="{05159EBD-C3AD-4BC3-A5AB-D56EB7EF29A7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768;p66">
              <a:extLst>
                <a:ext uri="{FF2B5EF4-FFF2-40B4-BE49-F238E27FC236}">
                  <a16:creationId xmlns:a16="http://schemas.microsoft.com/office/drawing/2014/main" id="{CB898BC2-F8D1-4498-B5EE-EE9649C4089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769;p66">
              <a:extLst>
                <a:ext uri="{FF2B5EF4-FFF2-40B4-BE49-F238E27FC236}">
                  <a16:creationId xmlns:a16="http://schemas.microsoft.com/office/drawing/2014/main" id="{57C8F359-95BB-48BC-B12B-638126EA124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770;p66">
              <a:extLst>
                <a:ext uri="{FF2B5EF4-FFF2-40B4-BE49-F238E27FC236}">
                  <a16:creationId xmlns:a16="http://schemas.microsoft.com/office/drawing/2014/main" id="{ACF9F628-A604-4223-BB27-BD7DA4D8E1D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771;p66">
              <a:extLst>
                <a:ext uri="{FF2B5EF4-FFF2-40B4-BE49-F238E27FC236}">
                  <a16:creationId xmlns:a16="http://schemas.microsoft.com/office/drawing/2014/main" id="{DA3B2197-FD99-455D-B1B8-96735C0CE61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772;p66">
              <a:extLst>
                <a:ext uri="{FF2B5EF4-FFF2-40B4-BE49-F238E27FC236}">
                  <a16:creationId xmlns:a16="http://schemas.microsoft.com/office/drawing/2014/main" id="{DC5C841B-B875-4473-A513-B3C1A19FBAC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773;p66">
              <a:extLst>
                <a:ext uri="{FF2B5EF4-FFF2-40B4-BE49-F238E27FC236}">
                  <a16:creationId xmlns:a16="http://schemas.microsoft.com/office/drawing/2014/main" id="{A259F39C-819C-4892-9293-12A22289AA9E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774;p66">
              <a:extLst>
                <a:ext uri="{FF2B5EF4-FFF2-40B4-BE49-F238E27FC236}">
                  <a16:creationId xmlns:a16="http://schemas.microsoft.com/office/drawing/2014/main" id="{2D6F3E4D-115B-4F97-8D1C-986B0F336EB9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775;p66">
              <a:extLst>
                <a:ext uri="{FF2B5EF4-FFF2-40B4-BE49-F238E27FC236}">
                  <a16:creationId xmlns:a16="http://schemas.microsoft.com/office/drawing/2014/main" id="{B1F647AA-4D54-4B85-8862-1B8F6286BE4B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776;p66">
              <a:extLst>
                <a:ext uri="{FF2B5EF4-FFF2-40B4-BE49-F238E27FC236}">
                  <a16:creationId xmlns:a16="http://schemas.microsoft.com/office/drawing/2014/main" id="{255D45E2-043F-45E6-AC42-A469628F148F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777;p66">
              <a:extLst>
                <a:ext uri="{FF2B5EF4-FFF2-40B4-BE49-F238E27FC236}">
                  <a16:creationId xmlns:a16="http://schemas.microsoft.com/office/drawing/2014/main" id="{5D4B582B-3B26-4FCC-8BD9-8A4520806786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6778;p66">
              <a:extLst>
                <a:ext uri="{FF2B5EF4-FFF2-40B4-BE49-F238E27FC236}">
                  <a16:creationId xmlns:a16="http://schemas.microsoft.com/office/drawing/2014/main" id="{7D62C71A-F2F6-4B31-8987-5357AA3AE1A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6779;p66">
              <a:extLst>
                <a:ext uri="{FF2B5EF4-FFF2-40B4-BE49-F238E27FC236}">
                  <a16:creationId xmlns:a16="http://schemas.microsoft.com/office/drawing/2014/main" id="{7AC8A425-437B-4127-9C70-0A95D2CD1939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6780;p66">
              <a:extLst>
                <a:ext uri="{FF2B5EF4-FFF2-40B4-BE49-F238E27FC236}">
                  <a16:creationId xmlns:a16="http://schemas.microsoft.com/office/drawing/2014/main" id="{92EC95CA-048C-4A3B-AB9A-CBA9C55930C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6781;p66">
              <a:extLst>
                <a:ext uri="{FF2B5EF4-FFF2-40B4-BE49-F238E27FC236}">
                  <a16:creationId xmlns:a16="http://schemas.microsoft.com/office/drawing/2014/main" id="{D3BDA50A-22B8-4347-9C5D-91ABCE02D55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6782;p66">
              <a:extLst>
                <a:ext uri="{FF2B5EF4-FFF2-40B4-BE49-F238E27FC236}">
                  <a16:creationId xmlns:a16="http://schemas.microsoft.com/office/drawing/2014/main" id="{BE34771D-67D2-40AA-8800-361F5AE91AA0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6783;p66">
              <a:extLst>
                <a:ext uri="{FF2B5EF4-FFF2-40B4-BE49-F238E27FC236}">
                  <a16:creationId xmlns:a16="http://schemas.microsoft.com/office/drawing/2014/main" id="{EBA0AFB3-BEEE-4D41-ABB6-B678ED59956D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6784;p66">
              <a:extLst>
                <a:ext uri="{FF2B5EF4-FFF2-40B4-BE49-F238E27FC236}">
                  <a16:creationId xmlns:a16="http://schemas.microsoft.com/office/drawing/2014/main" id="{485B7EE8-7897-4BCE-8CBA-034F156CE067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6785;p66">
              <a:extLst>
                <a:ext uri="{FF2B5EF4-FFF2-40B4-BE49-F238E27FC236}">
                  <a16:creationId xmlns:a16="http://schemas.microsoft.com/office/drawing/2014/main" id="{7BC3AF0F-BEA3-4A2E-9AD8-23D13D23CAB3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6786;p66">
              <a:extLst>
                <a:ext uri="{FF2B5EF4-FFF2-40B4-BE49-F238E27FC236}">
                  <a16:creationId xmlns:a16="http://schemas.microsoft.com/office/drawing/2014/main" id="{64A705E2-0B01-4C6E-976B-94132A939852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6787;p66">
              <a:extLst>
                <a:ext uri="{FF2B5EF4-FFF2-40B4-BE49-F238E27FC236}">
                  <a16:creationId xmlns:a16="http://schemas.microsoft.com/office/drawing/2014/main" id="{3873FC9E-B9C0-418B-A70B-ABF0CBCCDBFF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6788;p66">
              <a:extLst>
                <a:ext uri="{FF2B5EF4-FFF2-40B4-BE49-F238E27FC236}">
                  <a16:creationId xmlns:a16="http://schemas.microsoft.com/office/drawing/2014/main" id="{D0408ADD-49B5-4C5F-A3AD-C63FDFCCAEA5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6789;p66">
              <a:extLst>
                <a:ext uri="{FF2B5EF4-FFF2-40B4-BE49-F238E27FC236}">
                  <a16:creationId xmlns:a16="http://schemas.microsoft.com/office/drawing/2014/main" id="{792674CD-560F-45F9-9876-7FCD1047C397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6790;p66">
              <a:extLst>
                <a:ext uri="{FF2B5EF4-FFF2-40B4-BE49-F238E27FC236}">
                  <a16:creationId xmlns:a16="http://schemas.microsoft.com/office/drawing/2014/main" id="{DAC94D0B-1719-4FF8-BE0D-8E93BCE7C21C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6791;p66">
              <a:extLst>
                <a:ext uri="{FF2B5EF4-FFF2-40B4-BE49-F238E27FC236}">
                  <a16:creationId xmlns:a16="http://schemas.microsoft.com/office/drawing/2014/main" id="{6695C630-7117-4B08-BFD6-91FAB69742C7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6792;p66">
              <a:extLst>
                <a:ext uri="{FF2B5EF4-FFF2-40B4-BE49-F238E27FC236}">
                  <a16:creationId xmlns:a16="http://schemas.microsoft.com/office/drawing/2014/main" id="{EECA43D5-99BA-4F18-BAAC-8063F4E43385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6793;p66">
              <a:extLst>
                <a:ext uri="{FF2B5EF4-FFF2-40B4-BE49-F238E27FC236}">
                  <a16:creationId xmlns:a16="http://schemas.microsoft.com/office/drawing/2014/main" id="{4D5D6AB7-27F3-4196-B877-3E6A46E225D6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6794;p66">
              <a:extLst>
                <a:ext uri="{FF2B5EF4-FFF2-40B4-BE49-F238E27FC236}">
                  <a16:creationId xmlns:a16="http://schemas.microsoft.com/office/drawing/2014/main" id="{0ECAE3E4-2F9E-4AFA-A03B-67F7B6B66F19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6795;p66">
              <a:extLst>
                <a:ext uri="{FF2B5EF4-FFF2-40B4-BE49-F238E27FC236}">
                  <a16:creationId xmlns:a16="http://schemas.microsoft.com/office/drawing/2014/main" id="{F1715DE3-492A-454B-AA89-660B6227429D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6796;p66">
              <a:extLst>
                <a:ext uri="{FF2B5EF4-FFF2-40B4-BE49-F238E27FC236}">
                  <a16:creationId xmlns:a16="http://schemas.microsoft.com/office/drawing/2014/main" id="{CFD988F9-AE0F-499D-BEAA-5179A07FEF0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6797;p66">
              <a:extLst>
                <a:ext uri="{FF2B5EF4-FFF2-40B4-BE49-F238E27FC236}">
                  <a16:creationId xmlns:a16="http://schemas.microsoft.com/office/drawing/2014/main" id="{D31F7F56-3FC8-4712-BB59-F62448A37C74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6798;p66">
              <a:extLst>
                <a:ext uri="{FF2B5EF4-FFF2-40B4-BE49-F238E27FC236}">
                  <a16:creationId xmlns:a16="http://schemas.microsoft.com/office/drawing/2014/main" id="{45B606A8-175C-4EB9-80FC-437A9B8B0B8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6799;p66">
              <a:extLst>
                <a:ext uri="{FF2B5EF4-FFF2-40B4-BE49-F238E27FC236}">
                  <a16:creationId xmlns:a16="http://schemas.microsoft.com/office/drawing/2014/main" id="{CF29C15A-ED35-49EA-B584-DDFBFBEE7E4B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6800;p66">
              <a:extLst>
                <a:ext uri="{FF2B5EF4-FFF2-40B4-BE49-F238E27FC236}">
                  <a16:creationId xmlns:a16="http://schemas.microsoft.com/office/drawing/2014/main" id="{264C9113-D538-4E88-8A54-AFCE340608F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6801;p66">
              <a:extLst>
                <a:ext uri="{FF2B5EF4-FFF2-40B4-BE49-F238E27FC236}">
                  <a16:creationId xmlns:a16="http://schemas.microsoft.com/office/drawing/2014/main" id="{A92F453A-3F9A-462E-917F-EA35C58074D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6802;p66">
              <a:extLst>
                <a:ext uri="{FF2B5EF4-FFF2-40B4-BE49-F238E27FC236}">
                  <a16:creationId xmlns:a16="http://schemas.microsoft.com/office/drawing/2014/main" id="{575E5EB9-A397-4918-9D08-822FC9799996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6803;p66">
              <a:extLst>
                <a:ext uri="{FF2B5EF4-FFF2-40B4-BE49-F238E27FC236}">
                  <a16:creationId xmlns:a16="http://schemas.microsoft.com/office/drawing/2014/main" id="{EB59ED5B-87DB-4BB5-B7D9-F55D604080E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6804;p66">
              <a:extLst>
                <a:ext uri="{FF2B5EF4-FFF2-40B4-BE49-F238E27FC236}">
                  <a16:creationId xmlns:a16="http://schemas.microsoft.com/office/drawing/2014/main" id="{3298D17E-7FCA-451E-A1F6-2C295F2E2B54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6805;p66">
              <a:extLst>
                <a:ext uri="{FF2B5EF4-FFF2-40B4-BE49-F238E27FC236}">
                  <a16:creationId xmlns:a16="http://schemas.microsoft.com/office/drawing/2014/main" id="{F63C4312-BF46-4DC7-AA5C-4B80B3390C50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6806;p66">
              <a:extLst>
                <a:ext uri="{FF2B5EF4-FFF2-40B4-BE49-F238E27FC236}">
                  <a16:creationId xmlns:a16="http://schemas.microsoft.com/office/drawing/2014/main" id="{D12E19A8-A0F7-42AD-B765-95EF9CD5A8CC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6807;p66">
              <a:extLst>
                <a:ext uri="{FF2B5EF4-FFF2-40B4-BE49-F238E27FC236}">
                  <a16:creationId xmlns:a16="http://schemas.microsoft.com/office/drawing/2014/main" id="{0ABD1021-34E0-415F-B226-21DAFB781DC0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6808;p66">
              <a:extLst>
                <a:ext uri="{FF2B5EF4-FFF2-40B4-BE49-F238E27FC236}">
                  <a16:creationId xmlns:a16="http://schemas.microsoft.com/office/drawing/2014/main" id="{D15C7A2C-1AF2-4E6A-970F-F7B7769A77FB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6809;p66">
              <a:extLst>
                <a:ext uri="{FF2B5EF4-FFF2-40B4-BE49-F238E27FC236}">
                  <a16:creationId xmlns:a16="http://schemas.microsoft.com/office/drawing/2014/main" id="{F29D10B1-77EC-46A0-B025-9055569E9C04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6810;p66">
              <a:extLst>
                <a:ext uri="{FF2B5EF4-FFF2-40B4-BE49-F238E27FC236}">
                  <a16:creationId xmlns:a16="http://schemas.microsoft.com/office/drawing/2014/main" id="{64E9DC18-4937-421A-A919-E259A72B0FF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6811;p66">
              <a:extLst>
                <a:ext uri="{FF2B5EF4-FFF2-40B4-BE49-F238E27FC236}">
                  <a16:creationId xmlns:a16="http://schemas.microsoft.com/office/drawing/2014/main" id="{53501FEE-76FC-4B78-AD33-57376F8E71B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6812;p66">
              <a:extLst>
                <a:ext uri="{FF2B5EF4-FFF2-40B4-BE49-F238E27FC236}">
                  <a16:creationId xmlns:a16="http://schemas.microsoft.com/office/drawing/2014/main" id="{24392C31-7E89-4ACC-B0D3-3F53787A7E4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6813;p66">
              <a:extLst>
                <a:ext uri="{FF2B5EF4-FFF2-40B4-BE49-F238E27FC236}">
                  <a16:creationId xmlns:a16="http://schemas.microsoft.com/office/drawing/2014/main" id="{4DADBB46-3601-4A2F-A6CE-383F99504130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6814;p66">
              <a:extLst>
                <a:ext uri="{FF2B5EF4-FFF2-40B4-BE49-F238E27FC236}">
                  <a16:creationId xmlns:a16="http://schemas.microsoft.com/office/drawing/2014/main" id="{D0B0C4B7-ACB5-450A-8561-70FD52824036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6815;p66">
              <a:extLst>
                <a:ext uri="{FF2B5EF4-FFF2-40B4-BE49-F238E27FC236}">
                  <a16:creationId xmlns:a16="http://schemas.microsoft.com/office/drawing/2014/main" id="{7A170C37-8972-453F-AE6A-3EB501A777F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6816;p66">
              <a:extLst>
                <a:ext uri="{FF2B5EF4-FFF2-40B4-BE49-F238E27FC236}">
                  <a16:creationId xmlns:a16="http://schemas.microsoft.com/office/drawing/2014/main" id="{345B6D54-60E2-488B-B7B8-E7605FC7532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6817;p66">
              <a:extLst>
                <a:ext uri="{FF2B5EF4-FFF2-40B4-BE49-F238E27FC236}">
                  <a16:creationId xmlns:a16="http://schemas.microsoft.com/office/drawing/2014/main" id="{D0FF0EA8-19BC-431A-BD1D-6CF5BC5C60E6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6818;p66">
              <a:extLst>
                <a:ext uri="{FF2B5EF4-FFF2-40B4-BE49-F238E27FC236}">
                  <a16:creationId xmlns:a16="http://schemas.microsoft.com/office/drawing/2014/main" id="{2A3F9EF0-0777-467F-99A0-EF84E8388579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6819;p66">
              <a:extLst>
                <a:ext uri="{FF2B5EF4-FFF2-40B4-BE49-F238E27FC236}">
                  <a16:creationId xmlns:a16="http://schemas.microsoft.com/office/drawing/2014/main" id="{84B6B065-0505-4CA3-8C1C-2DF2CC9C19E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6820;p66">
              <a:extLst>
                <a:ext uri="{FF2B5EF4-FFF2-40B4-BE49-F238E27FC236}">
                  <a16:creationId xmlns:a16="http://schemas.microsoft.com/office/drawing/2014/main" id="{CFF90712-F5ED-437C-AE98-DBA6978C7AA1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6821;p66">
              <a:extLst>
                <a:ext uri="{FF2B5EF4-FFF2-40B4-BE49-F238E27FC236}">
                  <a16:creationId xmlns:a16="http://schemas.microsoft.com/office/drawing/2014/main" id="{5A212196-0972-4313-BC35-BEB4ABF8C6C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6822;p66">
              <a:extLst>
                <a:ext uri="{FF2B5EF4-FFF2-40B4-BE49-F238E27FC236}">
                  <a16:creationId xmlns:a16="http://schemas.microsoft.com/office/drawing/2014/main" id="{CEEB7049-239D-4A11-8B73-411E7067C7F5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6823;p66">
              <a:extLst>
                <a:ext uri="{FF2B5EF4-FFF2-40B4-BE49-F238E27FC236}">
                  <a16:creationId xmlns:a16="http://schemas.microsoft.com/office/drawing/2014/main" id="{E74D3996-8AE0-4A89-9740-3F121AA571C0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6824;p66">
              <a:extLst>
                <a:ext uri="{FF2B5EF4-FFF2-40B4-BE49-F238E27FC236}">
                  <a16:creationId xmlns:a16="http://schemas.microsoft.com/office/drawing/2014/main" id="{6668696D-16C5-43F6-9F97-FD165A5AEA4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6825;p66">
              <a:extLst>
                <a:ext uri="{FF2B5EF4-FFF2-40B4-BE49-F238E27FC236}">
                  <a16:creationId xmlns:a16="http://schemas.microsoft.com/office/drawing/2014/main" id="{18BC52CA-BCAB-4EC5-BA88-707D96D8FE4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6826;p66">
              <a:extLst>
                <a:ext uri="{FF2B5EF4-FFF2-40B4-BE49-F238E27FC236}">
                  <a16:creationId xmlns:a16="http://schemas.microsoft.com/office/drawing/2014/main" id="{4DE95863-605F-43B2-9C71-55268DFC4E89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6827;p66">
              <a:extLst>
                <a:ext uri="{FF2B5EF4-FFF2-40B4-BE49-F238E27FC236}">
                  <a16:creationId xmlns:a16="http://schemas.microsoft.com/office/drawing/2014/main" id="{193D0FC7-69E2-4032-A651-FCA7E60EBB4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6828;p66">
              <a:extLst>
                <a:ext uri="{FF2B5EF4-FFF2-40B4-BE49-F238E27FC236}">
                  <a16:creationId xmlns:a16="http://schemas.microsoft.com/office/drawing/2014/main" id="{600A089E-F7B9-4EEB-8436-3F4EACB25EE6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6829;p66">
              <a:extLst>
                <a:ext uri="{FF2B5EF4-FFF2-40B4-BE49-F238E27FC236}">
                  <a16:creationId xmlns:a16="http://schemas.microsoft.com/office/drawing/2014/main" id="{A4DD8887-375C-4229-8FA0-1C9966E1427D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6830;p66">
              <a:extLst>
                <a:ext uri="{FF2B5EF4-FFF2-40B4-BE49-F238E27FC236}">
                  <a16:creationId xmlns:a16="http://schemas.microsoft.com/office/drawing/2014/main" id="{6030FE89-D9FD-40DF-B993-BD9A512DD9D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6831;p66">
              <a:extLst>
                <a:ext uri="{FF2B5EF4-FFF2-40B4-BE49-F238E27FC236}">
                  <a16:creationId xmlns:a16="http://schemas.microsoft.com/office/drawing/2014/main" id="{C42FE911-C98C-4CF1-A7C3-246CC2AFEB4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6832;p66">
              <a:extLst>
                <a:ext uri="{FF2B5EF4-FFF2-40B4-BE49-F238E27FC236}">
                  <a16:creationId xmlns:a16="http://schemas.microsoft.com/office/drawing/2014/main" id="{386FA9FA-AA5C-4B1A-8F5C-33AFF5EC960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6833;p66">
              <a:extLst>
                <a:ext uri="{FF2B5EF4-FFF2-40B4-BE49-F238E27FC236}">
                  <a16:creationId xmlns:a16="http://schemas.microsoft.com/office/drawing/2014/main" id="{4259F3BF-C222-4765-ADD6-16AA0925AEBB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6834;p66">
              <a:extLst>
                <a:ext uri="{FF2B5EF4-FFF2-40B4-BE49-F238E27FC236}">
                  <a16:creationId xmlns:a16="http://schemas.microsoft.com/office/drawing/2014/main" id="{F96D6566-DEF1-454C-898E-08ED64D4DCC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6835;p66">
              <a:extLst>
                <a:ext uri="{FF2B5EF4-FFF2-40B4-BE49-F238E27FC236}">
                  <a16:creationId xmlns:a16="http://schemas.microsoft.com/office/drawing/2014/main" id="{B5BD200D-D95F-4EC9-B8A1-33E24E090FC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6836;p66">
              <a:extLst>
                <a:ext uri="{FF2B5EF4-FFF2-40B4-BE49-F238E27FC236}">
                  <a16:creationId xmlns:a16="http://schemas.microsoft.com/office/drawing/2014/main" id="{19D570F1-F459-416D-87C0-9AFAF40C29D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6837;p66">
              <a:extLst>
                <a:ext uri="{FF2B5EF4-FFF2-40B4-BE49-F238E27FC236}">
                  <a16:creationId xmlns:a16="http://schemas.microsoft.com/office/drawing/2014/main" id="{955CAA62-013F-4702-A88F-8AEE05D8F5A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6838;p66">
              <a:extLst>
                <a:ext uri="{FF2B5EF4-FFF2-40B4-BE49-F238E27FC236}">
                  <a16:creationId xmlns:a16="http://schemas.microsoft.com/office/drawing/2014/main" id="{F915A24A-BCBE-4683-98F6-CD0ADD77815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6839;p66">
              <a:extLst>
                <a:ext uri="{FF2B5EF4-FFF2-40B4-BE49-F238E27FC236}">
                  <a16:creationId xmlns:a16="http://schemas.microsoft.com/office/drawing/2014/main" id="{8CF4EBE6-A7D8-4FC5-B932-C971397F5309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6840;p66">
              <a:extLst>
                <a:ext uri="{FF2B5EF4-FFF2-40B4-BE49-F238E27FC236}">
                  <a16:creationId xmlns:a16="http://schemas.microsoft.com/office/drawing/2014/main" id="{318584CC-4C07-40A7-BBC5-42397A2D2F9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6841;p66">
              <a:extLst>
                <a:ext uri="{FF2B5EF4-FFF2-40B4-BE49-F238E27FC236}">
                  <a16:creationId xmlns:a16="http://schemas.microsoft.com/office/drawing/2014/main" id="{CAC309A5-C835-4DEA-A743-6DCF3862E0D6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6842;p66">
              <a:extLst>
                <a:ext uri="{FF2B5EF4-FFF2-40B4-BE49-F238E27FC236}">
                  <a16:creationId xmlns:a16="http://schemas.microsoft.com/office/drawing/2014/main" id="{91A8F9BE-DF64-4150-BE77-F20B43E114A5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6843;p66">
              <a:extLst>
                <a:ext uri="{FF2B5EF4-FFF2-40B4-BE49-F238E27FC236}">
                  <a16:creationId xmlns:a16="http://schemas.microsoft.com/office/drawing/2014/main" id="{8C415780-4AD3-44B3-9283-95BF6AAD29A1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6844;p66">
              <a:extLst>
                <a:ext uri="{FF2B5EF4-FFF2-40B4-BE49-F238E27FC236}">
                  <a16:creationId xmlns:a16="http://schemas.microsoft.com/office/drawing/2014/main" id="{F94C51FA-87FB-488D-B0B2-3ACDFD05B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6845;p66">
              <a:extLst>
                <a:ext uri="{FF2B5EF4-FFF2-40B4-BE49-F238E27FC236}">
                  <a16:creationId xmlns:a16="http://schemas.microsoft.com/office/drawing/2014/main" id="{94A440D2-C050-4603-9DFF-BB35F1FAF58C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6846;p66">
              <a:extLst>
                <a:ext uri="{FF2B5EF4-FFF2-40B4-BE49-F238E27FC236}">
                  <a16:creationId xmlns:a16="http://schemas.microsoft.com/office/drawing/2014/main" id="{C2D163A1-35A5-4012-ACEB-0636E2BEE26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6847;p66">
              <a:extLst>
                <a:ext uri="{FF2B5EF4-FFF2-40B4-BE49-F238E27FC236}">
                  <a16:creationId xmlns:a16="http://schemas.microsoft.com/office/drawing/2014/main" id="{01F25934-682E-45CB-805C-DBD967441BA6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6848;p66">
              <a:extLst>
                <a:ext uri="{FF2B5EF4-FFF2-40B4-BE49-F238E27FC236}">
                  <a16:creationId xmlns:a16="http://schemas.microsoft.com/office/drawing/2014/main" id="{FD6DDDB0-E238-4FD6-93BD-A800E253558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6849;p66">
              <a:extLst>
                <a:ext uri="{FF2B5EF4-FFF2-40B4-BE49-F238E27FC236}">
                  <a16:creationId xmlns:a16="http://schemas.microsoft.com/office/drawing/2014/main" id="{F9C72494-8212-46A1-889C-EDA30ED2696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6850;p66">
              <a:extLst>
                <a:ext uri="{FF2B5EF4-FFF2-40B4-BE49-F238E27FC236}">
                  <a16:creationId xmlns:a16="http://schemas.microsoft.com/office/drawing/2014/main" id="{B73772E1-D596-4422-BDF3-2BE096C1C45C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6851;p66">
              <a:extLst>
                <a:ext uri="{FF2B5EF4-FFF2-40B4-BE49-F238E27FC236}">
                  <a16:creationId xmlns:a16="http://schemas.microsoft.com/office/drawing/2014/main" id="{08E98022-30C8-4056-8ABB-238F10EE0BD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6852;p66">
              <a:extLst>
                <a:ext uri="{FF2B5EF4-FFF2-40B4-BE49-F238E27FC236}">
                  <a16:creationId xmlns:a16="http://schemas.microsoft.com/office/drawing/2014/main" id="{6A00DC4B-36C4-4543-8B5A-2DD2D2F822C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6853;p66">
              <a:extLst>
                <a:ext uri="{FF2B5EF4-FFF2-40B4-BE49-F238E27FC236}">
                  <a16:creationId xmlns:a16="http://schemas.microsoft.com/office/drawing/2014/main" id="{B5A17467-7DF6-4E6C-8201-03494073952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6854;p66">
              <a:extLst>
                <a:ext uri="{FF2B5EF4-FFF2-40B4-BE49-F238E27FC236}">
                  <a16:creationId xmlns:a16="http://schemas.microsoft.com/office/drawing/2014/main" id="{3A6C8AA5-72D8-4536-B81A-80767F6ECA9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6855;p66">
              <a:extLst>
                <a:ext uri="{FF2B5EF4-FFF2-40B4-BE49-F238E27FC236}">
                  <a16:creationId xmlns:a16="http://schemas.microsoft.com/office/drawing/2014/main" id="{7B6B031A-FDE2-4DF8-9FE4-92CF6E927C0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6856;p66">
              <a:extLst>
                <a:ext uri="{FF2B5EF4-FFF2-40B4-BE49-F238E27FC236}">
                  <a16:creationId xmlns:a16="http://schemas.microsoft.com/office/drawing/2014/main" id="{2B25F7A4-44B0-4E1F-917B-D7685DD9624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474;p48">
            <a:extLst>
              <a:ext uri="{FF2B5EF4-FFF2-40B4-BE49-F238E27FC236}">
                <a16:creationId xmlns:a16="http://schemas.microsoft.com/office/drawing/2014/main" id="{034404CC-58A9-41D9-8D48-8D1877678590}"/>
              </a:ext>
            </a:extLst>
          </p:cNvPr>
          <p:cNvGrpSpPr/>
          <p:nvPr/>
        </p:nvGrpSpPr>
        <p:grpSpPr>
          <a:xfrm>
            <a:off x="-4023801" y="2718272"/>
            <a:ext cx="2353742" cy="1806866"/>
            <a:chOff x="4161595" y="1612682"/>
            <a:chExt cx="3892507" cy="2988110"/>
          </a:xfrm>
        </p:grpSpPr>
        <p:sp>
          <p:nvSpPr>
            <p:cNvPr id="1234" name="Google Shape;1475;p48">
              <a:extLst>
                <a:ext uri="{FF2B5EF4-FFF2-40B4-BE49-F238E27FC236}">
                  <a16:creationId xmlns:a16="http://schemas.microsoft.com/office/drawing/2014/main" id="{FF96647A-EA16-402F-B5B8-D0897DC99A04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476;p48">
              <a:extLst>
                <a:ext uri="{FF2B5EF4-FFF2-40B4-BE49-F238E27FC236}">
                  <a16:creationId xmlns:a16="http://schemas.microsoft.com/office/drawing/2014/main" id="{0A4C47A5-40A3-428A-AE0F-BABE92B9F59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477;p48">
              <a:extLst>
                <a:ext uri="{FF2B5EF4-FFF2-40B4-BE49-F238E27FC236}">
                  <a16:creationId xmlns:a16="http://schemas.microsoft.com/office/drawing/2014/main" id="{B91A3C95-4AB3-4867-BEF8-7FD43009469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478;p48">
              <a:extLst>
                <a:ext uri="{FF2B5EF4-FFF2-40B4-BE49-F238E27FC236}">
                  <a16:creationId xmlns:a16="http://schemas.microsoft.com/office/drawing/2014/main" id="{B09DCC6F-8B92-4B00-ABFF-918545279BBB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479;p48">
              <a:extLst>
                <a:ext uri="{FF2B5EF4-FFF2-40B4-BE49-F238E27FC236}">
                  <a16:creationId xmlns:a16="http://schemas.microsoft.com/office/drawing/2014/main" id="{3A6EA061-C402-48DB-882B-F0F1FEC0FF0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480;p48">
              <a:extLst>
                <a:ext uri="{FF2B5EF4-FFF2-40B4-BE49-F238E27FC236}">
                  <a16:creationId xmlns:a16="http://schemas.microsoft.com/office/drawing/2014/main" id="{ADE9D842-0E2A-48D2-9B26-759D483A6398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481;p48">
              <a:extLst>
                <a:ext uri="{FF2B5EF4-FFF2-40B4-BE49-F238E27FC236}">
                  <a16:creationId xmlns:a16="http://schemas.microsoft.com/office/drawing/2014/main" id="{65580C06-4FFC-4D78-B454-243192B995C6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482;p48">
              <a:extLst>
                <a:ext uri="{FF2B5EF4-FFF2-40B4-BE49-F238E27FC236}">
                  <a16:creationId xmlns:a16="http://schemas.microsoft.com/office/drawing/2014/main" id="{5ED0E67F-FACB-4330-88DE-DB9E9B4EBA1E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483;p48">
              <a:extLst>
                <a:ext uri="{FF2B5EF4-FFF2-40B4-BE49-F238E27FC236}">
                  <a16:creationId xmlns:a16="http://schemas.microsoft.com/office/drawing/2014/main" id="{07EBF9E0-7820-449F-991D-C932B9D5C27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484;p48">
              <a:extLst>
                <a:ext uri="{FF2B5EF4-FFF2-40B4-BE49-F238E27FC236}">
                  <a16:creationId xmlns:a16="http://schemas.microsoft.com/office/drawing/2014/main" id="{F39C848E-F80A-412A-A89E-2E85242A5D90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485;p48">
              <a:extLst>
                <a:ext uri="{FF2B5EF4-FFF2-40B4-BE49-F238E27FC236}">
                  <a16:creationId xmlns:a16="http://schemas.microsoft.com/office/drawing/2014/main" id="{ABA53B32-9D71-45E1-8921-8321AD14DD62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486;p48">
              <a:extLst>
                <a:ext uri="{FF2B5EF4-FFF2-40B4-BE49-F238E27FC236}">
                  <a16:creationId xmlns:a16="http://schemas.microsoft.com/office/drawing/2014/main" id="{887A37A2-9FD5-4A4E-B68B-477FDCD55AE2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487;p48">
              <a:extLst>
                <a:ext uri="{FF2B5EF4-FFF2-40B4-BE49-F238E27FC236}">
                  <a16:creationId xmlns:a16="http://schemas.microsoft.com/office/drawing/2014/main" id="{306BD3B9-A797-4CDB-A2FF-4481CA6DBC2D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488;p48">
              <a:extLst>
                <a:ext uri="{FF2B5EF4-FFF2-40B4-BE49-F238E27FC236}">
                  <a16:creationId xmlns:a16="http://schemas.microsoft.com/office/drawing/2014/main" id="{4797B6E6-AC31-41CF-867A-57DE3A62564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489;p48">
              <a:extLst>
                <a:ext uri="{FF2B5EF4-FFF2-40B4-BE49-F238E27FC236}">
                  <a16:creationId xmlns:a16="http://schemas.microsoft.com/office/drawing/2014/main" id="{FB8B9E2D-8A69-45EA-85FE-3B177B41432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490;p48">
              <a:extLst>
                <a:ext uri="{FF2B5EF4-FFF2-40B4-BE49-F238E27FC236}">
                  <a16:creationId xmlns:a16="http://schemas.microsoft.com/office/drawing/2014/main" id="{CF7583F8-D319-479C-96B2-EA020A2EFC5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491;p48">
              <a:extLst>
                <a:ext uri="{FF2B5EF4-FFF2-40B4-BE49-F238E27FC236}">
                  <a16:creationId xmlns:a16="http://schemas.microsoft.com/office/drawing/2014/main" id="{43C0A1B8-8081-4C9B-B283-7906CF94BDF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492;p48">
              <a:extLst>
                <a:ext uri="{FF2B5EF4-FFF2-40B4-BE49-F238E27FC236}">
                  <a16:creationId xmlns:a16="http://schemas.microsoft.com/office/drawing/2014/main" id="{C75E71FC-33BE-4F30-9F12-3485710FBC0B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493;p48">
              <a:extLst>
                <a:ext uri="{FF2B5EF4-FFF2-40B4-BE49-F238E27FC236}">
                  <a16:creationId xmlns:a16="http://schemas.microsoft.com/office/drawing/2014/main" id="{CC4846D7-D8BF-4A35-9362-ABB1F0CC991B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494;p48">
              <a:extLst>
                <a:ext uri="{FF2B5EF4-FFF2-40B4-BE49-F238E27FC236}">
                  <a16:creationId xmlns:a16="http://schemas.microsoft.com/office/drawing/2014/main" id="{BD435170-0883-4FDE-9232-10F14AE41083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495;p48">
              <a:extLst>
                <a:ext uri="{FF2B5EF4-FFF2-40B4-BE49-F238E27FC236}">
                  <a16:creationId xmlns:a16="http://schemas.microsoft.com/office/drawing/2014/main" id="{D9F88B40-2DA3-4A83-8AF4-51226E0E42B6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496;p48">
              <a:extLst>
                <a:ext uri="{FF2B5EF4-FFF2-40B4-BE49-F238E27FC236}">
                  <a16:creationId xmlns:a16="http://schemas.microsoft.com/office/drawing/2014/main" id="{A4723587-F9CB-4D2A-98CC-0C79EFD740A8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497;p48">
              <a:extLst>
                <a:ext uri="{FF2B5EF4-FFF2-40B4-BE49-F238E27FC236}">
                  <a16:creationId xmlns:a16="http://schemas.microsoft.com/office/drawing/2014/main" id="{4A1B0296-B374-423E-9148-E2A31DDF2FE5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498;p48">
              <a:extLst>
                <a:ext uri="{FF2B5EF4-FFF2-40B4-BE49-F238E27FC236}">
                  <a16:creationId xmlns:a16="http://schemas.microsoft.com/office/drawing/2014/main" id="{57D2FDD8-DFA9-47D5-BBC4-BFCEDC24447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499;p48">
              <a:extLst>
                <a:ext uri="{FF2B5EF4-FFF2-40B4-BE49-F238E27FC236}">
                  <a16:creationId xmlns:a16="http://schemas.microsoft.com/office/drawing/2014/main" id="{368BF2B6-EA4B-4AE2-AB5A-4C01F36055B6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00;p48">
              <a:extLst>
                <a:ext uri="{FF2B5EF4-FFF2-40B4-BE49-F238E27FC236}">
                  <a16:creationId xmlns:a16="http://schemas.microsoft.com/office/drawing/2014/main" id="{553DAC3B-4850-490E-B20F-B6FFC19890AC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01;p48">
              <a:extLst>
                <a:ext uri="{FF2B5EF4-FFF2-40B4-BE49-F238E27FC236}">
                  <a16:creationId xmlns:a16="http://schemas.microsoft.com/office/drawing/2014/main" id="{B1337783-958F-4369-9D97-A1CD231D3EE7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02;p48">
              <a:extLst>
                <a:ext uri="{FF2B5EF4-FFF2-40B4-BE49-F238E27FC236}">
                  <a16:creationId xmlns:a16="http://schemas.microsoft.com/office/drawing/2014/main" id="{A7AF765D-9D32-42F7-9A20-697B94984C07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03;p48">
              <a:extLst>
                <a:ext uri="{FF2B5EF4-FFF2-40B4-BE49-F238E27FC236}">
                  <a16:creationId xmlns:a16="http://schemas.microsoft.com/office/drawing/2014/main" id="{38EED4EE-D2D8-49F7-B8E0-E051B253A66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04;p48">
              <a:extLst>
                <a:ext uri="{FF2B5EF4-FFF2-40B4-BE49-F238E27FC236}">
                  <a16:creationId xmlns:a16="http://schemas.microsoft.com/office/drawing/2014/main" id="{AD75F629-F60B-46A1-A02A-DDDD08D0B04A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05;p48">
              <a:extLst>
                <a:ext uri="{FF2B5EF4-FFF2-40B4-BE49-F238E27FC236}">
                  <a16:creationId xmlns:a16="http://schemas.microsoft.com/office/drawing/2014/main" id="{24686C88-45F5-4DA7-9C03-043A1351EC6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06;p48">
              <a:extLst>
                <a:ext uri="{FF2B5EF4-FFF2-40B4-BE49-F238E27FC236}">
                  <a16:creationId xmlns:a16="http://schemas.microsoft.com/office/drawing/2014/main" id="{F944F612-169E-40C3-927D-2F0015BD647C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07;p48">
              <a:extLst>
                <a:ext uri="{FF2B5EF4-FFF2-40B4-BE49-F238E27FC236}">
                  <a16:creationId xmlns:a16="http://schemas.microsoft.com/office/drawing/2014/main" id="{589524A5-B163-44BF-B664-5F0E765D7F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08;p48">
              <a:extLst>
                <a:ext uri="{FF2B5EF4-FFF2-40B4-BE49-F238E27FC236}">
                  <a16:creationId xmlns:a16="http://schemas.microsoft.com/office/drawing/2014/main" id="{51BBDB54-BA3A-490B-9341-0BF9C28D47EC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09;p48">
              <a:extLst>
                <a:ext uri="{FF2B5EF4-FFF2-40B4-BE49-F238E27FC236}">
                  <a16:creationId xmlns:a16="http://schemas.microsoft.com/office/drawing/2014/main" id="{6822106E-4CBA-457F-A626-E8C4FAFE677D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10;p48">
              <a:extLst>
                <a:ext uri="{FF2B5EF4-FFF2-40B4-BE49-F238E27FC236}">
                  <a16:creationId xmlns:a16="http://schemas.microsoft.com/office/drawing/2014/main" id="{514D1667-9880-4248-A44B-D04C4CDD31B7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11;p48">
              <a:extLst>
                <a:ext uri="{FF2B5EF4-FFF2-40B4-BE49-F238E27FC236}">
                  <a16:creationId xmlns:a16="http://schemas.microsoft.com/office/drawing/2014/main" id="{51CF5998-ACEB-4E70-B5D8-28904B8A04E9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12;p48">
              <a:extLst>
                <a:ext uri="{FF2B5EF4-FFF2-40B4-BE49-F238E27FC236}">
                  <a16:creationId xmlns:a16="http://schemas.microsoft.com/office/drawing/2014/main" id="{2080903B-836C-4A42-B119-B823C169DA0F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13;p48">
              <a:extLst>
                <a:ext uri="{FF2B5EF4-FFF2-40B4-BE49-F238E27FC236}">
                  <a16:creationId xmlns:a16="http://schemas.microsoft.com/office/drawing/2014/main" id="{FCB1C721-F3DF-4AB5-B37A-96F84C7B859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14;p48">
              <a:extLst>
                <a:ext uri="{FF2B5EF4-FFF2-40B4-BE49-F238E27FC236}">
                  <a16:creationId xmlns:a16="http://schemas.microsoft.com/office/drawing/2014/main" id="{B80DB9AE-688F-4EED-AE74-E5D6AD644FA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15;p48">
              <a:extLst>
                <a:ext uri="{FF2B5EF4-FFF2-40B4-BE49-F238E27FC236}">
                  <a16:creationId xmlns:a16="http://schemas.microsoft.com/office/drawing/2014/main" id="{B1EE3EAB-093D-419C-8312-4CFE431C34E5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16;p48">
              <a:extLst>
                <a:ext uri="{FF2B5EF4-FFF2-40B4-BE49-F238E27FC236}">
                  <a16:creationId xmlns:a16="http://schemas.microsoft.com/office/drawing/2014/main" id="{4C5171C1-2285-42FE-9848-1B0EBC6F7E3F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17;p48">
              <a:extLst>
                <a:ext uri="{FF2B5EF4-FFF2-40B4-BE49-F238E27FC236}">
                  <a16:creationId xmlns:a16="http://schemas.microsoft.com/office/drawing/2014/main" id="{C1AB17A0-3ED3-4171-9D69-4C0C0CE3CB84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18;p48">
              <a:extLst>
                <a:ext uri="{FF2B5EF4-FFF2-40B4-BE49-F238E27FC236}">
                  <a16:creationId xmlns:a16="http://schemas.microsoft.com/office/drawing/2014/main" id="{F1546AB0-C921-40EF-9ADC-9D1235552359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19;p48">
              <a:extLst>
                <a:ext uri="{FF2B5EF4-FFF2-40B4-BE49-F238E27FC236}">
                  <a16:creationId xmlns:a16="http://schemas.microsoft.com/office/drawing/2014/main" id="{40FBD3C1-7485-4D12-BA50-3AE0CCEEB94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20;p48">
              <a:extLst>
                <a:ext uri="{FF2B5EF4-FFF2-40B4-BE49-F238E27FC236}">
                  <a16:creationId xmlns:a16="http://schemas.microsoft.com/office/drawing/2014/main" id="{93DAB7C9-0DF6-45AC-9A27-BC1A8BB39FF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21;p48">
              <a:extLst>
                <a:ext uri="{FF2B5EF4-FFF2-40B4-BE49-F238E27FC236}">
                  <a16:creationId xmlns:a16="http://schemas.microsoft.com/office/drawing/2014/main" id="{902C1652-C3F3-4FF7-B610-8CB79B08604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522;p48">
              <a:extLst>
                <a:ext uri="{FF2B5EF4-FFF2-40B4-BE49-F238E27FC236}">
                  <a16:creationId xmlns:a16="http://schemas.microsoft.com/office/drawing/2014/main" id="{E89273AC-57FC-419A-95F7-4697A110280A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523;p48">
              <a:extLst>
                <a:ext uri="{FF2B5EF4-FFF2-40B4-BE49-F238E27FC236}">
                  <a16:creationId xmlns:a16="http://schemas.microsoft.com/office/drawing/2014/main" id="{6B4B5B89-D04B-4300-9590-74BC3A0A4E96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524;p48">
              <a:extLst>
                <a:ext uri="{FF2B5EF4-FFF2-40B4-BE49-F238E27FC236}">
                  <a16:creationId xmlns:a16="http://schemas.microsoft.com/office/drawing/2014/main" id="{6792E2BA-34F3-4526-BBC6-29C01A7186B9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525;p48">
              <a:extLst>
                <a:ext uri="{FF2B5EF4-FFF2-40B4-BE49-F238E27FC236}">
                  <a16:creationId xmlns:a16="http://schemas.microsoft.com/office/drawing/2014/main" id="{D5354A14-4F9A-4B8E-9E9E-9DA65B8CF79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526;p48">
              <a:extLst>
                <a:ext uri="{FF2B5EF4-FFF2-40B4-BE49-F238E27FC236}">
                  <a16:creationId xmlns:a16="http://schemas.microsoft.com/office/drawing/2014/main" id="{84D33008-8577-467A-ADFC-567305472E52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527;p48">
              <a:extLst>
                <a:ext uri="{FF2B5EF4-FFF2-40B4-BE49-F238E27FC236}">
                  <a16:creationId xmlns:a16="http://schemas.microsoft.com/office/drawing/2014/main" id="{606919B9-B980-432A-A939-6FEF1AAB4AA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528;p48">
              <a:extLst>
                <a:ext uri="{FF2B5EF4-FFF2-40B4-BE49-F238E27FC236}">
                  <a16:creationId xmlns:a16="http://schemas.microsoft.com/office/drawing/2014/main" id="{789A2200-44F0-460C-AFAF-9EE47937178C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529;p48">
              <a:extLst>
                <a:ext uri="{FF2B5EF4-FFF2-40B4-BE49-F238E27FC236}">
                  <a16:creationId xmlns:a16="http://schemas.microsoft.com/office/drawing/2014/main" id="{35155201-F05E-4799-B2E2-39BCC3DADCAC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530;p48">
              <a:extLst>
                <a:ext uri="{FF2B5EF4-FFF2-40B4-BE49-F238E27FC236}">
                  <a16:creationId xmlns:a16="http://schemas.microsoft.com/office/drawing/2014/main" id="{6FA2E229-0F60-4982-A48C-9DB1E69D29AF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531;p48">
              <a:extLst>
                <a:ext uri="{FF2B5EF4-FFF2-40B4-BE49-F238E27FC236}">
                  <a16:creationId xmlns:a16="http://schemas.microsoft.com/office/drawing/2014/main" id="{8BCB5104-FED8-428A-8FBF-C89453FD5CCF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532;p48">
              <a:extLst>
                <a:ext uri="{FF2B5EF4-FFF2-40B4-BE49-F238E27FC236}">
                  <a16:creationId xmlns:a16="http://schemas.microsoft.com/office/drawing/2014/main" id="{F773E953-D268-41B1-B05E-EDB14D81A424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533;p48">
              <a:extLst>
                <a:ext uri="{FF2B5EF4-FFF2-40B4-BE49-F238E27FC236}">
                  <a16:creationId xmlns:a16="http://schemas.microsoft.com/office/drawing/2014/main" id="{C14C10EE-0D7C-4D7A-ADC2-A44C08B6D8D3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534;p48">
              <a:extLst>
                <a:ext uri="{FF2B5EF4-FFF2-40B4-BE49-F238E27FC236}">
                  <a16:creationId xmlns:a16="http://schemas.microsoft.com/office/drawing/2014/main" id="{B5652F50-B99D-4B0D-A574-E354E127CA2F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535;p48">
              <a:extLst>
                <a:ext uri="{FF2B5EF4-FFF2-40B4-BE49-F238E27FC236}">
                  <a16:creationId xmlns:a16="http://schemas.microsoft.com/office/drawing/2014/main" id="{2F95CB8D-B93B-4F0D-BEA6-B29495E7BF2C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536;p48">
              <a:extLst>
                <a:ext uri="{FF2B5EF4-FFF2-40B4-BE49-F238E27FC236}">
                  <a16:creationId xmlns:a16="http://schemas.microsoft.com/office/drawing/2014/main" id="{A281569C-4B49-4EEC-B6D2-DB94F1F04B4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537;p48">
              <a:extLst>
                <a:ext uri="{FF2B5EF4-FFF2-40B4-BE49-F238E27FC236}">
                  <a16:creationId xmlns:a16="http://schemas.microsoft.com/office/drawing/2014/main" id="{D54DEA59-7B05-486D-90DA-786C526AE63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538;p48">
              <a:extLst>
                <a:ext uri="{FF2B5EF4-FFF2-40B4-BE49-F238E27FC236}">
                  <a16:creationId xmlns:a16="http://schemas.microsoft.com/office/drawing/2014/main" id="{14F31D95-DA7B-42E5-9382-24607983F542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539;p48">
              <a:extLst>
                <a:ext uri="{FF2B5EF4-FFF2-40B4-BE49-F238E27FC236}">
                  <a16:creationId xmlns:a16="http://schemas.microsoft.com/office/drawing/2014/main" id="{1DB56D80-3396-4FE6-87DB-670B7A65E13A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540;p48">
              <a:extLst>
                <a:ext uri="{FF2B5EF4-FFF2-40B4-BE49-F238E27FC236}">
                  <a16:creationId xmlns:a16="http://schemas.microsoft.com/office/drawing/2014/main" id="{BA7302FD-EFC3-40C5-90C0-C9EE32A3A95E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541;p48">
              <a:extLst>
                <a:ext uri="{FF2B5EF4-FFF2-40B4-BE49-F238E27FC236}">
                  <a16:creationId xmlns:a16="http://schemas.microsoft.com/office/drawing/2014/main" id="{168FD596-EDBE-406F-B361-B5C55D592EB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542;p48">
              <a:extLst>
                <a:ext uri="{FF2B5EF4-FFF2-40B4-BE49-F238E27FC236}">
                  <a16:creationId xmlns:a16="http://schemas.microsoft.com/office/drawing/2014/main" id="{34A2B755-AD28-42C0-A397-4A2B44CF0A2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543;p48">
              <a:extLst>
                <a:ext uri="{FF2B5EF4-FFF2-40B4-BE49-F238E27FC236}">
                  <a16:creationId xmlns:a16="http://schemas.microsoft.com/office/drawing/2014/main" id="{2A339DA2-A988-4472-B58D-90F558D76E12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544;p48">
              <a:extLst>
                <a:ext uri="{FF2B5EF4-FFF2-40B4-BE49-F238E27FC236}">
                  <a16:creationId xmlns:a16="http://schemas.microsoft.com/office/drawing/2014/main" id="{A28B3541-9250-4448-884D-C26CE497EDA0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545;p48">
              <a:extLst>
                <a:ext uri="{FF2B5EF4-FFF2-40B4-BE49-F238E27FC236}">
                  <a16:creationId xmlns:a16="http://schemas.microsoft.com/office/drawing/2014/main" id="{121A9035-B68E-499C-8437-DCABBA454D72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546;p48">
              <a:extLst>
                <a:ext uri="{FF2B5EF4-FFF2-40B4-BE49-F238E27FC236}">
                  <a16:creationId xmlns:a16="http://schemas.microsoft.com/office/drawing/2014/main" id="{0EAF4BCA-31B0-480C-BA1F-47B935C59A8A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547;p48">
              <a:extLst>
                <a:ext uri="{FF2B5EF4-FFF2-40B4-BE49-F238E27FC236}">
                  <a16:creationId xmlns:a16="http://schemas.microsoft.com/office/drawing/2014/main" id="{A709D1FE-E7B4-4AD2-A963-9EAF0A1E5EA9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548;p48">
              <a:extLst>
                <a:ext uri="{FF2B5EF4-FFF2-40B4-BE49-F238E27FC236}">
                  <a16:creationId xmlns:a16="http://schemas.microsoft.com/office/drawing/2014/main" id="{CE0E5340-612F-458D-A248-6EABDCD51536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549;p48">
              <a:extLst>
                <a:ext uri="{FF2B5EF4-FFF2-40B4-BE49-F238E27FC236}">
                  <a16:creationId xmlns:a16="http://schemas.microsoft.com/office/drawing/2014/main" id="{F0A2CBDD-DF2B-42B8-9217-FBD52482227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550;p48">
              <a:extLst>
                <a:ext uri="{FF2B5EF4-FFF2-40B4-BE49-F238E27FC236}">
                  <a16:creationId xmlns:a16="http://schemas.microsoft.com/office/drawing/2014/main" id="{D9328B98-D1C1-45E5-B77C-8EA00A89AC9A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551;p48">
              <a:extLst>
                <a:ext uri="{FF2B5EF4-FFF2-40B4-BE49-F238E27FC236}">
                  <a16:creationId xmlns:a16="http://schemas.microsoft.com/office/drawing/2014/main" id="{17E51190-7320-48B2-8E49-38A3B3E3C5B6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552;p48">
              <a:extLst>
                <a:ext uri="{FF2B5EF4-FFF2-40B4-BE49-F238E27FC236}">
                  <a16:creationId xmlns:a16="http://schemas.microsoft.com/office/drawing/2014/main" id="{EEA9425C-A735-4D19-9882-EC04954B72BA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553;p48">
              <a:extLst>
                <a:ext uri="{FF2B5EF4-FFF2-40B4-BE49-F238E27FC236}">
                  <a16:creationId xmlns:a16="http://schemas.microsoft.com/office/drawing/2014/main" id="{FB43F049-06AF-4C91-BFA0-95FCC65C94A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554;p48">
              <a:extLst>
                <a:ext uri="{FF2B5EF4-FFF2-40B4-BE49-F238E27FC236}">
                  <a16:creationId xmlns:a16="http://schemas.microsoft.com/office/drawing/2014/main" id="{1E4EE251-2C6E-4809-A8E4-00EEA0FBC1EC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555;p48">
              <a:extLst>
                <a:ext uri="{FF2B5EF4-FFF2-40B4-BE49-F238E27FC236}">
                  <a16:creationId xmlns:a16="http://schemas.microsoft.com/office/drawing/2014/main" id="{5984DC38-07DE-4FA7-BCEB-E82E6F59CC00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556;p48">
              <a:extLst>
                <a:ext uri="{FF2B5EF4-FFF2-40B4-BE49-F238E27FC236}">
                  <a16:creationId xmlns:a16="http://schemas.microsoft.com/office/drawing/2014/main" id="{E1BD869E-9BC3-4AB1-A38A-C5DD3616A505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557;p48">
              <a:extLst>
                <a:ext uri="{FF2B5EF4-FFF2-40B4-BE49-F238E27FC236}">
                  <a16:creationId xmlns:a16="http://schemas.microsoft.com/office/drawing/2014/main" id="{6AE33EC0-8969-4CA0-B301-1C931924F7DE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558;p48">
              <a:extLst>
                <a:ext uri="{FF2B5EF4-FFF2-40B4-BE49-F238E27FC236}">
                  <a16:creationId xmlns:a16="http://schemas.microsoft.com/office/drawing/2014/main" id="{1D5FFF63-856C-4385-BE1C-FE855254CE74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559;p48">
              <a:extLst>
                <a:ext uri="{FF2B5EF4-FFF2-40B4-BE49-F238E27FC236}">
                  <a16:creationId xmlns:a16="http://schemas.microsoft.com/office/drawing/2014/main" id="{98470321-6289-42FC-95DE-4A4DF27FF836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560;p48">
              <a:extLst>
                <a:ext uri="{FF2B5EF4-FFF2-40B4-BE49-F238E27FC236}">
                  <a16:creationId xmlns:a16="http://schemas.microsoft.com/office/drawing/2014/main" id="{579FBBEB-0090-4745-A684-DC149E8E53EE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561;p48">
              <a:extLst>
                <a:ext uri="{FF2B5EF4-FFF2-40B4-BE49-F238E27FC236}">
                  <a16:creationId xmlns:a16="http://schemas.microsoft.com/office/drawing/2014/main" id="{E61BC6E7-4378-41EE-B201-09FE465A176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562;p48">
              <a:extLst>
                <a:ext uri="{FF2B5EF4-FFF2-40B4-BE49-F238E27FC236}">
                  <a16:creationId xmlns:a16="http://schemas.microsoft.com/office/drawing/2014/main" id="{9DC76F7D-F0E8-45D6-A21A-2804433D4A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563;p48">
              <a:extLst>
                <a:ext uri="{FF2B5EF4-FFF2-40B4-BE49-F238E27FC236}">
                  <a16:creationId xmlns:a16="http://schemas.microsoft.com/office/drawing/2014/main" id="{5AB79769-023F-4A63-A6B5-0D4AB3FFE79D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564;p48">
              <a:extLst>
                <a:ext uri="{FF2B5EF4-FFF2-40B4-BE49-F238E27FC236}">
                  <a16:creationId xmlns:a16="http://schemas.microsoft.com/office/drawing/2014/main" id="{7FE559E8-2A1E-457F-AE71-620836F30FF1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565;p48">
              <a:extLst>
                <a:ext uri="{FF2B5EF4-FFF2-40B4-BE49-F238E27FC236}">
                  <a16:creationId xmlns:a16="http://schemas.microsoft.com/office/drawing/2014/main" id="{91A9BC08-9A30-4351-A86E-89C957D182AA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566;p48">
              <a:extLst>
                <a:ext uri="{FF2B5EF4-FFF2-40B4-BE49-F238E27FC236}">
                  <a16:creationId xmlns:a16="http://schemas.microsoft.com/office/drawing/2014/main" id="{065AD44F-4E40-447F-B206-87F0AB10ADB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567;p48">
              <a:extLst>
                <a:ext uri="{FF2B5EF4-FFF2-40B4-BE49-F238E27FC236}">
                  <a16:creationId xmlns:a16="http://schemas.microsoft.com/office/drawing/2014/main" id="{22681A74-C668-41E7-A5D2-51A3C02A06C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568;p48">
              <a:extLst>
                <a:ext uri="{FF2B5EF4-FFF2-40B4-BE49-F238E27FC236}">
                  <a16:creationId xmlns:a16="http://schemas.microsoft.com/office/drawing/2014/main" id="{84329334-8720-4FB0-A58A-ABB69EB84FFC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569;p48">
              <a:extLst>
                <a:ext uri="{FF2B5EF4-FFF2-40B4-BE49-F238E27FC236}">
                  <a16:creationId xmlns:a16="http://schemas.microsoft.com/office/drawing/2014/main" id="{8FA0B955-8AB8-49BB-8C1D-C5AD2C8E373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570;p48">
              <a:extLst>
                <a:ext uri="{FF2B5EF4-FFF2-40B4-BE49-F238E27FC236}">
                  <a16:creationId xmlns:a16="http://schemas.microsoft.com/office/drawing/2014/main" id="{0A3B0291-C8FF-4528-8DEA-A56BB7273BAB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571;p48">
              <a:extLst>
                <a:ext uri="{FF2B5EF4-FFF2-40B4-BE49-F238E27FC236}">
                  <a16:creationId xmlns:a16="http://schemas.microsoft.com/office/drawing/2014/main" id="{0E6480BE-95A5-49EB-8FA1-FE5022C72B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572;p48">
              <a:extLst>
                <a:ext uri="{FF2B5EF4-FFF2-40B4-BE49-F238E27FC236}">
                  <a16:creationId xmlns:a16="http://schemas.microsoft.com/office/drawing/2014/main" id="{3F6350AA-E585-42CF-A70D-0BC5EC038E10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573;p48">
              <a:extLst>
                <a:ext uri="{FF2B5EF4-FFF2-40B4-BE49-F238E27FC236}">
                  <a16:creationId xmlns:a16="http://schemas.microsoft.com/office/drawing/2014/main" id="{B3222659-BE55-4580-A572-E88E5DC67201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574;p48">
              <a:extLst>
                <a:ext uri="{FF2B5EF4-FFF2-40B4-BE49-F238E27FC236}">
                  <a16:creationId xmlns:a16="http://schemas.microsoft.com/office/drawing/2014/main" id="{9D82FF68-9AD0-4E28-BB8C-ACA92A86CACD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575;p48">
              <a:extLst>
                <a:ext uri="{FF2B5EF4-FFF2-40B4-BE49-F238E27FC236}">
                  <a16:creationId xmlns:a16="http://schemas.microsoft.com/office/drawing/2014/main" id="{339A3AA0-B661-4415-9155-DA4EDDD4D886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576;p48">
              <a:extLst>
                <a:ext uri="{FF2B5EF4-FFF2-40B4-BE49-F238E27FC236}">
                  <a16:creationId xmlns:a16="http://schemas.microsoft.com/office/drawing/2014/main" id="{355090B0-1F7B-409D-8E60-390E91AEF2E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577;p48">
              <a:extLst>
                <a:ext uri="{FF2B5EF4-FFF2-40B4-BE49-F238E27FC236}">
                  <a16:creationId xmlns:a16="http://schemas.microsoft.com/office/drawing/2014/main" id="{0047F8E9-686A-42F0-AA0E-8E1FCA60B617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578;p48">
              <a:extLst>
                <a:ext uri="{FF2B5EF4-FFF2-40B4-BE49-F238E27FC236}">
                  <a16:creationId xmlns:a16="http://schemas.microsoft.com/office/drawing/2014/main" id="{3E578E41-9D1D-4A16-B021-6D51D038E9F2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579;p48">
              <a:extLst>
                <a:ext uri="{FF2B5EF4-FFF2-40B4-BE49-F238E27FC236}">
                  <a16:creationId xmlns:a16="http://schemas.microsoft.com/office/drawing/2014/main" id="{0778B243-39A8-4218-A01E-F3DB95AC30B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580;p48">
              <a:extLst>
                <a:ext uri="{FF2B5EF4-FFF2-40B4-BE49-F238E27FC236}">
                  <a16:creationId xmlns:a16="http://schemas.microsoft.com/office/drawing/2014/main" id="{7F382A98-4750-4EE4-B53A-84D9E7CD2F92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581;p48">
              <a:extLst>
                <a:ext uri="{FF2B5EF4-FFF2-40B4-BE49-F238E27FC236}">
                  <a16:creationId xmlns:a16="http://schemas.microsoft.com/office/drawing/2014/main" id="{D58BAA65-8B05-4D43-8715-2C30B11227E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582;p48">
              <a:extLst>
                <a:ext uri="{FF2B5EF4-FFF2-40B4-BE49-F238E27FC236}">
                  <a16:creationId xmlns:a16="http://schemas.microsoft.com/office/drawing/2014/main" id="{DF12A80A-199D-4AEF-BE32-2D6F18B49267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583;p48">
              <a:extLst>
                <a:ext uri="{FF2B5EF4-FFF2-40B4-BE49-F238E27FC236}">
                  <a16:creationId xmlns:a16="http://schemas.microsoft.com/office/drawing/2014/main" id="{07215439-A07B-4D09-8101-2A67FE4EAD6B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584;p48">
              <a:extLst>
                <a:ext uri="{FF2B5EF4-FFF2-40B4-BE49-F238E27FC236}">
                  <a16:creationId xmlns:a16="http://schemas.microsoft.com/office/drawing/2014/main" id="{E2EE9B89-5079-4827-8F3F-D1865696821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585;p48">
              <a:extLst>
                <a:ext uri="{FF2B5EF4-FFF2-40B4-BE49-F238E27FC236}">
                  <a16:creationId xmlns:a16="http://schemas.microsoft.com/office/drawing/2014/main" id="{FC4C369B-2344-4179-94EC-CECDDFE566FA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586;p48">
              <a:extLst>
                <a:ext uri="{FF2B5EF4-FFF2-40B4-BE49-F238E27FC236}">
                  <a16:creationId xmlns:a16="http://schemas.microsoft.com/office/drawing/2014/main" id="{490566C4-BFD4-4278-B711-E62774F9A327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587;p48">
              <a:extLst>
                <a:ext uri="{FF2B5EF4-FFF2-40B4-BE49-F238E27FC236}">
                  <a16:creationId xmlns:a16="http://schemas.microsoft.com/office/drawing/2014/main" id="{A1E057D9-318A-42EA-82E4-6F46EB63E6DD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588;p48">
              <a:extLst>
                <a:ext uri="{FF2B5EF4-FFF2-40B4-BE49-F238E27FC236}">
                  <a16:creationId xmlns:a16="http://schemas.microsoft.com/office/drawing/2014/main" id="{BF149FD6-38BD-407D-8FA5-3FF3C4B1E1A0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589;p48">
              <a:extLst>
                <a:ext uri="{FF2B5EF4-FFF2-40B4-BE49-F238E27FC236}">
                  <a16:creationId xmlns:a16="http://schemas.microsoft.com/office/drawing/2014/main" id="{A9A2AD13-C5EF-4A83-AD3C-F43BD551825B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590;p48">
              <a:extLst>
                <a:ext uri="{FF2B5EF4-FFF2-40B4-BE49-F238E27FC236}">
                  <a16:creationId xmlns:a16="http://schemas.microsoft.com/office/drawing/2014/main" id="{974C2BE5-2CB9-484C-8AED-A395CD9EBA72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591;p48">
              <a:extLst>
                <a:ext uri="{FF2B5EF4-FFF2-40B4-BE49-F238E27FC236}">
                  <a16:creationId xmlns:a16="http://schemas.microsoft.com/office/drawing/2014/main" id="{5AA0C05B-AF09-4098-BAE9-BDE3A90D56C3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592;p48">
              <a:extLst>
                <a:ext uri="{FF2B5EF4-FFF2-40B4-BE49-F238E27FC236}">
                  <a16:creationId xmlns:a16="http://schemas.microsoft.com/office/drawing/2014/main" id="{451D21A6-7722-4775-BE93-F847FCF68E36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593;p48">
              <a:extLst>
                <a:ext uri="{FF2B5EF4-FFF2-40B4-BE49-F238E27FC236}">
                  <a16:creationId xmlns:a16="http://schemas.microsoft.com/office/drawing/2014/main" id="{E47A1B8D-C5E5-446C-9847-16653571C0CB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594;p48">
              <a:extLst>
                <a:ext uri="{FF2B5EF4-FFF2-40B4-BE49-F238E27FC236}">
                  <a16:creationId xmlns:a16="http://schemas.microsoft.com/office/drawing/2014/main" id="{B9EAAC98-5C16-44D4-B282-73769A6546AB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595;p48">
              <a:extLst>
                <a:ext uri="{FF2B5EF4-FFF2-40B4-BE49-F238E27FC236}">
                  <a16:creationId xmlns:a16="http://schemas.microsoft.com/office/drawing/2014/main" id="{9EDBA77C-8666-41AA-B8EA-E04D617B9C52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596;p48">
              <a:extLst>
                <a:ext uri="{FF2B5EF4-FFF2-40B4-BE49-F238E27FC236}">
                  <a16:creationId xmlns:a16="http://schemas.microsoft.com/office/drawing/2014/main" id="{BA05D663-B6E3-412D-899F-0346EF63243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597;p48">
              <a:extLst>
                <a:ext uri="{FF2B5EF4-FFF2-40B4-BE49-F238E27FC236}">
                  <a16:creationId xmlns:a16="http://schemas.microsoft.com/office/drawing/2014/main" id="{575BF6B3-9C68-4B07-8FBF-BCFCE45C248D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598;p48">
              <a:extLst>
                <a:ext uri="{FF2B5EF4-FFF2-40B4-BE49-F238E27FC236}">
                  <a16:creationId xmlns:a16="http://schemas.microsoft.com/office/drawing/2014/main" id="{E7E45311-B869-461F-B645-BAC5E175ACE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599;p48">
              <a:extLst>
                <a:ext uri="{FF2B5EF4-FFF2-40B4-BE49-F238E27FC236}">
                  <a16:creationId xmlns:a16="http://schemas.microsoft.com/office/drawing/2014/main" id="{BDDBF067-15F1-4187-9EA7-2515F061F2B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600;p48">
              <a:extLst>
                <a:ext uri="{FF2B5EF4-FFF2-40B4-BE49-F238E27FC236}">
                  <a16:creationId xmlns:a16="http://schemas.microsoft.com/office/drawing/2014/main" id="{D5386AAF-ACDD-4456-9FE7-B66D9027EAC9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601;p48">
              <a:extLst>
                <a:ext uri="{FF2B5EF4-FFF2-40B4-BE49-F238E27FC236}">
                  <a16:creationId xmlns:a16="http://schemas.microsoft.com/office/drawing/2014/main" id="{D628F2B0-4C0F-4647-8F02-B968E98ABA7C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602;p48">
              <a:extLst>
                <a:ext uri="{FF2B5EF4-FFF2-40B4-BE49-F238E27FC236}">
                  <a16:creationId xmlns:a16="http://schemas.microsoft.com/office/drawing/2014/main" id="{4AF22F68-A165-4F9C-9B20-1DCDB30E2F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603;p48">
              <a:extLst>
                <a:ext uri="{FF2B5EF4-FFF2-40B4-BE49-F238E27FC236}">
                  <a16:creationId xmlns:a16="http://schemas.microsoft.com/office/drawing/2014/main" id="{28A3E178-8D5D-4052-A34D-797E79D4461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604;p48">
              <a:extLst>
                <a:ext uri="{FF2B5EF4-FFF2-40B4-BE49-F238E27FC236}">
                  <a16:creationId xmlns:a16="http://schemas.microsoft.com/office/drawing/2014/main" id="{CA711DEC-1827-4738-BE05-B82C3B845111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605;p48">
              <a:extLst>
                <a:ext uri="{FF2B5EF4-FFF2-40B4-BE49-F238E27FC236}">
                  <a16:creationId xmlns:a16="http://schemas.microsoft.com/office/drawing/2014/main" id="{BBB2758B-2810-4B9E-B599-85E7AF653C7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606;p48">
              <a:extLst>
                <a:ext uri="{FF2B5EF4-FFF2-40B4-BE49-F238E27FC236}">
                  <a16:creationId xmlns:a16="http://schemas.microsoft.com/office/drawing/2014/main" id="{E6BE05B1-B2D0-4752-A219-EA64B7F54011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607;p48">
              <a:extLst>
                <a:ext uri="{FF2B5EF4-FFF2-40B4-BE49-F238E27FC236}">
                  <a16:creationId xmlns:a16="http://schemas.microsoft.com/office/drawing/2014/main" id="{8761C637-006F-448B-84A5-A75BB607014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608;p48">
              <a:extLst>
                <a:ext uri="{FF2B5EF4-FFF2-40B4-BE49-F238E27FC236}">
                  <a16:creationId xmlns:a16="http://schemas.microsoft.com/office/drawing/2014/main" id="{08494897-A7FA-4C52-827C-12DB397D14ED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609;p48">
              <a:extLst>
                <a:ext uri="{FF2B5EF4-FFF2-40B4-BE49-F238E27FC236}">
                  <a16:creationId xmlns:a16="http://schemas.microsoft.com/office/drawing/2014/main" id="{B37B03E5-6AD5-4220-9EAE-281BE9F77290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Title 1">
            <a:extLst>
              <a:ext uri="{FF2B5EF4-FFF2-40B4-BE49-F238E27FC236}">
                <a16:creationId xmlns:a16="http://schemas.microsoft.com/office/drawing/2014/main" id="{85E42FE9-441B-493C-8DDA-6A539E0DA1FA}"/>
              </a:ext>
            </a:extLst>
          </p:cNvPr>
          <p:cNvSpPr txBox="1">
            <a:spLocks/>
          </p:cNvSpPr>
          <p:nvPr/>
        </p:nvSpPr>
        <p:spPr>
          <a:xfrm>
            <a:off x="-741974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1370" name="Google Shape;263;p19">
            <a:extLst>
              <a:ext uri="{FF2B5EF4-FFF2-40B4-BE49-F238E27FC236}">
                <a16:creationId xmlns:a16="http://schemas.microsoft.com/office/drawing/2014/main" id="{37D3607B-B104-4CE0-B8DB-657F5652B039}"/>
              </a:ext>
            </a:extLst>
          </p:cNvPr>
          <p:cNvSpPr/>
          <p:nvPr/>
        </p:nvSpPr>
        <p:spPr>
          <a:xfrm>
            <a:off x="-237758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264;p19">
            <a:extLst>
              <a:ext uri="{FF2B5EF4-FFF2-40B4-BE49-F238E27FC236}">
                <a16:creationId xmlns:a16="http://schemas.microsoft.com/office/drawing/2014/main" id="{937110FF-62DB-4BE2-B6BA-470AF0F58544}"/>
              </a:ext>
            </a:extLst>
          </p:cNvPr>
          <p:cNvSpPr/>
          <p:nvPr/>
        </p:nvSpPr>
        <p:spPr>
          <a:xfrm>
            <a:off x="-209608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265;p19">
            <a:extLst>
              <a:ext uri="{FF2B5EF4-FFF2-40B4-BE49-F238E27FC236}">
                <a16:creationId xmlns:a16="http://schemas.microsoft.com/office/drawing/2014/main" id="{39BAB2C8-494D-41E1-B8B3-565DF4858EEE}"/>
              </a:ext>
            </a:extLst>
          </p:cNvPr>
          <p:cNvSpPr/>
          <p:nvPr/>
        </p:nvSpPr>
        <p:spPr>
          <a:xfrm rot="10800000">
            <a:off x="-780643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266;p19">
            <a:extLst>
              <a:ext uri="{FF2B5EF4-FFF2-40B4-BE49-F238E27FC236}">
                <a16:creationId xmlns:a16="http://schemas.microsoft.com/office/drawing/2014/main" id="{3111D113-6AD6-4CAB-A66C-4BD68C1C891F}"/>
              </a:ext>
            </a:extLst>
          </p:cNvPr>
          <p:cNvSpPr/>
          <p:nvPr/>
        </p:nvSpPr>
        <p:spPr>
          <a:xfrm rot="10800000">
            <a:off x="-80033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267;p19">
            <a:extLst>
              <a:ext uri="{FF2B5EF4-FFF2-40B4-BE49-F238E27FC236}">
                <a16:creationId xmlns:a16="http://schemas.microsoft.com/office/drawing/2014/main" id="{A7FE53F5-6B98-4D61-BF36-B68A938D8657}"/>
              </a:ext>
            </a:extLst>
          </p:cNvPr>
          <p:cNvSpPr/>
          <p:nvPr/>
        </p:nvSpPr>
        <p:spPr>
          <a:xfrm rot="10800000">
            <a:off x="-82848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268;p19">
            <a:extLst>
              <a:ext uri="{FF2B5EF4-FFF2-40B4-BE49-F238E27FC236}">
                <a16:creationId xmlns:a16="http://schemas.microsoft.com/office/drawing/2014/main" id="{61727B1B-92C6-42B5-9A41-5D7CCD9EFF67}"/>
              </a:ext>
            </a:extLst>
          </p:cNvPr>
          <p:cNvSpPr/>
          <p:nvPr/>
        </p:nvSpPr>
        <p:spPr>
          <a:xfrm>
            <a:off x="-16268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" name="Google Shape;269;p19">
            <a:extLst>
              <a:ext uri="{FF2B5EF4-FFF2-40B4-BE49-F238E27FC236}">
                <a16:creationId xmlns:a16="http://schemas.microsoft.com/office/drawing/2014/main" id="{949CE7C2-2173-4771-8AA6-60ABD72AC3B9}"/>
              </a:ext>
            </a:extLst>
          </p:cNvPr>
          <p:cNvSpPr/>
          <p:nvPr/>
        </p:nvSpPr>
        <p:spPr>
          <a:xfrm flipH="1">
            <a:off x="-184329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270;p19">
            <a:extLst>
              <a:ext uri="{FF2B5EF4-FFF2-40B4-BE49-F238E27FC236}">
                <a16:creationId xmlns:a16="http://schemas.microsoft.com/office/drawing/2014/main" id="{4BD6A0B0-3271-4A57-938D-FAF0ADCE7367}"/>
              </a:ext>
            </a:extLst>
          </p:cNvPr>
          <p:cNvSpPr/>
          <p:nvPr/>
        </p:nvSpPr>
        <p:spPr>
          <a:xfrm flipH="1">
            <a:off x="-21247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Rectangle: Top Corners Rounded 563">
            <a:extLst>
              <a:ext uri="{FF2B5EF4-FFF2-40B4-BE49-F238E27FC236}">
                <a16:creationId xmlns:a16="http://schemas.microsoft.com/office/drawing/2014/main" id="{F2595BDB-FB90-4C96-BC8E-90F74FC374A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5" name="Picture 2">
            <a:extLst>
              <a:ext uri="{FF2B5EF4-FFF2-40B4-BE49-F238E27FC236}">
                <a16:creationId xmlns:a16="http://schemas.microsoft.com/office/drawing/2014/main" id="{8783D908-BECA-4FF5-A21F-B976D51D0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6" name="Title 1">
            <a:extLst>
              <a:ext uri="{FF2B5EF4-FFF2-40B4-BE49-F238E27FC236}">
                <a16:creationId xmlns:a16="http://schemas.microsoft.com/office/drawing/2014/main" id="{B41716EE-8256-485F-A98C-C4FF1277FF3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67" name="Straight Connector 566">
            <a:extLst>
              <a:ext uri="{FF2B5EF4-FFF2-40B4-BE49-F238E27FC236}">
                <a16:creationId xmlns:a16="http://schemas.microsoft.com/office/drawing/2014/main" id="{D1588833-53DE-4B62-9445-970BD97EE76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8" name="Title 1">
            <a:extLst>
              <a:ext uri="{FF2B5EF4-FFF2-40B4-BE49-F238E27FC236}">
                <a16:creationId xmlns:a16="http://schemas.microsoft.com/office/drawing/2014/main" id="{F5D607E9-8782-49A3-BA80-7A50D18AE711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69" name="Picture 2" descr="C.S.I. Group – ไทย">
            <a:extLst>
              <a:ext uri="{FF2B5EF4-FFF2-40B4-BE49-F238E27FC236}">
                <a16:creationId xmlns:a16="http://schemas.microsoft.com/office/drawing/2014/main" id="{5EA9D214-9346-4506-B201-98E71DADF3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41891A3-4BF6-42A9-857F-698C0BFA0321}"/>
              </a:ext>
            </a:extLst>
          </p:cNvPr>
          <p:cNvGrpSpPr/>
          <p:nvPr/>
        </p:nvGrpSpPr>
        <p:grpSpPr>
          <a:xfrm>
            <a:off x="13143452" y="1547966"/>
            <a:ext cx="675100" cy="356100"/>
            <a:chOff x="13143452" y="1547966"/>
            <a:chExt cx="675100" cy="356100"/>
          </a:xfrm>
        </p:grpSpPr>
        <p:sp>
          <p:nvSpPr>
            <p:cNvPr id="2" name="Google Shape;263;p19">
              <a:extLst>
                <a:ext uri="{FF2B5EF4-FFF2-40B4-BE49-F238E27FC236}">
                  <a16:creationId xmlns:a16="http://schemas.microsoft.com/office/drawing/2014/main" id="{6E9A2F5E-5C03-4F82-AC8E-03AD3B0F9244}"/>
                </a:ext>
              </a:extLst>
            </p:cNvPr>
            <p:cNvSpPr/>
            <p:nvPr/>
          </p:nvSpPr>
          <p:spPr>
            <a:xfrm>
              <a:off x="13143452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" name="Google Shape;264;p19">
              <a:extLst>
                <a:ext uri="{FF2B5EF4-FFF2-40B4-BE49-F238E27FC236}">
                  <a16:creationId xmlns:a16="http://schemas.microsoft.com/office/drawing/2014/main" id="{F6DE8D58-803B-4A12-92ED-A674E7D5BECB}"/>
                </a:ext>
              </a:extLst>
            </p:cNvPr>
            <p:cNvSpPr/>
            <p:nvPr/>
          </p:nvSpPr>
          <p:spPr>
            <a:xfrm>
              <a:off x="13424952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E7E42BA-9E6D-4B81-A1D0-1C08D5844564}"/>
              </a:ext>
            </a:extLst>
          </p:cNvPr>
          <p:cNvGrpSpPr/>
          <p:nvPr/>
        </p:nvGrpSpPr>
        <p:grpSpPr>
          <a:xfrm>
            <a:off x="9219365" y="1289744"/>
            <a:ext cx="871987" cy="358579"/>
            <a:chOff x="9219365" y="1289744"/>
            <a:chExt cx="871987" cy="358579"/>
          </a:xfrm>
        </p:grpSpPr>
        <p:sp>
          <p:nvSpPr>
            <p:cNvPr id="6" name="Google Shape;265;p19">
              <a:extLst>
                <a:ext uri="{FF2B5EF4-FFF2-40B4-BE49-F238E27FC236}">
                  <a16:creationId xmlns:a16="http://schemas.microsoft.com/office/drawing/2014/main" id="{979605D7-1FA2-4B35-AEF5-C72F1746C87A}"/>
                </a:ext>
              </a:extLst>
            </p:cNvPr>
            <p:cNvSpPr/>
            <p:nvPr/>
          </p:nvSpPr>
          <p:spPr>
            <a:xfrm rot="10800000">
              <a:off x="9697752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6;p19">
              <a:extLst>
                <a:ext uri="{FF2B5EF4-FFF2-40B4-BE49-F238E27FC236}">
                  <a16:creationId xmlns:a16="http://schemas.microsoft.com/office/drawing/2014/main" id="{9ACE73D1-CE4E-41D4-B495-11DA592B12BC}"/>
                </a:ext>
              </a:extLst>
            </p:cNvPr>
            <p:cNvSpPr/>
            <p:nvPr/>
          </p:nvSpPr>
          <p:spPr>
            <a:xfrm rot="10800000">
              <a:off x="9500865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7;p19">
              <a:extLst>
                <a:ext uri="{FF2B5EF4-FFF2-40B4-BE49-F238E27FC236}">
                  <a16:creationId xmlns:a16="http://schemas.microsoft.com/office/drawing/2014/main" id="{CDFD1F54-D190-4B47-BA0A-F46976259C3E}"/>
                </a:ext>
              </a:extLst>
            </p:cNvPr>
            <p:cNvSpPr/>
            <p:nvPr/>
          </p:nvSpPr>
          <p:spPr>
            <a:xfrm rot="10800000">
              <a:off x="9219365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09D8F87-E0DB-4659-A144-6FE692453BD2}"/>
              </a:ext>
            </a:extLst>
          </p:cNvPr>
          <p:cNvGrpSpPr/>
          <p:nvPr/>
        </p:nvGrpSpPr>
        <p:grpSpPr>
          <a:xfrm>
            <a:off x="11176194" y="4236515"/>
            <a:ext cx="891500" cy="356100"/>
            <a:chOff x="11176194" y="4236515"/>
            <a:chExt cx="891500" cy="356100"/>
          </a:xfrm>
        </p:grpSpPr>
        <p:sp>
          <p:nvSpPr>
            <p:cNvPr id="16" name="Google Shape;268;p19">
              <a:extLst>
                <a:ext uri="{FF2B5EF4-FFF2-40B4-BE49-F238E27FC236}">
                  <a16:creationId xmlns:a16="http://schemas.microsoft.com/office/drawing/2014/main" id="{29C20984-ED20-4F40-976F-E618881BFB76}"/>
                </a:ext>
              </a:extLst>
            </p:cNvPr>
            <p:cNvSpPr/>
            <p:nvPr/>
          </p:nvSpPr>
          <p:spPr>
            <a:xfrm>
              <a:off x="116740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9;p19">
              <a:extLst>
                <a:ext uri="{FF2B5EF4-FFF2-40B4-BE49-F238E27FC236}">
                  <a16:creationId xmlns:a16="http://schemas.microsoft.com/office/drawing/2014/main" id="{57182DD4-0D99-4428-947F-459A5F3FE02A}"/>
                </a:ext>
              </a:extLst>
            </p:cNvPr>
            <p:cNvSpPr/>
            <p:nvPr/>
          </p:nvSpPr>
          <p:spPr>
            <a:xfrm flipH="1">
              <a:off x="11457694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0;p19">
              <a:extLst>
                <a:ext uri="{FF2B5EF4-FFF2-40B4-BE49-F238E27FC236}">
                  <a16:creationId xmlns:a16="http://schemas.microsoft.com/office/drawing/2014/main" id="{71629084-C57E-47FD-88E6-2A541DFF7B5A}"/>
                </a:ext>
              </a:extLst>
            </p:cNvPr>
            <p:cNvSpPr/>
            <p:nvPr/>
          </p:nvSpPr>
          <p:spPr>
            <a:xfrm flipH="1">
              <a:off x="11176194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1784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3" name="Google Shape;135;p15">
            <a:extLst>
              <a:ext uri="{FF2B5EF4-FFF2-40B4-BE49-F238E27FC236}">
                <a16:creationId xmlns:a16="http://schemas.microsoft.com/office/drawing/2014/main" id="{F8A1B22F-38AA-45B4-AD07-BBF0520A81D8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1974" name="Google Shape;136;p15">
              <a:extLst>
                <a:ext uri="{FF2B5EF4-FFF2-40B4-BE49-F238E27FC236}">
                  <a16:creationId xmlns:a16="http://schemas.microsoft.com/office/drawing/2014/main" id="{CD8C7A00-9C3C-4197-9A15-72D3992780D4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5" name="Google Shape;137;p15">
              <a:extLst>
                <a:ext uri="{FF2B5EF4-FFF2-40B4-BE49-F238E27FC236}">
                  <a16:creationId xmlns:a16="http://schemas.microsoft.com/office/drawing/2014/main" id="{A8E97E5E-34ED-40BC-9085-026EFF4273DA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6" name="Google Shape;138;p15">
              <a:extLst>
                <a:ext uri="{FF2B5EF4-FFF2-40B4-BE49-F238E27FC236}">
                  <a16:creationId xmlns:a16="http://schemas.microsoft.com/office/drawing/2014/main" id="{737D2DDA-3DD0-4244-8AA5-3751DF533CD7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7" name="Google Shape;139;p15">
              <a:extLst>
                <a:ext uri="{FF2B5EF4-FFF2-40B4-BE49-F238E27FC236}">
                  <a16:creationId xmlns:a16="http://schemas.microsoft.com/office/drawing/2014/main" id="{254D014C-79D0-498B-84F2-E153BBC1BEC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8" name="Google Shape;140;p15">
              <a:extLst>
                <a:ext uri="{FF2B5EF4-FFF2-40B4-BE49-F238E27FC236}">
                  <a16:creationId xmlns:a16="http://schemas.microsoft.com/office/drawing/2014/main" id="{1A12C3C3-595E-4547-B6D3-C22A05BA633B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9" name="Google Shape;141;p15">
              <a:extLst>
                <a:ext uri="{FF2B5EF4-FFF2-40B4-BE49-F238E27FC236}">
                  <a16:creationId xmlns:a16="http://schemas.microsoft.com/office/drawing/2014/main" id="{2CB6F3A6-9FD0-49E6-AFEB-BDB42A67700B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981" name="Title 1">
            <a:extLst>
              <a:ext uri="{FF2B5EF4-FFF2-40B4-BE49-F238E27FC236}">
                <a16:creationId xmlns:a16="http://schemas.microsoft.com/office/drawing/2014/main" id="{D5CD19B5-696D-4FC3-ADF5-1A8576BC5837}"/>
              </a:ext>
            </a:extLst>
          </p:cNvPr>
          <p:cNvSpPr txBox="1">
            <a:spLocks/>
          </p:cNvSpPr>
          <p:nvPr/>
        </p:nvSpPr>
        <p:spPr>
          <a:xfrm>
            <a:off x="-9554919" y="2833258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982" name="Title 1">
            <a:extLst>
              <a:ext uri="{FF2B5EF4-FFF2-40B4-BE49-F238E27FC236}">
                <a16:creationId xmlns:a16="http://schemas.microsoft.com/office/drawing/2014/main" id="{A520F894-B828-4C91-9FDA-0FAA376C6188}"/>
              </a:ext>
            </a:extLst>
          </p:cNvPr>
          <p:cNvSpPr txBox="1">
            <a:spLocks/>
          </p:cNvSpPr>
          <p:nvPr/>
        </p:nvSpPr>
        <p:spPr>
          <a:xfrm>
            <a:off x="13871654" y="4084351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83" name="Google Shape;7623;p75">
            <a:extLst>
              <a:ext uri="{FF2B5EF4-FFF2-40B4-BE49-F238E27FC236}">
                <a16:creationId xmlns:a16="http://schemas.microsoft.com/office/drawing/2014/main" id="{5B8DBBCD-2789-4F0F-8E3A-9BDEB26C0022}"/>
              </a:ext>
            </a:extLst>
          </p:cNvPr>
          <p:cNvGrpSpPr/>
          <p:nvPr/>
        </p:nvGrpSpPr>
        <p:grpSpPr>
          <a:xfrm flipH="1">
            <a:off x="12337668" y="2172079"/>
            <a:ext cx="1781736" cy="2743791"/>
            <a:chOff x="720981" y="1740807"/>
            <a:chExt cx="1857210" cy="2860019"/>
          </a:xfrm>
        </p:grpSpPr>
        <p:sp>
          <p:nvSpPr>
            <p:cNvPr id="1984" name="Google Shape;7624;p75">
              <a:extLst>
                <a:ext uri="{FF2B5EF4-FFF2-40B4-BE49-F238E27FC236}">
                  <a16:creationId xmlns:a16="http://schemas.microsoft.com/office/drawing/2014/main" id="{F6D2B1B0-65BA-449F-98A2-D28D8EA1C1BB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7625;p75">
              <a:extLst>
                <a:ext uri="{FF2B5EF4-FFF2-40B4-BE49-F238E27FC236}">
                  <a16:creationId xmlns:a16="http://schemas.microsoft.com/office/drawing/2014/main" id="{2BF37842-5821-4E8E-AF8C-81853D2BC69F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7626;p75">
              <a:extLst>
                <a:ext uri="{FF2B5EF4-FFF2-40B4-BE49-F238E27FC236}">
                  <a16:creationId xmlns:a16="http://schemas.microsoft.com/office/drawing/2014/main" id="{F69534C8-4D7F-495A-B704-D1EF10E6D69A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7627;p75">
              <a:extLst>
                <a:ext uri="{FF2B5EF4-FFF2-40B4-BE49-F238E27FC236}">
                  <a16:creationId xmlns:a16="http://schemas.microsoft.com/office/drawing/2014/main" id="{63C36CFD-C48D-43B1-9E12-124D27400576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7628;p75">
              <a:extLst>
                <a:ext uri="{FF2B5EF4-FFF2-40B4-BE49-F238E27FC236}">
                  <a16:creationId xmlns:a16="http://schemas.microsoft.com/office/drawing/2014/main" id="{0E7365DE-EBD3-4330-A7A0-19512899F4C2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7629;p75">
              <a:extLst>
                <a:ext uri="{FF2B5EF4-FFF2-40B4-BE49-F238E27FC236}">
                  <a16:creationId xmlns:a16="http://schemas.microsoft.com/office/drawing/2014/main" id="{F57241AB-C648-4C31-945E-95DACC8D9A8C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7630;p75">
              <a:extLst>
                <a:ext uri="{FF2B5EF4-FFF2-40B4-BE49-F238E27FC236}">
                  <a16:creationId xmlns:a16="http://schemas.microsoft.com/office/drawing/2014/main" id="{9791305C-F5EA-48B0-8300-554D9A42C9C8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7631;p75">
              <a:extLst>
                <a:ext uri="{FF2B5EF4-FFF2-40B4-BE49-F238E27FC236}">
                  <a16:creationId xmlns:a16="http://schemas.microsoft.com/office/drawing/2014/main" id="{6F1C1E4D-191F-43C3-8BDE-7913C5450CB6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7632;p75">
              <a:extLst>
                <a:ext uri="{FF2B5EF4-FFF2-40B4-BE49-F238E27FC236}">
                  <a16:creationId xmlns:a16="http://schemas.microsoft.com/office/drawing/2014/main" id="{02684280-F197-4B6C-B6AB-6BF5B9BECAFB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7633;p75">
              <a:extLst>
                <a:ext uri="{FF2B5EF4-FFF2-40B4-BE49-F238E27FC236}">
                  <a16:creationId xmlns:a16="http://schemas.microsoft.com/office/drawing/2014/main" id="{E0412018-6440-420C-904C-18FB5DA28AA2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7634;p75">
              <a:extLst>
                <a:ext uri="{FF2B5EF4-FFF2-40B4-BE49-F238E27FC236}">
                  <a16:creationId xmlns:a16="http://schemas.microsoft.com/office/drawing/2014/main" id="{DD43D480-56F0-43CC-8997-EB6CE3A5FDC3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7635;p75">
              <a:extLst>
                <a:ext uri="{FF2B5EF4-FFF2-40B4-BE49-F238E27FC236}">
                  <a16:creationId xmlns:a16="http://schemas.microsoft.com/office/drawing/2014/main" id="{1E2D894C-9131-4CEE-90B3-20A954CA5FF3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7636;p75">
              <a:extLst>
                <a:ext uri="{FF2B5EF4-FFF2-40B4-BE49-F238E27FC236}">
                  <a16:creationId xmlns:a16="http://schemas.microsoft.com/office/drawing/2014/main" id="{BDB4ACD8-E05B-42C3-9BC9-708AD1CD01E4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7637;p75">
              <a:extLst>
                <a:ext uri="{FF2B5EF4-FFF2-40B4-BE49-F238E27FC236}">
                  <a16:creationId xmlns:a16="http://schemas.microsoft.com/office/drawing/2014/main" id="{4FB56E50-ED3A-4C4D-B024-ED9B1B0AAC4C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7638;p75">
              <a:extLst>
                <a:ext uri="{FF2B5EF4-FFF2-40B4-BE49-F238E27FC236}">
                  <a16:creationId xmlns:a16="http://schemas.microsoft.com/office/drawing/2014/main" id="{AC991EEB-C18C-462B-92F3-48E1C9DEB8C1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7639;p75">
              <a:extLst>
                <a:ext uri="{FF2B5EF4-FFF2-40B4-BE49-F238E27FC236}">
                  <a16:creationId xmlns:a16="http://schemas.microsoft.com/office/drawing/2014/main" id="{08DA9BB8-1EFF-4C61-8E50-6A73BDC760D7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7640;p75">
              <a:extLst>
                <a:ext uri="{FF2B5EF4-FFF2-40B4-BE49-F238E27FC236}">
                  <a16:creationId xmlns:a16="http://schemas.microsoft.com/office/drawing/2014/main" id="{E9AECA99-05BF-457E-9D52-38E144BD39FF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7641;p75">
              <a:extLst>
                <a:ext uri="{FF2B5EF4-FFF2-40B4-BE49-F238E27FC236}">
                  <a16:creationId xmlns:a16="http://schemas.microsoft.com/office/drawing/2014/main" id="{1651758B-0FEA-4E54-87A6-DB588A5E0CE4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7642;p75">
              <a:extLst>
                <a:ext uri="{FF2B5EF4-FFF2-40B4-BE49-F238E27FC236}">
                  <a16:creationId xmlns:a16="http://schemas.microsoft.com/office/drawing/2014/main" id="{23C25C58-A4C3-447C-AC09-3A003D811FFA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7643;p75">
              <a:extLst>
                <a:ext uri="{FF2B5EF4-FFF2-40B4-BE49-F238E27FC236}">
                  <a16:creationId xmlns:a16="http://schemas.microsoft.com/office/drawing/2014/main" id="{5BBC3C87-06F2-4AC1-8E33-D4D9AE64C8BB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7644;p75">
              <a:extLst>
                <a:ext uri="{FF2B5EF4-FFF2-40B4-BE49-F238E27FC236}">
                  <a16:creationId xmlns:a16="http://schemas.microsoft.com/office/drawing/2014/main" id="{F5615155-80E4-45EB-AE57-783E4A2764A6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7645;p75">
              <a:extLst>
                <a:ext uri="{FF2B5EF4-FFF2-40B4-BE49-F238E27FC236}">
                  <a16:creationId xmlns:a16="http://schemas.microsoft.com/office/drawing/2014/main" id="{75D7B83A-287A-46D0-A190-F74D47BE1963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7646;p75">
              <a:extLst>
                <a:ext uri="{FF2B5EF4-FFF2-40B4-BE49-F238E27FC236}">
                  <a16:creationId xmlns:a16="http://schemas.microsoft.com/office/drawing/2014/main" id="{A01CFB59-0342-4859-A6E7-8E8205E4871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7647;p75">
              <a:extLst>
                <a:ext uri="{FF2B5EF4-FFF2-40B4-BE49-F238E27FC236}">
                  <a16:creationId xmlns:a16="http://schemas.microsoft.com/office/drawing/2014/main" id="{AA940DFA-4D4B-4703-BBA4-D61F3F0B892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7648;p75">
              <a:extLst>
                <a:ext uri="{FF2B5EF4-FFF2-40B4-BE49-F238E27FC236}">
                  <a16:creationId xmlns:a16="http://schemas.microsoft.com/office/drawing/2014/main" id="{DE996890-AFFA-48DF-8024-BB38F47130F4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7649;p75">
              <a:extLst>
                <a:ext uri="{FF2B5EF4-FFF2-40B4-BE49-F238E27FC236}">
                  <a16:creationId xmlns:a16="http://schemas.microsoft.com/office/drawing/2014/main" id="{D03B1583-60F9-411F-A6EF-94F38CAB6169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7650;p75">
              <a:extLst>
                <a:ext uri="{FF2B5EF4-FFF2-40B4-BE49-F238E27FC236}">
                  <a16:creationId xmlns:a16="http://schemas.microsoft.com/office/drawing/2014/main" id="{48B0B0FD-A889-4948-8F4A-4DF4E27341CF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7651;p75">
              <a:extLst>
                <a:ext uri="{FF2B5EF4-FFF2-40B4-BE49-F238E27FC236}">
                  <a16:creationId xmlns:a16="http://schemas.microsoft.com/office/drawing/2014/main" id="{BE66B48E-C85B-47BD-856B-23E21E84AA89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7652;p75">
              <a:extLst>
                <a:ext uri="{FF2B5EF4-FFF2-40B4-BE49-F238E27FC236}">
                  <a16:creationId xmlns:a16="http://schemas.microsoft.com/office/drawing/2014/main" id="{9FA37E7C-5325-4FF1-8709-E0385B7D58DE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7653;p75">
              <a:extLst>
                <a:ext uri="{FF2B5EF4-FFF2-40B4-BE49-F238E27FC236}">
                  <a16:creationId xmlns:a16="http://schemas.microsoft.com/office/drawing/2014/main" id="{8512479C-2F86-4549-ACB1-56B8B0DA7348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7654;p75">
              <a:extLst>
                <a:ext uri="{FF2B5EF4-FFF2-40B4-BE49-F238E27FC236}">
                  <a16:creationId xmlns:a16="http://schemas.microsoft.com/office/drawing/2014/main" id="{5C9DCA8E-9414-41BD-9043-9FDC51F7F3E2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7655;p75">
              <a:extLst>
                <a:ext uri="{FF2B5EF4-FFF2-40B4-BE49-F238E27FC236}">
                  <a16:creationId xmlns:a16="http://schemas.microsoft.com/office/drawing/2014/main" id="{24CA12D3-6983-498F-9E58-95504AF31170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7656;p75">
              <a:extLst>
                <a:ext uri="{FF2B5EF4-FFF2-40B4-BE49-F238E27FC236}">
                  <a16:creationId xmlns:a16="http://schemas.microsoft.com/office/drawing/2014/main" id="{E43147C9-780E-4D23-9102-D65C06007D54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7657;p75">
              <a:extLst>
                <a:ext uri="{FF2B5EF4-FFF2-40B4-BE49-F238E27FC236}">
                  <a16:creationId xmlns:a16="http://schemas.microsoft.com/office/drawing/2014/main" id="{622185BD-0123-448D-B949-6E4D3AFFD967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7658;p75">
              <a:extLst>
                <a:ext uri="{FF2B5EF4-FFF2-40B4-BE49-F238E27FC236}">
                  <a16:creationId xmlns:a16="http://schemas.microsoft.com/office/drawing/2014/main" id="{626EBF3F-BB7E-44C5-A71D-429EDDE8B744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7659;p75">
              <a:extLst>
                <a:ext uri="{FF2B5EF4-FFF2-40B4-BE49-F238E27FC236}">
                  <a16:creationId xmlns:a16="http://schemas.microsoft.com/office/drawing/2014/main" id="{924C9253-0180-442B-95CB-96932C22EAC5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7660;p75">
              <a:extLst>
                <a:ext uri="{FF2B5EF4-FFF2-40B4-BE49-F238E27FC236}">
                  <a16:creationId xmlns:a16="http://schemas.microsoft.com/office/drawing/2014/main" id="{7F1A735C-0AE1-4B57-B685-5DFF97CE32DC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7661;p75">
              <a:extLst>
                <a:ext uri="{FF2B5EF4-FFF2-40B4-BE49-F238E27FC236}">
                  <a16:creationId xmlns:a16="http://schemas.microsoft.com/office/drawing/2014/main" id="{3F949677-ACB6-4331-BBC9-DA2BE24ED976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7662;p75">
              <a:extLst>
                <a:ext uri="{FF2B5EF4-FFF2-40B4-BE49-F238E27FC236}">
                  <a16:creationId xmlns:a16="http://schemas.microsoft.com/office/drawing/2014/main" id="{401FFB67-CDF7-4977-B3B2-CF83E3DAE030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7663;p75">
              <a:extLst>
                <a:ext uri="{FF2B5EF4-FFF2-40B4-BE49-F238E27FC236}">
                  <a16:creationId xmlns:a16="http://schemas.microsoft.com/office/drawing/2014/main" id="{DF0C8A7A-21BD-4A06-9086-F45A53DE29A8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7664;p75">
              <a:extLst>
                <a:ext uri="{FF2B5EF4-FFF2-40B4-BE49-F238E27FC236}">
                  <a16:creationId xmlns:a16="http://schemas.microsoft.com/office/drawing/2014/main" id="{46ABD2B8-7E64-45E4-BE33-A8FFC3D1822F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7665;p75">
              <a:extLst>
                <a:ext uri="{FF2B5EF4-FFF2-40B4-BE49-F238E27FC236}">
                  <a16:creationId xmlns:a16="http://schemas.microsoft.com/office/drawing/2014/main" id="{86298CDE-768E-4A2B-8F3A-D21F535F4D3D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7666;p75">
              <a:extLst>
                <a:ext uri="{FF2B5EF4-FFF2-40B4-BE49-F238E27FC236}">
                  <a16:creationId xmlns:a16="http://schemas.microsoft.com/office/drawing/2014/main" id="{C11989FC-D144-4BE3-B90B-CB80E97BDCE2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7667;p75">
              <a:extLst>
                <a:ext uri="{FF2B5EF4-FFF2-40B4-BE49-F238E27FC236}">
                  <a16:creationId xmlns:a16="http://schemas.microsoft.com/office/drawing/2014/main" id="{F24C44C2-FE98-4EF3-9350-73BCE8029442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7668;p75">
              <a:extLst>
                <a:ext uri="{FF2B5EF4-FFF2-40B4-BE49-F238E27FC236}">
                  <a16:creationId xmlns:a16="http://schemas.microsoft.com/office/drawing/2014/main" id="{B7CB76C8-BD48-4D7E-A532-898E11919B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7669;p75">
              <a:extLst>
                <a:ext uri="{FF2B5EF4-FFF2-40B4-BE49-F238E27FC236}">
                  <a16:creationId xmlns:a16="http://schemas.microsoft.com/office/drawing/2014/main" id="{70FCDACB-6B4F-4A42-92F7-EDC9585EB28C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7670;p75">
              <a:extLst>
                <a:ext uri="{FF2B5EF4-FFF2-40B4-BE49-F238E27FC236}">
                  <a16:creationId xmlns:a16="http://schemas.microsoft.com/office/drawing/2014/main" id="{5B35A59D-912A-43E7-9EAB-361C55FED944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7671;p75">
              <a:extLst>
                <a:ext uri="{FF2B5EF4-FFF2-40B4-BE49-F238E27FC236}">
                  <a16:creationId xmlns:a16="http://schemas.microsoft.com/office/drawing/2014/main" id="{F7ED97F0-FE11-40F1-94C7-DB15B51C8745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7672;p75">
              <a:extLst>
                <a:ext uri="{FF2B5EF4-FFF2-40B4-BE49-F238E27FC236}">
                  <a16:creationId xmlns:a16="http://schemas.microsoft.com/office/drawing/2014/main" id="{2901CEE3-5FFE-430F-9840-56585FEE5C3A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7673;p75">
              <a:extLst>
                <a:ext uri="{FF2B5EF4-FFF2-40B4-BE49-F238E27FC236}">
                  <a16:creationId xmlns:a16="http://schemas.microsoft.com/office/drawing/2014/main" id="{907C0EFC-CC98-4815-9045-4DB3356E920F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7674;p75">
              <a:extLst>
                <a:ext uri="{FF2B5EF4-FFF2-40B4-BE49-F238E27FC236}">
                  <a16:creationId xmlns:a16="http://schemas.microsoft.com/office/drawing/2014/main" id="{D5260C35-3C2D-4AC6-A254-363E4F43293D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7675;p75">
              <a:extLst>
                <a:ext uri="{FF2B5EF4-FFF2-40B4-BE49-F238E27FC236}">
                  <a16:creationId xmlns:a16="http://schemas.microsoft.com/office/drawing/2014/main" id="{5CCE796C-964B-4BB8-97DB-DB4D64A6E4B7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7676;p75">
              <a:extLst>
                <a:ext uri="{FF2B5EF4-FFF2-40B4-BE49-F238E27FC236}">
                  <a16:creationId xmlns:a16="http://schemas.microsoft.com/office/drawing/2014/main" id="{9737B854-EE00-428D-AECF-3CD91FC51CF1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7677;p75">
              <a:extLst>
                <a:ext uri="{FF2B5EF4-FFF2-40B4-BE49-F238E27FC236}">
                  <a16:creationId xmlns:a16="http://schemas.microsoft.com/office/drawing/2014/main" id="{1ECBDCC2-D051-4CF4-80B7-197DB7527039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7678;p75">
              <a:extLst>
                <a:ext uri="{FF2B5EF4-FFF2-40B4-BE49-F238E27FC236}">
                  <a16:creationId xmlns:a16="http://schemas.microsoft.com/office/drawing/2014/main" id="{C46C3893-BAAA-4684-ADA8-F82DFD6E2D7E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7679;p75">
              <a:extLst>
                <a:ext uri="{FF2B5EF4-FFF2-40B4-BE49-F238E27FC236}">
                  <a16:creationId xmlns:a16="http://schemas.microsoft.com/office/drawing/2014/main" id="{D4BAE611-8D46-4CB1-B8E5-D53F09505D23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7680;p75">
              <a:extLst>
                <a:ext uri="{FF2B5EF4-FFF2-40B4-BE49-F238E27FC236}">
                  <a16:creationId xmlns:a16="http://schemas.microsoft.com/office/drawing/2014/main" id="{2411633E-6957-4D04-B4F7-FD6F8D1A919E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7681;p75">
              <a:extLst>
                <a:ext uri="{FF2B5EF4-FFF2-40B4-BE49-F238E27FC236}">
                  <a16:creationId xmlns:a16="http://schemas.microsoft.com/office/drawing/2014/main" id="{61055A37-9D49-4DB0-81A1-2F23C59009A1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7682;p75">
              <a:extLst>
                <a:ext uri="{FF2B5EF4-FFF2-40B4-BE49-F238E27FC236}">
                  <a16:creationId xmlns:a16="http://schemas.microsoft.com/office/drawing/2014/main" id="{11EC48FA-8985-4DC1-BB25-5A99C80D8376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7683;p75">
              <a:extLst>
                <a:ext uri="{FF2B5EF4-FFF2-40B4-BE49-F238E27FC236}">
                  <a16:creationId xmlns:a16="http://schemas.microsoft.com/office/drawing/2014/main" id="{6D4F54DA-E3E8-4CF6-8CE4-AA56C4569D79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7684;p75">
              <a:extLst>
                <a:ext uri="{FF2B5EF4-FFF2-40B4-BE49-F238E27FC236}">
                  <a16:creationId xmlns:a16="http://schemas.microsoft.com/office/drawing/2014/main" id="{C083C3E6-0EB8-4438-AE73-084FFEA429D2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7685;p75">
              <a:extLst>
                <a:ext uri="{FF2B5EF4-FFF2-40B4-BE49-F238E27FC236}">
                  <a16:creationId xmlns:a16="http://schemas.microsoft.com/office/drawing/2014/main" id="{E9ABA08B-B6B8-4F96-AADE-094F75CAD7BF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7686;p75">
              <a:extLst>
                <a:ext uri="{FF2B5EF4-FFF2-40B4-BE49-F238E27FC236}">
                  <a16:creationId xmlns:a16="http://schemas.microsoft.com/office/drawing/2014/main" id="{142C20BE-E197-4BBE-964D-88933172035E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7687;p75">
              <a:extLst>
                <a:ext uri="{FF2B5EF4-FFF2-40B4-BE49-F238E27FC236}">
                  <a16:creationId xmlns:a16="http://schemas.microsoft.com/office/drawing/2014/main" id="{D51CA34E-63BD-4C89-B417-2246D83B45E3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7688;p75">
              <a:extLst>
                <a:ext uri="{FF2B5EF4-FFF2-40B4-BE49-F238E27FC236}">
                  <a16:creationId xmlns:a16="http://schemas.microsoft.com/office/drawing/2014/main" id="{FA1FCD62-9575-4442-A906-C24B2B82E174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7689;p75">
              <a:extLst>
                <a:ext uri="{FF2B5EF4-FFF2-40B4-BE49-F238E27FC236}">
                  <a16:creationId xmlns:a16="http://schemas.microsoft.com/office/drawing/2014/main" id="{C6CF7217-14CF-4746-8699-657915517188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7690;p75">
              <a:extLst>
                <a:ext uri="{FF2B5EF4-FFF2-40B4-BE49-F238E27FC236}">
                  <a16:creationId xmlns:a16="http://schemas.microsoft.com/office/drawing/2014/main" id="{C5162E46-8928-4DBF-A671-E706D5F76BEA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7691;p75">
              <a:extLst>
                <a:ext uri="{FF2B5EF4-FFF2-40B4-BE49-F238E27FC236}">
                  <a16:creationId xmlns:a16="http://schemas.microsoft.com/office/drawing/2014/main" id="{19696838-9BC6-4990-8119-795BF96F809D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7692;p75">
              <a:extLst>
                <a:ext uri="{FF2B5EF4-FFF2-40B4-BE49-F238E27FC236}">
                  <a16:creationId xmlns:a16="http://schemas.microsoft.com/office/drawing/2014/main" id="{9C76FF69-3AB0-40B3-B567-107885DE137D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7693;p75">
              <a:extLst>
                <a:ext uri="{FF2B5EF4-FFF2-40B4-BE49-F238E27FC236}">
                  <a16:creationId xmlns:a16="http://schemas.microsoft.com/office/drawing/2014/main" id="{C33BF9AE-989C-4BF1-A512-4D86211C2209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7694;p75">
              <a:extLst>
                <a:ext uri="{FF2B5EF4-FFF2-40B4-BE49-F238E27FC236}">
                  <a16:creationId xmlns:a16="http://schemas.microsoft.com/office/drawing/2014/main" id="{C1182F56-AB14-470A-92CE-370F9F41D03F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7695;p75">
              <a:extLst>
                <a:ext uri="{FF2B5EF4-FFF2-40B4-BE49-F238E27FC236}">
                  <a16:creationId xmlns:a16="http://schemas.microsoft.com/office/drawing/2014/main" id="{229FDBC4-F7F4-4E5F-8126-945B72F52A43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7696;p75">
              <a:extLst>
                <a:ext uri="{FF2B5EF4-FFF2-40B4-BE49-F238E27FC236}">
                  <a16:creationId xmlns:a16="http://schemas.microsoft.com/office/drawing/2014/main" id="{9CD8C250-7720-44E5-B17A-BBCE31288DE8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7697;p75">
              <a:extLst>
                <a:ext uri="{FF2B5EF4-FFF2-40B4-BE49-F238E27FC236}">
                  <a16:creationId xmlns:a16="http://schemas.microsoft.com/office/drawing/2014/main" id="{A18C8AD0-6DBE-490C-A3A3-069FA53FA33B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7698;p75">
              <a:extLst>
                <a:ext uri="{FF2B5EF4-FFF2-40B4-BE49-F238E27FC236}">
                  <a16:creationId xmlns:a16="http://schemas.microsoft.com/office/drawing/2014/main" id="{B56BEB33-8010-4A83-B2CD-E6B5FF71F31E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7699;p75">
              <a:extLst>
                <a:ext uri="{FF2B5EF4-FFF2-40B4-BE49-F238E27FC236}">
                  <a16:creationId xmlns:a16="http://schemas.microsoft.com/office/drawing/2014/main" id="{CC724257-A839-4549-9E63-14D080F59DE6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7700;p75">
              <a:extLst>
                <a:ext uri="{FF2B5EF4-FFF2-40B4-BE49-F238E27FC236}">
                  <a16:creationId xmlns:a16="http://schemas.microsoft.com/office/drawing/2014/main" id="{B0D50391-4AB3-41FD-A18C-E431FD45308D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7701;p75">
              <a:extLst>
                <a:ext uri="{FF2B5EF4-FFF2-40B4-BE49-F238E27FC236}">
                  <a16:creationId xmlns:a16="http://schemas.microsoft.com/office/drawing/2014/main" id="{6085EE72-130B-4139-B7A1-8B33CD0FBF83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7702;p75">
              <a:extLst>
                <a:ext uri="{FF2B5EF4-FFF2-40B4-BE49-F238E27FC236}">
                  <a16:creationId xmlns:a16="http://schemas.microsoft.com/office/drawing/2014/main" id="{1D4822D3-06D0-4A80-B8ED-0F77E355CDC0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7703;p75">
              <a:extLst>
                <a:ext uri="{FF2B5EF4-FFF2-40B4-BE49-F238E27FC236}">
                  <a16:creationId xmlns:a16="http://schemas.microsoft.com/office/drawing/2014/main" id="{6281BC19-FB90-41E2-9ED7-D2EC798010F3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7704;p75">
              <a:extLst>
                <a:ext uri="{FF2B5EF4-FFF2-40B4-BE49-F238E27FC236}">
                  <a16:creationId xmlns:a16="http://schemas.microsoft.com/office/drawing/2014/main" id="{F296A6E2-169B-431E-A6B6-C13B75693375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7705;p75">
              <a:extLst>
                <a:ext uri="{FF2B5EF4-FFF2-40B4-BE49-F238E27FC236}">
                  <a16:creationId xmlns:a16="http://schemas.microsoft.com/office/drawing/2014/main" id="{E6D742F8-9C81-40B1-9B59-9C92A7A7735F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7706;p75">
              <a:extLst>
                <a:ext uri="{FF2B5EF4-FFF2-40B4-BE49-F238E27FC236}">
                  <a16:creationId xmlns:a16="http://schemas.microsoft.com/office/drawing/2014/main" id="{887AA458-E18F-43CF-A7B6-44CFC635C257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7707;p75">
              <a:extLst>
                <a:ext uri="{FF2B5EF4-FFF2-40B4-BE49-F238E27FC236}">
                  <a16:creationId xmlns:a16="http://schemas.microsoft.com/office/drawing/2014/main" id="{65846167-1057-43A0-A416-71A2A2582EFF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7708;p75">
              <a:extLst>
                <a:ext uri="{FF2B5EF4-FFF2-40B4-BE49-F238E27FC236}">
                  <a16:creationId xmlns:a16="http://schemas.microsoft.com/office/drawing/2014/main" id="{A8167F0B-8040-4640-A36A-4C4A38C228D5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7709;p75">
              <a:extLst>
                <a:ext uri="{FF2B5EF4-FFF2-40B4-BE49-F238E27FC236}">
                  <a16:creationId xmlns:a16="http://schemas.microsoft.com/office/drawing/2014/main" id="{B7CF819B-4730-4352-B359-DBBAE185C55E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7710;p75">
              <a:extLst>
                <a:ext uri="{FF2B5EF4-FFF2-40B4-BE49-F238E27FC236}">
                  <a16:creationId xmlns:a16="http://schemas.microsoft.com/office/drawing/2014/main" id="{651DF0FF-5761-4A58-A042-8B7EA72308A5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7711;p75">
              <a:extLst>
                <a:ext uri="{FF2B5EF4-FFF2-40B4-BE49-F238E27FC236}">
                  <a16:creationId xmlns:a16="http://schemas.microsoft.com/office/drawing/2014/main" id="{3EA17C5A-5827-4169-81BD-F38AF2BF06F3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7712;p75">
              <a:extLst>
                <a:ext uri="{FF2B5EF4-FFF2-40B4-BE49-F238E27FC236}">
                  <a16:creationId xmlns:a16="http://schemas.microsoft.com/office/drawing/2014/main" id="{AE94AB12-FCB8-40BA-9C4D-393802958CC4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7713;p75">
              <a:extLst>
                <a:ext uri="{FF2B5EF4-FFF2-40B4-BE49-F238E27FC236}">
                  <a16:creationId xmlns:a16="http://schemas.microsoft.com/office/drawing/2014/main" id="{191E3501-3EFA-469E-926C-0D66067BAB5A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7714;p75">
              <a:extLst>
                <a:ext uri="{FF2B5EF4-FFF2-40B4-BE49-F238E27FC236}">
                  <a16:creationId xmlns:a16="http://schemas.microsoft.com/office/drawing/2014/main" id="{A883C3BB-C8F3-462D-A38E-3DA49361662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7715;p75">
              <a:extLst>
                <a:ext uri="{FF2B5EF4-FFF2-40B4-BE49-F238E27FC236}">
                  <a16:creationId xmlns:a16="http://schemas.microsoft.com/office/drawing/2014/main" id="{64B475FB-740D-466C-ACF4-3BE89E98CC9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7716;p75">
              <a:extLst>
                <a:ext uri="{FF2B5EF4-FFF2-40B4-BE49-F238E27FC236}">
                  <a16:creationId xmlns:a16="http://schemas.microsoft.com/office/drawing/2014/main" id="{FD52AE02-F46F-4B92-826E-4A54289CDD2A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7717;p75">
              <a:extLst>
                <a:ext uri="{FF2B5EF4-FFF2-40B4-BE49-F238E27FC236}">
                  <a16:creationId xmlns:a16="http://schemas.microsoft.com/office/drawing/2014/main" id="{8D81993B-3B15-4E83-8676-DF1DE419E4B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7718;p75">
              <a:extLst>
                <a:ext uri="{FF2B5EF4-FFF2-40B4-BE49-F238E27FC236}">
                  <a16:creationId xmlns:a16="http://schemas.microsoft.com/office/drawing/2014/main" id="{3F9E081A-3476-4982-8225-CF8A2A9CEA06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7719;p75">
              <a:extLst>
                <a:ext uri="{FF2B5EF4-FFF2-40B4-BE49-F238E27FC236}">
                  <a16:creationId xmlns:a16="http://schemas.microsoft.com/office/drawing/2014/main" id="{7173827D-2567-4BCA-9AD6-66E4C2CF2A1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7720;p75">
              <a:extLst>
                <a:ext uri="{FF2B5EF4-FFF2-40B4-BE49-F238E27FC236}">
                  <a16:creationId xmlns:a16="http://schemas.microsoft.com/office/drawing/2014/main" id="{67DD1C1F-F091-41CE-951B-B69DE461BB26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7721;p75">
              <a:extLst>
                <a:ext uri="{FF2B5EF4-FFF2-40B4-BE49-F238E27FC236}">
                  <a16:creationId xmlns:a16="http://schemas.microsoft.com/office/drawing/2014/main" id="{7343124F-0C01-4397-9F77-11D9E012BA5A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7722;p75">
              <a:extLst>
                <a:ext uri="{FF2B5EF4-FFF2-40B4-BE49-F238E27FC236}">
                  <a16:creationId xmlns:a16="http://schemas.microsoft.com/office/drawing/2014/main" id="{ED29F33B-09C9-4D70-9B11-A805972EF55A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7723;p75">
              <a:extLst>
                <a:ext uri="{FF2B5EF4-FFF2-40B4-BE49-F238E27FC236}">
                  <a16:creationId xmlns:a16="http://schemas.microsoft.com/office/drawing/2014/main" id="{9F23AFDC-A1AB-44C4-AE32-15F7C47CB7A0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7724;p75">
              <a:extLst>
                <a:ext uri="{FF2B5EF4-FFF2-40B4-BE49-F238E27FC236}">
                  <a16:creationId xmlns:a16="http://schemas.microsoft.com/office/drawing/2014/main" id="{E70EBDD4-B0D9-43B4-AF97-F553058F69F2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7725;p75">
              <a:extLst>
                <a:ext uri="{FF2B5EF4-FFF2-40B4-BE49-F238E27FC236}">
                  <a16:creationId xmlns:a16="http://schemas.microsoft.com/office/drawing/2014/main" id="{594953BC-7A85-4779-859D-D00699B25F4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7726;p75">
              <a:extLst>
                <a:ext uri="{FF2B5EF4-FFF2-40B4-BE49-F238E27FC236}">
                  <a16:creationId xmlns:a16="http://schemas.microsoft.com/office/drawing/2014/main" id="{6B77ABC6-D6E1-4EC4-80BE-4670C0F373EA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7727;p75">
              <a:extLst>
                <a:ext uri="{FF2B5EF4-FFF2-40B4-BE49-F238E27FC236}">
                  <a16:creationId xmlns:a16="http://schemas.microsoft.com/office/drawing/2014/main" id="{DA590511-5C74-48B2-BC18-402CA2D0C2E3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7728;p75">
              <a:extLst>
                <a:ext uri="{FF2B5EF4-FFF2-40B4-BE49-F238E27FC236}">
                  <a16:creationId xmlns:a16="http://schemas.microsoft.com/office/drawing/2014/main" id="{0D1D4D21-4FEE-4AA1-846A-1449CFD4D7BA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7729;p75">
              <a:extLst>
                <a:ext uri="{FF2B5EF4-FFF2-40B4-BE49-F238E27FC236}">
                  <a16:creationId xmlns:a16="http://schemas.microsoft.com/office/drawing/2014/main" id="{3B34FC6E-15F0-4496-BA18-2951D8DB46BB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7730;p75">
              <a:extLst>
                <a:ext uri="{FF2B5EF4-FFF2-40B4-BE49-F238E27FC236}">
                  <a16:creationId xmlns:a16="http://schemas.microsoft.com/office/drawing/2014/main" id="{89DE9F84-2F64-4748-AF87-19DFC3AEA83B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7731;p75">
              <a:extLst>
                <a:ext uri="{FF2B5EF4-FFF2-40B4-BE49-F238E27FC236}">
                  <a16:creationId xmlns:a16="http://schemas.microsoft.com/office/drawing/2014/main" id="{7F7D25EA-CDF1-4240-89BD-F23463C25DAF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7732;p75">
              <a:extLst>
                <a:ext uri="{FF2B5EF4-FFF2-40B4-BE49-F238E27FC236}">
                  <a16:creationId xmlns:a16="http://schemas.microsoft.com/office/drawing/2014/main" id="{4FBD2E12-3783-4DD3-AA7E-F4AB1ECB1F3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7733;p75">
              <a:extLst>
                <a:ext uri="{FF2B5EF4-FFF2-40B4-BE49-F238E27FC236}">
                  <a16:creationId xmlns:a16="http://schemas.microsoft.com/office/drawing/2014/main" id="{457EFDC8-4A10-467E-BD8D-6E4BD464C876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7734;p75">
              <a:extLst>
                <a:ext uri="{FF2B5EF4-FFF2-40B4-BE49-F238E27FC236}">
                  <a16:creationId xmlns:a16="http://schemas.microsoft.com/office/drawing/2014/main" id="{A67019B7-D701-46F8-B161-B1F62A8FDC9E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7735;p75">
              <a:extLst>
                <a:ext uri="{FF2B5EF4-FFF2-40B4-BE49-F238E27FC236}">
                  <a16:creationId xmlns:a16="http://schemas.microsoft.com/office/drawing/2014/main" id="{A00BE75B-C8E1-4614-AABD-1B634DF905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7736;p75">
              <a:extLst>
                <a:ext uri="{FF2B5EF4-FFF2-40B4-BE49-F238E27FC236}">
                  <a16:creationId xmlns:a16="http://schemas.microsoft.com/office/drawing/2014/main" id="{1AF8E3E1-27A3-4F53-9FB0-19863298B52B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7737;p75">
              <a:extLst>
                <a:ext uri="{FF2B5EF4-FFF2-40B4-BE49-F238E27FC236}">
                  <a16:creationId xmlns:a16="http://schemas.microsoft.com/office/drawing/2014/main" id="{37B016F4-DAB8-43C4-9BB5-097F0A18BD0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7738;p75">
              <a:extLst>
                <a:ext uri="{FF2B5EF4-FFF2-40B4-BE49-F238E27FC236}">
                  <a16:creationId xmlns:a16="http://schemas.microsoft.com/office/drawing/2014/main" id="{F285B099-4AF3-4432-8A24-2CBBA6B0CC72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7739;p75">
              <a:extLst>
                <a:ext uri="{FF2B5EF4-FFF2-40B4-BE49-F238E27FC236}">
                  <a16:creationId xmlns:a16="http://schemas.microsoft.com/office/drawing/2014/main" id="{0732BD00-C2F5-4EF9-B9D3-CE341C17EECB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7740;p75">
              <a:extLst>
                <a:ext uri="{FF2B5EF4-FFF2-40B4-BE49-F238E27FC236}">
                  <a16:creationId xmlns:a16="http://schemas.microsoft.com/office/drawing/2014/main" id="{F5A05DAF-3A45-4532-B7B1-F60C61E9384B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7741;p75">
              <a:extLst>
                <a:ext uri="{FF2B5EF4-FFF2-40B4-BE49-F238E27FC236}">
                  <a16:creationId xmlns:a16="http://schemas.microsoft.com/office/drawing/2014/main" id="{14345C17-18EF-47A7-9AD5-3E9B637B3C65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7742;p75">
              <a:extLst>
                <a:ext uri="{FF2B5EF4-FFF2-40B4-BE49-F238E27FC236}">
                  <a16:creationId xmlns:a16="http://schemas.microsoft.com/office/drawing/2014/main" id="{BFF33463-219B-4CE3-A60B-37EB0F822B61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7743;p75">
              <a:extLst>
                <a:ext uri="{FF2B5EF4-FFF2-40B4-BE49-F238E27FC236}">
                  <a16:creationId xmlns:a16="http://schemas.microsoft.com/office/drawing/2014/main" id="{5CD45AB2-A798-4E1D-8042-9BCD13A06DE1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7744;p75">
              <a:extLst>
                <a:ext uri="{FF2B5EF4-FFF2-40B4-BE49-F238E27FC236}">
                  <a16:creationId xmlns:a16="http://schemas.microsoft.com/office/drawing/2014/main" id="{6D7FF421-9AB2-4D26-8A85-41BCF8ACB9C0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7745;p75">
              <a:extLst>
                <a:ext uri="{FF2B5EF4-FFF2-40B4-BE49-F238E27FC236}">
                  <a16:creationId xmlns:a16="http://schemas.microsoft.com/office/drawing/2014/main" id="{8E33AEF0-6EFF-4DA7-9643-1648E1A33140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7746;p75">
              <a:extLst>
                <a:ext uri="{FF2B5EF4-FFF2-40B4-BE49-F238E27FC236}">
                  <a16:creationId xmlns:a16="http://schemas.microsoft.com/office/drawing/2014/main" id="{E3FC247D-5740-44C6-92AB-5402119A06D8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7747;p75">
              <a:extLst>
                <a:ext uri="{FF2B5EF4-FFF2-40B4-BE49-F238E27FC236}">
                  <a16:creationId xmlns:a16="http://schemas.microsoft.com/office/drawing/2014/main" id="{310A780E-8059-4A5D-93F0-18F204F24DC3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7748;p75">
              <a:extLst>
                <a:ext uri="{FF2B5EF4-FFF2-40B4-BE49-F238E27FC236}">
                  <a16:creationId xmlns:a16="http://schemas.microsoft.com/office/drawing/2014/main" id="{A1EC2DEB-7C1A-4E99-B9F2-ACF9B09CF6DF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7749;p75">
              <a:extLst>
                <a:ext uri="{FF2B5EF4-FFF2-40B4-BE49-F238E27FC236}">
                  <a16:creationId xmlns:a16="http://schemas.microsoft.com/office/drawing/2014/main" id="{257EF0E6-7943-4DD0-85B3-F5A1A66466DF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7750;p75">
              <a:extLst>
                <a:ext uri="{FF2B5EF4-FFF2-40B4-BE49-F238E27FC236}">
                  <a16:creationId xmlns:a16="http://schemas.microsoft.com/office/drawing/2014/main" id="{BB704425-429A-49C2-901A-A1BD1FEF36BC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7751;p75">
              <a:extLst>
                <a:ext uri="{FF2B5EF4-FFF2-40B4-BE49-F238E27FC236}">
                  <a16:creationId xmlns:a16="http://schemas.microsoft.com/office/drawing/2014/main" id="{008DBF3A-8AF3-4DB9-AFFD-B80F912FB2FB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7752;p75">
              <a:extLst>
                <a:ext uri="{FF2B5EF4-FFF2-40B4-BE49-F238E27FC236}">
                  <a16:creationId xmlns:a16="http://schemas.microsoft.com/office/drawing/2014/main" id="{139361EB-6D50-4CD4-86FA-3D2026D0AB2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7753;p75">
              <a:extLst>
                <a:ext uri="{FF2B5EF4-FFF2-40B4-BE49-F238E27FC236}">
                  <a16:creationId xmlns:a16="http://schemas.microsoft.com/office/drawing/2014/main" id="{348BE498-81A2-4F50-8B11-725497D5FA93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7754;p75">
              <a:extLst>
                <a:ext uri="{FF2B5EF4-FFF2-40B4-BE49-F238E27FC236}">
                  <a16:creationId xmlns:a16="http://schemas.microsoft.com/office/drawing/2014/main" id="{1C00803E-9A08-478B-B151-5312CC931730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7755;p75">
              <a:extLst>
                <a:ext uri="{FF2B5EF4-FFF2-40B4-BE49-F238E27FC236}">
                  <a16:creationId xmlns:a16="http://schemas.microsoft.com/office/drawing/2014/main" id="{43AC7A87-E216-4798-9E63-B0FC11BE7097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7756;p75">
              <a:extLst>
                <a:ext uri="{FF2B5EF4-FFF2-40B4-BE49-F238E27FC236}">
                  <a16:creationId xmlns:a16="http://schemas.microsoft.com/office/drawing/2014/main" id="{F29BDAFF-9333-4574-982D-73A56F7449A3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7757;p75">
              <a:extLst>
                <a:ext uri="{FF2B5EF4-FFF2-40B4-BE49-F238E27FC236}">
                  <a16:creationId xmlns:a16="http://schemas.microsoft.com/office/drawing/2014/main" id="{664FF6F3-EA83-4576-8546-A62CFF5AF494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7758;p75">
              <a:extLst>
                <a:ext uri="{FF2B5EF4-FFF2-40B4-BE49-F238E27FC236}">
                  <a16:creationId xmlns:a16="http://schemas.microsoft.com/office/drawing/2014/main" id="{2636BA93-40FD-4AFC-A209-AF247AFBB6E2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7759;p75">
              <a:extLst>
                <a:ext uri="{FF2B5EF4-FFF2-40B4-BE49-F238E27FC236}">
                  <a16:creationId xmlns:a16="http://schemas.microsoft.com/office/drawing/2014/main" id="{778CB12F-29B5-4FAF-A46E-6B183CAAB9E0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7760;p75">
              <a:extLst>
                <a:ext uri="{FF2B5EF4-FFF2-40B4-BE49-F238E27FC236}">
                  <a16:creationId xmlns:a16="http://schemas.microsoft.com/office/drawing/2014/main" id="{00A60683-7C71-4FA4-A8DC-D45CFEB7973F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7761;p75">
              <a:extLst>
                <a:ext uri="{FF2B5EF4-FFF2-40B4-BE49-F238E27FC236}">
                  <a16:creationId xmlns:a16="http://schemas.microsoft.com/office/drawing/2014/main" id="{9C1F3787-0D75-44FB-A976-E614449655FF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7762;p75">
              <a:extLst>
                <a:ext uri="{FF2B5EF4-FFF2-40B4-BE49-F238E27FC236}">
                  <a16:creationId xmlns:a16="http://schemas.microsoft.com/office/drawing/2014/main" id="{2C2D5A60-A1F4-4C3F-AB56-1EAB9B14010D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7763;p75">
              <a:extLst>
                <a:ext uri="{FF2B5EF4-FFF2-40B4-BE49-F238E27FC236}">
                  <a16:creationId xmlns:a16="http://schemas.microsoft.com/office/drawing/2014/main" id="{117AFE5F-8769-4320-8E26-5AF032B7EC79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7764;p75">
              <a:extLst>
                <a:ext uri="{FF2B5EF4-FFF2-40B4-BE49-F238E27FC236}">
                  <a16:creationId xmlns:a16="http://schemas.microsoft.com/office/drawing/2014/main" id="{BAD34768-F5CE-4AFB-B534-B5A3C9A771A1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7765;p75">
              <a:extLst>
                <a:ext uri="{FF2B5EF4-FFF2-40B4-BE49-F238E27FC236}">
                  <a16:creationId xmlns:a16="http://schemas.microsoft.com/office/drawing/2014/main" id="{8A54B7C4-F7B2-405F-A7F6-5D0466FE08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7766;p75">
              <a:extLst>
                <a:ext uri="{FF2B5EF4-FFF2-40B4-BE49-F238E27FC236}">
                  <a16:creationId xmlns:a16="http://schemas.microsoft.com/office/drawing/2014/main" id="{91DE3D66-671E-4B18-90B9-3B3AE147401D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7767;p75">
              <a:extLst>
                <a:ext uri="{FF2B5EF4-FFF2-40B4-BE49-F238E27FC236}">
                  <a16:creationId xmlns:a16="http://schemas.microsoft.com/office/drawing/2014/main" id="{AFA8047F-775C-4A46-A14F-2EE34AD6FBFC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7768;p75">
              <a:extLst>
                <a:ext uri="{FF2B5EF4-FFF2-40B4-BE49-F238E27FC236}">
                  <a16:creationId xmlns:a16="http://schemas.microsoft.com/office/drawing/2014/main" id="{A79D7722-03AF-4E97-A68A-9419909CA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7769;p75">
              <a:extLst>
                <a:ext uri="{FF2B5EF4-FFF2-40B4-BE49-F238E27FC236}">
                  <a16:creationId xmlns:a16="http://schemas.microsoft.com/office/drawing/2014/main" id="{780058CD-E04B-4263-9A89-2958BECA31F2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7770;p75">
              <a:extLst>
                <a:ext uri="{FF2B5EF4-FFF2-40B4-BE49-F238E27FC236}">
                  <a16:creationId xmlns:a16="http://schemas.microsoft.com/office/drawing/2014/main" id="{923F09F7-BD6F-4D68-8766-22305BE41913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7771;p75">
              <a:extLst>
                <a:ext uri="{FF2B5EF4-FFF2-40B4-BE49-F238E27FC236}">
                  <a16:creationId xmlns:a16="http://schemas.microsoft.com/office/drawing/2014/main" id="{5D3A0481-9F2D-47C6-83FB-DD36BCF21FA8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7772;p75">
              <a:extLst>
                <a:ext uri="{FF2B5EF4-FFF2-40B4-BE49-F238E27FC236}">
                  <a16:creationId xmlns:a16="http://schemas.microsoft.com/office/drawing/2014/main" id="{2A62B99A-D753-4866-A4E5-9A91F595010A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7773;p75">
              <a:extLst>
                <a:ext uri="{FF2B5EF4-FFF2-40B4-BE49-F238E27FC236}">
                  <a16:creationId xmlns:a16="http://schemas.microsoft.com/office/drawing/2014/main" id="{9BD2CBFC-9822-4743-AC7B-5BA16503FF5A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7774;p75">
              <a:extLst>
                <a:ext uri="{FF2B5EF4-FFF2-40B4-BE49-F238E27FC236}">
                  <a16:creationId xmlns:a16="http://schemas.microsoft.com/office/drawing/2014/main" id="{6C3A529A-CB8A-428F-B9FF-830D7EC61FCA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7775;p75">
              <a:extLst>
                <a:ext uri="{FF2B5EF4-FFF2-40B4-BE49-F238E27FC236}">
                  <a16:creationId xmlns:a16="http://schemas.microsoft.com/office/drawing/2014/main" id="{24C7082D-A3EB-41B7-A253-98BA25C6B409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7776;p75">
              <a:extLst>
                <a:ext uri="{FF2B5EF4-FFF2-40B4-BE49-F238E27FC236}">
                  <a16:creationId xmlns:a16="http://schemas.microsoft.com/office/drawing/2014/main" id="{3D0832DE-2F1F-4B77-A1FD-7779B5090B7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7777;p75">
              <a:extLst>
                <a:ext uri="{FF2B5EF4-FFF2-40B4-BE49-F238E27FC236}">
                  <a16:creationId xmlns:a16="http://schemas.microsoft.com/office/drawing/2014/main" id="{B9E585AD-3DDB-4B65-AAC6-83700C04942F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7778;p75">
              <a:extLst>
                <a:ext uri="{FF2B5EF4-FFF2-40B4-BE49-F238E27FC236}">
                  <a16:creationId xmlns:a16="http://schemas.microsoft.com/office/drawing/2014/main" id="{BA7E7A71-9613-42DF-8DD1-CD522C6D86AE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7779;p75">
              <a:extLst>
                <a:ext uri="{FF2B5EF4-FFF2-40B4-BE49-F238E27FC236}">
                  <a16:creationId xmlns:a16="http://schemas.microsoft.com/office/drawing/2014/main" id="{A632E611-C0F5-482E-8504-1D028661175F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7780;p75">
              <a:extLst>
                <a:ext uri="{FF2B5EF4-FFF2-40B4-BE49-F238E27FC236}">
                  <a16:creationId xmlns:a16="http://schemas.microsoft.com/office/drawing/2014/main" id="{0588C56A-5DAC-4CF4-AF84-9E55137B662C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7781;p75">
              <a:extLst>
                <a:ext uri="{FF2B5EF4-FFF2-40B4-BE49-F238E27FC236}">
                  <a16:creationId xmlns:a16="http://schemas.microsoft.com/office/drawing/2014/main" id="{5619630B-8E3E-40D4-8F13-2BE1BDC77896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7782;p75">
              <a:extLst>
                <a:ext uri="{FF2B5EF4-FFF2-40B4-BE49-F238E27FC236}">
                  <a16:creationId xmlns:a16="http://schemas.microsoft.com/office/drawing/2014/main" id="{AF829DD7-8B61-4995-9027-2D8D43CB33F8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7783;p75">
              <a:extLst>
                <a:ext uri="{FF2B5EF4-FFF2-40B4-BE49-F238E27FC236}">
                  <a16:creationId xmlns:a16="http://schemas.microsoft.com/office/drawing/2014/main" id="{7C49AF37-CE78-4126-9FA6-076F33722591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7784;p75">
              <a:extLst>
                <a:ext uri="{FF2B5EF4-FFF2-40B4-BE49-F238E27FC236}">
                  <a16:creationId xmlns:a16="http://schemas.microsoft.com/office/drawing/2014/main" id="{02FCA0FC-C5FA-4427-97C9-DE7165A5FF2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7785;p75">
              <a:extLst>
                <a:ext uri="{FF2B5EF4-FFF2-40B4-BE49-F238E27FC236}">
                  <a16:creationId xmlns:a16="http://schemas.microsoft.com/office/drawing/2014/main" id="{149B8494-511C-4045-8F85-9353AF43424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7786;p75">
              <a:extLst>
                <a:ext uri="{FF2B5EF4-FFF2-40B4-BE49-F238E27FC236}">
                  <a16:creationId xmlns:a16="http://schemas.microsoft.com/office/drawing/2014/main" id="{5045AFFB-2B9D-48C6-B050-33D982255C24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7787;p75">
              <a:extLst>
                <a:ext uri="{FF2B5EF4-FFF2-40B4-BE49-F238E27FC236}">
                  <a16:creationId xmlns:a16="http://schemas.microsoft.com/office/drawing/2014/main" id="{09A09B0B-38D5-409E-9FCF-A92750B58B2B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7788;p75">
              <a:extLst>
                <a:ext uri="{FF2B5EF4-FFF2-40B4-BE49-F238E27FC236}">
                  <a16:creationId xmlns:a16="http://schemas.microsoft.com/office/drawing/2014/main" id="{DC8DC99A-D97D-409B-80D8-0FA95EF2F70E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7789;p75">
              <a:extLst>
                <a:ext uri="{FF2B5EF4-FFF2-40B4-BE49-F238E27FC236}">
                  <a16:creationId xmlns:a16="http://schemas.microsoft.com/office/drawing/2014/main" id="{B457D9AD-A322-4B0D-89F4-054C9F64700F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7790;p75">
              <a:extLst>
                <a:ext uri="{FF2B5EF4-FFF2-40B4-BE49-F238E27FC236}">
                  <a16:creationId xmlns:a16="http://schemas.microsoft.com/office/drawing/2014/main" id="{D50DEE44-4C96-4138-91AE-0F3E9C073E54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7791;p75">
              <a:extLst>
                <a:ext uri="{FF2B5EF4-FFF2-40B4-BE49-F238E27FC236}">
                  <a16:creationId xmlns:a16="http://schemas.microsoft.com/office/drawing/2014/main" id="{8B7D0C07-DDB0-4CE8-891C-B8B85E40BA4C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7792;p75">
              <a:extLst>
                <a:ext uri="{FF2B5EF4-FFF2-40B4-BE49-F238E27FC236}">
                  <a16:creationId xmlns:a16="http://schemas.microsoft.com/office/drawing/2014/main" id="{963234F9-4124-4FBF-9385-1EA741A499D0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7793;p75">
              <a:extLst>
                <a:ext uri="{FF2B5EF4-FFF2-40B4-BE49-F238E27FC236}">
                  <a16:creationId xmlns:a16="http://schemas.microsoft.com/office/drawing/2014/main" id="{124D61D6-4396-4FBC-B5B0-EABB486441CA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7794;p75">
              <a:extLst>
                <a:ext uri="{FF2B5EF4-FFF2-40B4-BE49-F238E27FC236}">
                  <a16:creationId xmlns:a16="http://schemas.microsoft.com/office/drawing/2014/main" id="{F82E86FB-B6D9-4BFF-9810-8FECB02C30F1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7795;p75">
              <a:extLst>
                <a:ext uri="{FF2B5EF4-FFF2-40B4-BE49-F238E27FC236}">
                  <a16:creationId xmlns:a16="http://schemas.microsoft.com/office/drawing/2014/main" id="{4EEE4030-996D-435B-A7C3-7CD0E1892062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7796;p75">
              <a:extLst>
                <a:ext uri="{FF2B5EF4-FFF2-40B4-BE49-F238E27FC236}">
                  <a16:creationId xmlns:a16="http://schemas.microsoft.com/office/drawing/2014/main" id="{F513DC98-7C9C-4FBA-A0FA-B92368E430D6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7797;p75">
              <a:extLst>
                <a:ext uri="{FF2B5EF4-FFF2-40B4-BE49-F238E27FC236}">
                  <a16:creationId xmlns:a16="http://schemas.microsoft.com/office/drawing/2014/main" id="{FCB7748B-29F1-4369-9425-37D632EBB16A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7798;p75">
              <a:extLst>
                <a:ext uri="{FF2B5EF4-FFF2-40B4-BE49-F238E27FC236}">
                  <a16:creationId xmlns:a16="http://schemas.microsoft.com/office/drawing/2014/main" id="{B48B01A6-E912-4261-8FB0-3E0E0CC8A4C3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7799;p75">
              <a:extLst>
                <a:ext uri="{FF2B5EF4-FFF2-40B4-BE49-F238E27FC236}">
                  <a16:creationId xmlns:a16="http://schemas.microsoft.com/office/drawing/2014/main" id="{CC233E00-9547-4A61-AD75-CC239C0B051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7800;p75">
              <a:extLst>
                <a:ext uri="{FF2B5EF4-FFF2-40B4-BE49-F238E27FC236}">
                  <a16:creationId xmlns:a16="http://schemas.microsoft.com/office/drawing/2014/main" id="{11B26D80-27B9-4F42-80F1-CCE0FE026700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7801;p75">
              <a:extLst>
                <a:ext uri="{FF2B5EF4-FFF2-40B4-BE49-F238E27FC236}">
                  <a16:creationId xmlns:a16="http://schemas.microsoft.com/office/drawing/2014/main" id="{768DEAA3-A682-4D7F-8F9F-C8EC721E592A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7802;p75">
              <a:extLst>
                <a:ext uri="{FF2B5EF4-FFF2-40B4-BE49-F238E27FC236}">
                  <a16:creationId xmlns:a16="http://schemas.microsoft.com/office/drawing/2014/main" id="{9154A9C5-5C65-4036-B7D6-6828C46C3A9C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7803;p75">
              <a:extLst>
                <a:ext uri="{FF2B5EF4-FFF2-40B4-BE49-F238E27FC236}">
                  <a16:creationId xmlns:a16="http://schemas.microsoft.com/office/drawing/2014/main" id="{B651A28D-276A-4153-81C3-AD556FEEDE91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7804;p75">
              <a:extLst>
                <a:ext uri="{FF2B5EF4-FFF2-40B4-BE49-F238E27FC236}">
                  <a16:creationId xmlns:a16="http://schemas.microsoft.com/office/drawing/2014/main" id="{4A2DD475-49C8-4439-B7CF-70E1C460CA65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7805;p75">
              <a:extLst>
                <a:ext uri="{FF2B5EF4-FFF2-40B4-BE49-F238E27FC236}">
                  <a16:creationId xmlns:a16="http://schemas.microsoft.com/office/drawing/2014/main" id="{2032C178-7470-44AA-9763-AADC177DE1F7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7806;p75">
              <a:extLst>
                <a:ext uri="{FF2B5EF4-FFF2-40B4-BE49-F238E27FC236}">
                  <a16:creationId xmlns:a16="http://schemas.microsoft.com/office/drawing/2014/main" id="{E43CFD79-C955-4F79-9C54-5AED84B49C9D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7807;p75">
              <a:extLst>
                <a:ext uri="{FF2B5EF4-FFF2-40B4-BE49-F238E27FC236}">
                  <a16:creationId xmlns:a16="http://schemas.microsoft.com/office/drawing/2014/main" id="{3D9372EC-8F61-4504-A7CB-ADCBBC190936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7808;p75">
              <a:extLst>
                <a:ext uri="{FF2B5EF4-FFF2-40B4-BE49-F238E27FC236}">
                  <a16:creationId xmlns:a16="http://schemas.microsoft.com/office/drawing/2014/main" id="{89E463A1-6A9E-4209-B44A-903DC88EC9CD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7809;p75">
              <a:extLst>
                <a:ext uri="{FF2B5EF4-FFF2-40B4-BE49-F238E27FC236}">
                  <a16:creationId xmlns:a16="http://schemas.microsoft.com/office/drawing/2014/main" id="{738D0DE3-3E82-44BC-8880-E2A46EE0A1A6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7810;p75">
              <a:extLst>
                <a:ext uri="{FF2B5EF4-FFF2-40B4-BE49-F238E27FC236}">
                  <a16:creationId xmlns:a16="http://schemas.microsoft.com/office/drawing/2014/main" id="{AC214488-73B2-4019-9A7C-6CB9FBA6F713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7811;p75">
              <a:extLst>
                <a:ext uri="{FF2B5EF4-FFF2-40B4-BE49-F238E27FC236}">
                  <a16:creationId xmlns:a16="http://schemas.microsoft.com/office/drawing/2014/main" id="{7156B082-54D8-4AD5-844A-539F41E221F8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7812;p75">
              <a:extLst>
                <a:ext uri="{FF2B5EF4-FFF2-40B4-BE49-F238E27FC236}">
                  <a16:creationId xmlns:a16="http://schemas.microsoft.com/office/drawing/2014/main" id="{8A435D56-50F4-4E04-99C2-76EB33C3FA5B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7813;p75">
              <a:extLst>
                <a:ext uri="{FF2B5EF4-FFF2-40B4-BE49-F238E27FC236}">
                  <a16:creationId xmlns:a16="http://schemas.microsoft.com/office/drawing/2014/main" id="{EF42ECF4-8AC2-41BC-AC5E-EF06597634AF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7814;p75">
              <a:extLst>
                <a:ext uri="{FF2B5EF4-FFF2-40B4-BE49-F238E27FC236}">
                  <a16:creationId xmlns:a16="http://schemas.microsoft.com/office/drawing/2014/main" id="{2D5D94B5-0C35-43E4-9795-C25163CEA1F7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7815;p75">
              <a:extLst>
                <a:ext uri="{FF2B5EF4-FFF2-40B4-BE49-F238E27FC236}">
                  <a16:creationId xmlns:a16="http://schemas.microsoft.com/office/drawing/2014/main" id="{58BCD8A1-5EC4-41D7-81B0-C9544EC68808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7816;p75">
              <a:extLst>
                <a:ext uri="{FF2B5EF4-FFF2-40B4-BE49-F238E27FC236}">
                  <a16:creationId xmlns:a16="http://schemas.microsoft.com/office/drawing/2014/main" id="{9BE9B86F-25DF-459C-B5EB-BD9387A594DB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7817;p75">
              <a:extLst>
                <a:ext uri="{FF2B5EF4-FFF2-40B4-BE49-F238E27FC236}">
                  <a16:creationId xmlns:a16="http://schemas.microsoft.com/office/drawing/2014/main" id="{69E05419-6266-4E3D-AACE-1EC3D82A54F2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7818;p75">
              <a:extLst>
                <a:ext uri="{FF2B5EF4-FFF2-40B4-BE49-F238E27FC236}">
                  <a16:creationId xmlns:a16="http://schemas.microsoft.com/office/drawing/2014/main" id="{39DBE9D4-A807-4E26-B2AA-F0BD9B4AC7FF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7819;p75">
              <a:extLst>
                <a:ext uri="{FF2B5EF4-FFF2-40B4-BE49-F238E27FC236}">
                  <a16:creationId xmlns:a16="http://schemas.microsoft.com/office/drawing/2014/main" id="{6007C945-087B-4B11-879E-338ED3505E17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7820;p75">
              <a:extLst>
                <a:ext uri="{FF2B5EF4-FFF2-40B4-BE49-F238E27FC236}">
                  <a16:creationId xmlns:a16="http://schemas.microsoft.com/office/drawing/2014/main" id="{879A91D7-7C4B-4EEB-8405-CC36096366C0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7821;p75">
              <a:extLst>
                <a:ext uri="{FF2B5EF4-FFF2-40B4-BE49-F238E27FC236}">
                  <a16:creationId xmlns:a16="http://schemas.microsoft.com/office/drawing/2014/main" id="{FEE0C951-D6F3-499B-9B8D-64A118598D16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7822;p75">
              <a:extLst>
                <a:ext uri="{FF2B5EF4-FFF2-40B4-BE49-F238E27FC236}">
                  <a16:creationId xmlns:a16="http://schemas.microsoft.com/office/drawing/2014/main" id="{429B081E-892F-43F1-BA97-60DD25EA25C1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7823;p75">
              <a:extLst>
                <a:ext uri="{FF2B5EF4-FFF2-40B4-BE49-F238E27FC236}">
                  <a16:creationId xmlns:a16="http://schemas.microsoft.com/office/drawing/2014/main" id="{9F530DA0-F638-43B3-9C8D-707F4CD89952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7824;p75">
              <a:extLst>
                <a:ext uri="{FF2B5EF4-FFF2-40B4-BE49-F238E27FC236}">
                  <a16:creationId xmlns:a16="http://schemas.microsoft.com/office/drawing/2014/main" id="{45687F2B-C44A-4D75-945F-9F00A075F5EB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7825;p75">
              <a:extLst>
                <a:ext uri="{FF2B5EF4-FFF2-40B4-BE49-F238E27FC236}">
                  <a16:creationId xmlns:a16="http://schemas.microsoft.com/office/drawing/2014/main" id="{AE1C5C4F-CD1E-455F-907D-A72534CB6F61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7826;p75">
              <a:extLst>
                <a:ext uri="{FF2B5EF4-FFF2-40B4-BE49-F238E27FC236}">
                  <a16:creationId xmlns:a16="http://schemas.microsoft.com/office/drawing/2014/main" id="{F32AFECA-3C71-4155-BFAC-5A741447EDAA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7827;p75">
              <a:extLst>
                <a:ext uri="{FF2B5EF4-FFF2-40B4-BE49-F238E27FC236}">
                  <a16:creationId xmlns:a16="http://schemas.microsoft.com/office/drawing/2014/main" id="{D64D6AB2-FE9C-4304-9C05-B7B14D41BD6F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7828;p75">
              <a:extLst>
                <a:ext uri="{FF2B5EF4-FFF2-40B4-BE49-F238E27FC236}">
                  <a16:creationId xmlns:a16="http://schemas.microsoft.com/office/drawing/2014/main" id="{4AF7B0A3-02E1-49DD-B420-E28B6FD1EB39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7829;p75">
              <a:extLst>
                <a:ext uri="{FF2B5EF4-FFF2-40B4-BE49-F238E27FC236}">
                  <a16:creationId xmlns:a16="http://schemas.microsoft.com/office/drawing/2014/main" id="{B42CBAD5-64E6-4318-96EA-8F1510F8916B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7830;p75">
              <a:extLst>
                <a:ext uri="{FF2B5EF4-FFF2-40B4-BE49-F238E27FC236}">
                  <a16:creationId xmlns:a16="http://schemas.microsoft.com/office/drawing/2014/main" id="{688239F7-D696-4349-AF89-D1115A3E41A4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7831;p75">
              <a:extLst>
                <a:ext uri="{FF2B5EF4-FFF2-40B4-BE49-F238E27FC236}">
                  <a16:creationId xmlns:a16="http://schemas.microsoft.com/office/drawing/2014/main" id="{29D14DED-2B1A-4BF6-83E6-ACAC7E023F8C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7832;p75">
              <a:extLst>
                <a:ext uri="{FF2B5EF4-FFF2-40B4-BE49-F238E27FC236}">
                  <a16:creationId xmlns:a16="http://schemas.microsoft.com/office/drawing/2014/main" id="{EF7D622D-D82D-40FE-87B0-FC07131FE066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7833;p75">
              <a:extLst>
                <a:ext uri="{FF2B5EF4-FFF2-40B4-BE49-F238E27FC236}">
                  <a16:creationId xmlns:a16="http://schemas.microsoft.com/office/drawing/2014/main" id="{216A29CA-9651-4C41-A2C4-EE879F9B6FC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7834;p75">
              <a:extLst>
                <a:ext uri="{FF2B5EF4-FFF2-40B4-BE49-F238E27FC236}">
                  <a16:creationId xmlns:a16="http://schemas.microsoft.com/office/drawing/2014/main" id="{FBE531E7-9489-4BB5-A9D0-31AC11602AB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7835;p75">
              <a:extLst>
                <a:ext uri="{FF2B5EF4-FFF2-40B4-BE49-F238E27FC236}">
                  <a16:creationId xmlns:a16="http://schemas.microsoft.com/office/drawing/2014/main" id="{B1CEC446-DE8F-41FA-96E6-565888C89655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7836;p75">
              <a:extLst>
                <a:ext uri="{FF2B5EF4-FFF2-40B4-BE49-F238E27FC236}">
                  <a16:creationId xmlns:a16="http://schemas.microsoft.com/office/drawing/2014/main" id="{4282ADC9-CF4B-4785-8324-08AFDDABFC9A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7837;p75">
              <a:extLst>
                <a:ext uri="{FF2B5EF4-FFF2-40B4-BE49-F238E27FC236}">
                  <a16:creationId xmlns:a16="http://schemas.microsoft.com/office/drawing/2014/main" id="{1694B332-0FB5-4531-9672-35A7F45CFA47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7838;p75">
              <a:extLst>
                <a:ext uri="{FF2B5EF4-FFF2-40B4-BE49-F238E27FC236}">
                  <a16:creationId xmlns:a16="http://schemas.microsoft.com/office/drawing/2014/main" id="{11294D5D-8FCF-4E38-B514-CFFF326138D3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7839;p75">
              <a:extLst>
                <a:ext uri="{FF2B5EF4-FFF2-40B4-BE49-F238E27FC236}">
                  <a16:creationId xmlns:a16="http://schemas.microsoft.com/office/drawing/2014/main" id="{9806ED6F-19A2-405F-8252-5EA27F67D6A9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7840;p75">
              <a:extLst>
                <a:ext uri="{FF2B5EF4-FFF2-40B4-BE49-F238E27FC236}">
                  <a16:creationId xmlns:a16="http://schemas.microsoft.com/office/drawing/2014/main" id="{42C84444-991C-4FFF-A2A0-E8714E7EAE76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7841;p75">
              <a:extLst>
                <a:ext uri="{FF2B5EF4-FFF2-40B4-BE49-F238E27FC236}">
                  <a16:creationId xmlns:a16="http://schemas.microsoft.com/office/drawing/2014/main" id="{F44EC7A2-E1C0-428C-8889-D99AF66BD4AC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7842;p75">
              <a:extLst>
                <a:ext uri="{FF2B5EF4-FFF2-40B4-BE49-F238E27FC236}">
                  <a16:creationId xmlns:a16="http://schemas.microsoft.com/office/drawing/2014/main" id="{CBA3C392-E82A-4A07-AFC7-8D08E8DF127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7843;p75">
              <a:extLst>
                <a:ext uri="{FF2B5EF4-FFF2-40B4-BE49-F238E27FC236}">
                  <a16:creationId xmlns:a16="http://schemas.microsoft.com/office/drawing/2014/main" id="{E09EA97C-EEF2-4637-823C-E991FB84DAE2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7844;p75">
              <a:extLst>
                <a:ext uri="{FF2B5EF4-FFF2-40B4-BE49-F238E27FC236}">
                  <a16:creationId xmlns:a16="http://schemas.microsoft.com/office/drawing/2014/main" id="{44BEF651-79A1-421E-8520-5412C93B8DF7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7845;p75">
              <a:extLst>
                <a:ext uri="{FF2B5EF4-FFF2-40B4-BE49-F238E27FC236}">
                  <a16:creationId xmlns:a16="http://schemas.microsoft.com/office/drawing/2014/main" id="{02916BC0-4C28-46F9-AE25-64E8304EFE78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7846;p75">
              <a:extLst>
                <a:ext uri="{FF2B5EF4-FFF2-40B4-BE49-F238E27FC236}">
                  <a16:creationId xmlns:a16="http://schemas.microsoft.com/office/drawing/2014/main" id="{0D2B7FE5-4910-4889-8278-6292C2CFC1A4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7847;p75">
              <a:extLst>
                <a:ext uri="{FF2B5EF4-FFF2-40B4-BE49-F238E27FC236}">
                  <a16:creationId xmlns:a16="http://schemas.microsoft.com/office/drawing/2014/main" id="{B83DE66F-083E-4936-AF9F-FE2A0244389D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7848;p75">
              <a:extLst>
                <a:ext uri="{FF2B5EF4-FFF2-40B4-BE49-F238E27FC236}">
                  <a16:creationId xmlns:a16="http://schemas.microsoft.com/office/drawing/2014/main" id="{45F4AD89-A1C2-4C68-AC6C-F71EAB1C9996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7849;p75">
              <a:extLst>
                <a:ext uri="{FF2B5EF4-FFF2-40B4-BE49-F238E27FC236}">
                  <a16:creationId xmlns:a16="http://schemas.microsoft.com/office/drawing/2014/main" id="{582D37BC-A761-4245-AC14-CFDF01F88183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7850;p75">
              <a:extLst>
                <a:ext uri="{FF2B5EF4-FFF2-40B4-BE49-F238E27FC236}">
                  <a16:creationId xmlns:a16="http://schemas.microsoft.com/office/drawing/2014/main" id="{58CEA0C2-03E1-44F7-A457-D77C689AA317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7851;p75">
              <a:extLst>
                <a:ext uri="{FF2B5EF4-FFF2-40B4-BE49-F238E27FC236}">
                  <a16:creationId xmlns:a16="http://schemas.microsoft.com/office/drawing/2014/main" id="{1353E0E3-49D2-45A5-BEAD-F2CF476F3EB3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7852;p75">
              <a:extLst>
                <a:ext uri="{FF2B5EF4-FFF2-40B4-BE49-F238E27FC236}">
                  <a16:creationId xmlns:a16="http://schemas.microsoft.com/office/drawing/2014/main" id="{CA7975A2-8A65-4E6C-B2BE-0D14A26F2786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7853;p75">
              <a:extLst>
                <a:ext uri="{FF2B5EF4-FFF2-40B4-BE49-F238E27FC236}">
                  <a16:creationId xmlns:a16="http://schemas.microsoft.com/office/drawing/2014/main" id="{7D136B17-CE39-40AB-92A8-2D4ECEAD2696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7854;p75">
              <a:extLst>
                <a:ext uri="{FF2B5EF4-FFF2-40B4-BE49-F238E27FC236}">
                  <a16:creationId xmlns:a16="http://schemas.microsoft.com/office/drawing/2014/main" id="{B5EC8EF4-CB4D-4F8D-BB2B-957BB4D5BCC1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7855;p75">
              <a:extLst>
                <a:ext uri="{FF2B5EF4-FFF2-40B4-BE49-F238E27FC236}">
                  <a16:creationId xmlns:a16="http://schemas.microsoft.com/office/drawing/2014/main" id="{1A1DAF6C-76ED-457E-9CD3-1671C1186548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7856;p75">
              <a:extLst>
                <a:ext uri="{FF2B5EF4-FFF2-40B4-BE49-F238E27FC236}">
                  <a16:creationId xmlns:a16="http://schemas.microsoft.com/office/drawing/2014/main" id="{64702308-019D-41EB-BF1D-49CA02A05B10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7857;p75">
              <a:extLst>
                <a:ext uri="{FF2B5EF4-FFF2-40B4-BE49-F238E27FC236}">
                  <a16:creationId xmlns:a16="http://schemas.microsoft.com/office/drawing/2014/main" id="{512FAE47-04B7-46B2-AB44-A1FEE4427209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7858;p75">
              <a:extLst>
                <a:ext uri="{FF2B5EF4-FFF2-40B4-BE49-F238E27FC236}">
                  <a16:creationId xmlns:a16="http://schemas.microsoft.com/office/drawing/2014/main" id="{9B93EADE-CB48-41BC-90BE-09FFEE08A8CD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7859;p75">
              <a:extLst>
                <a:ext uri="{FF2B5EF4-FFF2-40B4-BE49-F238E27FC236}">
                  <a16:creationId xmlns:a16="http://schemas.microsoft.com/office/drawing/2014/main" id="{E53E94B2-B035-4F70-9C70-34B88D8119AB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7860;p75">
              <a:extLst>
                <a:ext uri="{FF2B5EF4-FFF2-40B4-BE49-F238E27FC236}">
                  <a16:creationId xmlns:a16="http://schemas.microsoft.com/office/drawing/2014/main" id="{4AA19111-B8A8-451E-A62E-B9C399BE4D8F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7861;p75">
              <a:extLst>
                <a:ext uri="{FF2B5EF4-FFF2-40B4-BE49-F238E27FC236}">
                  <a16:creationId xmlns:a16="http://schemas.microsoft.com/office/drawing/2014/main" id="{61DB5B96-10EE-4FDF-B93A-9799DF85BFCE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7862;p75">
              <a:extLst>
                <a:ext uri="{FF2B5EF4-FFF2-40B4-BE49-F238E27FC236}">
                  <a16:creationId xmlns:a16="http://schemas.microsoft.com/office/drawing/2014/main" id="{CE55C40D-A7B2-4D9C-BD2A-BFEEFF0BFC2B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7863;p75">
              <a:extLst>
                <a:ext uri="{FF2B5EF4-FFF2-40B4-BE49-F238E27FC236}">
                  <a16:creationId xmlns:a16="http://schemas.microsoft.com/office/drawing/2014/main" id="{27AA6FDF-6C3C-44FE-8A34-747C8B5F49C5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7864;p75">
              <a:extLst>
                <a:ext uri="{FF2B5EF4-FFF2-40B4-BE49-F238E27FC236}">
                  <a16:creationId xmlns:a16="http://schemas.microsoft.com/office/drawing/2014/main" id="{7A5B9635-09C5-4E51-8AEC-644A61290706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7865;p75">
              <a:extLst>
                <a:ext uri="{FF2B5EF4-FFF2-40B4-BE49-F238E27FC236}">
                  <a16:creationId xmlns:a16="http://schemas.microsoft.com/office/drawing/2014/main" id="{EDACDAB6-7C1D-4A77-8A01-E5477AAD076F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7866;p75">
              <a:extLst>
                <a:ext uri="{FF2B5EF4-FFF2-40B4-BE49-F238E27FC236}">
                  <a16:creationId xmlns:a16="http://schemas.microsoft.com/office/drawing/2014/main" id="{4956D24A-F075-45FB-B65F-7EB673ACDEFC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7867;p75">
              <a:extLst>
                <a:ext uri="{FF2B5EF4-FFF2-40B4-BE49-F238E27FC236}">
                  <a16:creationId xmlns:a16="http://schemas.microsoft.com/office/drawing/2014/main" id="{F5F437E6-5EBB-4727-B846-1F0A8BA47BD6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7868;p75">
              <a:extLst>
                <a:ext uri="{FF2B5EF4-FFF2-40B4-BE49-F238E27FC236}">
                  <a16:creationId xmlns:a16="http://schemas.microsoft.com/office/drawing/2014/main" id="{FC934874-3300-4DEC-A12D-39D1E973B6B7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7869;p75">
              <a:extLst>
                <a:ext uri="{FF2B5EF4-FFF2-40B4-BE49-F238E27FC236}">
                  <a16:creationId xmlns:a16="http://schemas.microsoft.com/office/drawing/2014/main" id="{EFF7FB37-3036-4E34-93BB-D5D9FE608C1F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7870;p75">
              <a:extLst>
                <a:ext uri="{FF2B5EF4-FFF2-40B4-BE49-F238E27FC236}">
                  <a16:creationId xmlns:a16="http://schemas.microsoft.com/office/drawing/2014/main" id="{1628AF24-AA0F-4EBA-B72E-47DBB7FDDA60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7871;p75">
              <a:extLst>
                <a:ext uri="{FF2B5EF4-FFF2-40B4-BE49-F238E27FC236}">
                  <a16:creationId xmlns:a16="http://schemas.microsoft.com/office/drawing/2014/main" id="{39A233BE-EEFF-49B4-9D20-CD6399E5F1A2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7872;p75">
              <a:extLst>
                <a:ext uri="{FF2B5EF4-FFF2-40B4-BE49-F238E27FC236}">
                  <a16:creationId xmlns:a16="http://schemas.microsoft.com/office/drawing/2014/main" id="{209101EB-98DB-4C80-8886-12B85BA65038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7873;p75">
              <a:extLst>
                <a:ext uri="{FF2B5EF4-FFF2-40B4-BE49-F238E27FC236}">
                  <a16:creationId xmlns:a16="http://schemas.microsoft.com/office/drawing/2014/main" id="{B765774D-5CC3-457C-8EDE-503799CEE30E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7874;p75">
              <a:extLst>
                <a:ext uri="{FF2B5EF4-FFF2-40B4-BE49-F238E27FC236}">
                  <a16:creationId xmlns:a16="http://schemas.microsoft.com/office/drawing/2014/main" id="{8B536871-5F43-4E42-BA9B-6ECA0DDEFAF2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7875;p75">
              <a:extLst>
                <a:ext uri="{FF2B5EF4-FFF2-40B4-BE49-F238E27FC236}">
                  <a16:creationId xmlns:a16="http://schemas.microsoft.com/office/drawing/2014/main" id="{BA4D6848-B4D0-4B7D-A62C-A0548D41714C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7876;p75">
              <a:extLst>
                <a:ext uri="{FF2B5EF4-FFF2-40B4-BE49-F238E27FC236}">
                  <a16:creationId xmlns:a16="http://schemas.microsoft.com/office/drawing/2014/main" id="{B07C744E-6E68-4515-85C6-AA67562AFDE0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7877;p75">
              <a:extLst>
                <a:ext uri="{FF2B5EF4-FFF2-40B4-BE49-F238E27FC236}">
                  <a16:creationId xmlns:a16="http://schemas.microsoft.com/office/drawing/2014/main" id="{C6841507-CF44-49F4-8863-2799FB1FB836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7878;p75">
              <a:extLst>
                <a:ext uri="{FF2B5EF4-FFF2-40B4-BE49-F238E27FC236}">
                  <a16:creationId xmlns:a16="http://schemas.microsoft.com/office/drawing/2014/main" id="{B4C5CC0B-E5B7-4A4C-91C6-5967ECA79B83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7879;p75">
              <a:extLst>
                <a:ext uri="{FF2B5EF4-FFF2-40B4-BE49-F238E27FC236}">
                  <a16:creationId xmlns:a16="http://schemas.microsoft.com/office/drawing/2014/main" id="{022B3D3B-A314-43E1-B7FC-339A7F6991BC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7880;p75">
              <a:extLst>
                <a:ext uri="{FF2B5EF4-FFF2-40B4-BE49-F238E27FC236}">
                  <a16:creationId xmlns:a16="http://schemas.microsoft.com/office/drawing/2014/main" id="{F8A27AA3-3401-4BC9-A4C7-E6FEDB1C8D23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7881;p75">
              <a:extLst>
                <a:ext uri="{FF2B5EF4-FFF2-40B4-BE49-F238E27FC236}">
                  <a16:creationId xmlns:a16="http://schemas.microsoft.com/office/drawing/2014/main" id="{A89F6EFA-BF19-418B-8551-FFCCDB487F83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7882;p75">
              <a:extLst>
                <a:ext uri="{FF2B5EF4-FFF2-40B4-BE49-F238E27FC236}">
                  <a16:creationId xmlns:a16="http://schemas.microsoft.com/office/drawing/2014/main" id="{04F3E4FE-DCBE-4375-BE6B-DDF2F4786FB4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7883;p75">
              <a:extLst>
                <a:ext uri="{FF2B5EF4-FFF2-40B4-BE49-F238E27FC236}">
                  <a16:creationId xmlns:a16="http://schemas.microsoft.com/office/drawing/2014/main" id="{873BD52C-1418-4645-A28E-FC7F24FCE398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7884;p75">
              <a:extLst>
                <a:ext uri="{FF2B5EF4-FFF2-40B4-BE49-F238E27FC236}">
                  <a16:creationId xmlns:a16="http://schemas.microsoft.com/office/drawing/2014/main" id="{0F36E84C-4EEA-43BC-BF66-7E37DF6DCF20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7885;p75">
              <a:extLst>
                <a:ext uri="{FF2B5EF4-FFF2-40B4-BE49-F238E27FC236}">
                  <a16:creationId xmlns:a16="http://schemas.microsoft.com/office/drawing/2014/main" id="{7548E3D6-0975-4B50-8EE1-2D69A7ED44B2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7886;p75">
              <a:extLst>
                <a:ext uri="{FF2B5EF4-FFF2-40B4-BE49-F238E27FC236}">
                  <a16:creationId xmlns:a16="http://schemas.microsoft.com/office/drawing/2014/main" id="{C3DDCFFF-1CFC-4889-9CF2-5563834280D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7887;p75">
              <a:extLst>
                <a:ext uri="{FF2B5EF4-FFF2-40B4-BE49-F238E27FC236}">
                  <a16:creationId xmlns:a16="http://schemas.microsoft.com/office/drawing/2014/main" id="{B030612E-093A-4B72-9448-366A6BF93AD2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7888;p75">
              <a:extLst>
                <a:ext uri="{FF2B5EF4-FFF2-40B4-BE49-F238E27FC236}">
                  <a16:creationId xmlns:a16="http://schemas.microsoft.com/office/drawing/2014/main" id="{0FAA1926-6DB9-452D-9962-DDAD466B1102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7889;p75">
              <a:extLst>
                <a:ext uri="{FF2B5EF4-FFF2-40B4-BE49-F238E27FC236}">
                  <a16:creationId xmlns:a16="http://schemas.microsoft.com/office/drawing/2014/main" id="{30E75095-8976-4A67-931E-434EB558AFCA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7890;p75">
              <a:extLst>
                <a:ext uri="{FF2B5EF4-FFF2-40B4-BE49-F238E27FC236}">
                  <a16:creationId xmlns:a16="http://schemas.microsoft.com/office/drawing/2014/main" id="{0F9B540F-709A-4CB5-B1BF-3B601D9BE8B4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7891;p75">
              <a:extLst>
                <a:ext uri="{FF2B5EF4-FFF2-40B4-BE49-F238E27FC236}">
                  <a16:creationId xmlns:a16="http://schemas.microsoft.com/office/drawing/2014/main" id="{D1D6CD16-80BF-4E85-BAEC-91CAABB41A8B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7892;p75">
              <a:extLst>
                <a:ext uri="{FF2B5EF4-FFF2-40B4-BE49-F238E27FC236}">
                  <a16:creationId xmlns:a16="http://schemas.microsoft.com/office/drawing/2014/main" id="{855A57EE-6D89-43DF-BD00-9D35C5BF47AD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7893;p75">
              <a:extLst>
                <a:ext uri="{FF2B5EF4-FFF2-40B4-BE49-F238E27FC236}">
                  <a16:creationId xmlns:a16="http://schemas.microsoft.com/office/drawing/2014/main" id="{55A55919-03DB-43A5-9E8F-797CB7360AE6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7894;p75">
              <a:extLst>
                <a:ext uri="{FF2B5EF4-FFF2-40B4-BE49-F238E27FC236}">
                  <a16:creationId xmlns:a16="http://schemas.microsoft.com/office/drawing/2014/main" id="{8DF6A135-5CD3-4C10-AE58-7BCF24048D3C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7895;p75">
              <a:extLst>
                <a:ext uri="{FF2B5EF4-FFF2-40B4-BE49-F238E27FC236}">
                  <a16:creationId xmlns:a16="http://schemas.microsoft.com/office/drawing/2014/main" id="{0A00BA27-DB25-49E7-8FE8-227FD0FDAA24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7896;p75">
              <a:extLst>
                <a:ext uri="{FF2B5EF4-FFF2-40B4-BE49-F238E27FC236}">
                  <a16:creationId xmlns:a16="http://schemas.microsoft.com/office/drawing/2014/main" id="{7B155747-3478-47E7-B2C1-82A11ED436E6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7897;p75">
              <a:extLst>
                <a:ext uri="{FF2B5EF4-FFF2-40B4-BE49-F238E27FC236}">
                  <a16:creationId xmlns:a16="http://schemas.microsoft.com/office/drawing/2014/main" id="{73F72C98-CB3A-4635-9D1E-DD06D138C93B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7898;p75">
              <a:extLst>
                <a:ext uri="{FF2B5EF4-FFF2-40B4-BE49-F238E27FC236}">
                  <a16:creationId xmlns:a16="http://schemas.microsoft.com/office/drawing/2014/main" id="{225983FC-293E-4E04-A2FA-E15855FAA915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7899;p75">
              <a:extLst>
                <a:ext uri="{FF2B5EF4-FFF2-40B4-BE49-F238E27FC236}">
                  <a16:creationId xmlns:a16="http://schemas.microsoft.com/office/drawing/2014/main" id="{AB01EA82-D5FE-4470-AC95-8ED4B12E3F9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7900;p75">
              <a:extLst>
                <a:ext uri="{FF2B5EF4-FFF2-40B4-BE49-F238E27FC236}">
                  <a16:creationId xmlns:a16="http://schemas.microsoft.com/office/drawing/2014/main" id="{F5157198-E457-4D54-BE44-6790CCE9E27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7901;p75">
              <a:extLst>
                <a:ext uri="{FF2B5EF4-FFF2-40B4-BE49-F238E27FC236}">
                  <a16:creationId xmlns:a16="http://schemas.microsoft.com/office/drawing/2014/main" id="{D90D399C-78A2-4A12-8E8F-E8CA44687E02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7902;p75">
              <a:extLst>
                <a:ext uri="{FF2B5EF4-FFF2-40B4-BE49-F238E27FC236}">
                  <a16:creationId xmlns:a16="http://schemas.microsoft.com/office/drawing/2014/main" id="{3129F3EC-F145-4C1C-A606-5462334CD3F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7903;p75">
              <a:extLst>
                <a:ext uri="{FF2B5EF4-FFF2-40B4-BE49-F238E27FC236}">
                  <a16:creationId xmlns:a16="http://schemas.microsoft.com/office/drawing/2014/main" id="{E09D2A5B-1522-4E32-9362-36B35043B2A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7904;p75">
              <a:extLst>
                <a:ext uri="{FF2B5EF4-FFF2-40B4-BE49-F238E27FC236}">
                  <a16:creationId xmlns:a16="http://schemas.microsoft.com/office/drawing/2014/main" id="{94BB58C4-CB58-4E98-A6BB-E5B70234B62F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7905;p75">
              <a:extLst>
                <a:ext uri="{FF2B5EF4-FFF2-40B4-BE49-F238E27FC236}">
                  <a16:creationId xmlns:a16="http://schemas.microsoft.com/office/drawing/2014/main" id="{D951C106-C6F7-4B47-9A81-577DB7E5AFAE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7906;p75">
              <a:extLst>
                <a:ext uri="{FF2B5EF4-FFF2-40B4-BE49-F238E27FC236}">
                  <a16:creationId xmlns:a16="http://schemas.microsoft.com/office/drawing/2014/main" id="{4147D714-6894-401C-8586-00FAA81A39B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7907;p75">
              <a:extLst>
                <a:ext uri="{FF2B5EF4-FFF2-40B4-BE49-F238E27FC236}">
                  <a16:creationId xmlns:a16="http://schemas.microsoft.com/office/drawing/2014/main" id="{9D9BD772-1CAD-420A-82D4-0FF054B58063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7908;p75">
              <a:extLst>
                <a:ext uri="{FF2B5EF4-FFF2-40B4-BE49-F238E27FC236}">
                  <a16:creationId xmlns:a16="http://schemas.microsoft.com/office/drawing/2014/main" id="{06CF0159-1D40-45B3-AE47-1F7FE69564B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7909;p75">
              <a:extLst>
                <a:ext uri="{FF2B5EF4-FFF2-40B4-BE49-F238E27FC236}">
                  <a16:creationId xmlns:a16="http://schemas.microsoft.com/office/drawing/2014/main" id="{B1FFA8F2-2D62-486B-A550-5BAEBCDE9F53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7910;p75">
              <a:extLst>
                <a:ext uri="{FF2B5EF4-FFF2-40B4-BE49-F238E27FC236}">
                  <a16:creationId xmlns:a16="http://schemas.microsoft.com/office/drawing/2014/main" id="{2B9B2F40-AD56-4680-B062-01A68247C0DE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7911;p75">
              <a:extLst>
                <a:ext uri="{FF2B5EF4-FFF2-40B4-BE49-F238E27FC236}">
                  <a16:creationId xmlns:a16="http://schemas.microsoft.com/office/drawing/2014/main" id="{944404D5-8573-417D-952E-6AA83EAED03D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7912;p75">
              <a:extLst>
                <a:ext uri="{FF2B5EF4-FFF2-40B4-BE49-F238E27FC236}">
                  <a16:creationId xmlns:a16="http://schemas.microsoft.com/office/drawing/2014/main" id="{AEC06631-0ED8-45D8-AF0F-AF267219C847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7913;p75">
              <a:extLst>
                <a:ext uri="{FF2B5EF4-FFF2-40B4-BE49-F238E27FC236}">
                  <a16:creationId xmlns:a16="http://schemas.microsoft.com/office/drawing/2014/main" id="{12BDCE41-6AC5-4AC3-A690-140C83E173EC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7914;p75">
              <a:extLst>
                <a:ext uri="{FF2B5EF4-FFF2-40B4-BE49-F238E27FC236}">
                  <a16:creationId xmlns:a16="http://schemas.microsoft.com/office/drawing/2014/main" id="{2369AE35-2D96-4DBF-87D8-AB5738AF9E31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7915;p75">
              <a:extLst>
                <a:ext uri="{FF2B5EF4-FFF2-40B4-BE49-F238E27FC236}">
                  <a16:creationId xmlns:a16="http://schemas.microsoft.com/office/drawing/2014/main" id="{DAAAEA43-7467-4887-867A-D1616155D20B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7916;p75">
              <a:extLst>
                <a:ext uri="{FF2B5EF4-FFF2-40B4-BE49-F238E27FC236}">
                  <a16:creationId xmlns:a16="http://schemas.microsoft.com/office/drawing/2014/main" id="{98C97C3B-BA2E-49F1-8F39-5F2C6BB4C6C0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7917;p75">
              <a:extLst>
                <a:ext uri="{FF2B5EF4-FFF2-40B4-BE49-F238E27FC236}">
                  <a16:creationId xmlns:a16="http://schemas.microsoft.com/office/drawing/2014/main" id="{B0AC82E5-96D8-4DF8-AF8F-33DA3F1367D7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7918;p75">
              <a:extLst>
                <a:ext uri="{FF2B5EF4-FFF2-40B4-BE49-F238E27FC236}">
                  <a16:creationId xmlns:a16="http://schemas.microsoft.com/office/drawing/2014/main" id="{CA870212-2544-4FED-A4AE-22532BE4E3A1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7919;p75">
              <a:extLst>
                <a:ext uri="{FF2B5EF4-FFF2-40B4-BE49-F238E27FC236}">
                  <a16:creationId xmlns:a16="http://schemas.microsoft.com/office/drawing/2014/main" id="{EF1F2CB2-2263-4DE1-8298-FDB308E7820A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7920;p75">
              <a:extLst>
                <a:ext uri="{FF2B5EF4-FFF2-40B4-BE49-F238E27FC236}">
                  <a16:creationId xmlns:a16="http://schemas.microsoft.com/office/drawing/2014/main" id="{C1B00333-D7D1-4D32-BDB7-C05579B87BDA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7921;p75">
              <a:extLst>
                <a:ext uri="{FF2B5EF4-FFF2-40B4-BE49-F238E27FC236}">
                  <a16:creationId xmlns:a16="http://schemas.microsoft.com/office/drawing/2014/main" id="{3B386784-613E-4348-883F-A18E58DE1E7C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7922;p75">
              <a:extLst>
                <a:ext uri="{FF2B5EF4-FFF2-40B4-BE49-F238E27FC236}">
                  <a16:creationId xmlns:a16="http://schemas.microsoft.com/office/drawing/2014/main" id="{BA15E5EF-A530-4A9A-A879-0F3D2F36B59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7923;p75">
              <a:extLst>
                <a:ext uri="{FF2B5EF4-FFF2-40B4-BE49-F238E27FC236}">
                  <a16:creationId xmlns:a16="http://schemas.microsoft.com/office/drawing/2014/main" id="{37E11B3E-8B73-4FC6-B7F4-C3ED324D672B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7924;p75">
              <a:extLst>
                <a:ext uri="{FF2B5EF4-FFF2-40B4-BE49-F238E27FC236}">
                  <a16:creationId xmlns:a16="http://schemas.microsoft.com/office/drawing/2014/main" id="{099597B0-3A4C-41B1-BD86-1A74429C9257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7925;p75">
              <a:extLst>
                <a:ext uri="{FF2B5EF4-FFF2-40B4-BE49-F238E27FC236}">
                  <a16:creationId xmlns:a16="http://schemas.microsoft.com/office/drawing/2014/main" id="{F06C9E1E-3740-49E8-9704-ECB7243ED01B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7926;p75">
              <a:extLst>
                <a:ext uri="{FF2B5EF4-FFF2-40B4-BE49-F238E27FC236}">
                  <a16:creationId xmlns:a16="http://schemas.microsoft.com/office/drawing/2014/main" id="{8C846A47-D64A-4F0F-8D3B-4CEDB6EDD708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7927;p75">
              <a:extLst>
                <a:ext uri="{FF2B5EF4-FFF2-40B4-BE49-F238E27FC236}">
                  <a16:creationId xmlns:a16="http://schemas.microsoft.com/office/drawing/2014/main" id="{2E8F4717-79B8-4772-9443-85D32FBB26A6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7928;p75">
              <a:extLst>
                <a:ext uri="{FF2B5EF4-FFF2-40B4-BE49-F238E27FC236}">
                  <a16:creationId xmlns:a16="http://schemas.microsoft.com/office/drawing/2014/main" id="{A79417B0-9BB7-42D4-B598-F737BA4CD380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7929;p75">
              <a:extLst>
                <a:ext uri="{FF2B5EF4-FFF2-40B4-BE49-F238E27FC236}">
                  <a16:creationId xmlns:a16="http://schemas.microsoft.com/office/drawing/2014/main" id="{103D3112-EF1A-4C13-9DC3-38E34753DE35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7930;p75">
              <a:extLst>
                <a:ext uri="{FF2B5EF4-FFF2-40B4-BE49-F238E27FC236}">
                  <a16:creationId xmlns:a16="http://schemas.microsoft.com/office/drawing/2014/main" id="{7C46EA79-B71C-4FE5-89FB-2B346E2DED59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7931;p75">
              <a:extLst>
                <a:ext uri="{FF2B5EF4-FFF2-40B4-BE49-F238E27FC236}">
                  <a16:creationId xmlns:a16="http://schemas.microsoft.com/office/drawing/2014/main" id="{5D89D118-462E-4877-9E5E-FFB84F249A2A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7932;p75">
              <a:extLst>
                <a:ext uri="{FF2B5EF4-FFF2-40B4-BE49-F238E27FC236}">
                  <a16:creationId xmlns:a16="http://schemas.microsoft.com/office/drawing/2014/main" id="{791D17C0-7223-4A58-92A3-AD610F7E695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7933;p75">
              <a:extLst>
                <a:ext uri="{FF2B5EF4-FFF2-40B4-BE49-F238E27FC236}">
                  <a16:creationId xmlns:a16="http://schemas.microsoft.com/office/drawing/2014/main" id="{0841B156-7D01-4BBD-8890-C50ACECA123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7934;p75">
              <a:extLst>
                <a:ext uri="{FF2B5EF4-FFF2-40B4-BE49-F238E27FC236}">
                  <a16:creationId xmlns:a16="http://schemas.microsoft.com/office/drawing/2014/main" id="{C262B4B2-1D6E-4C51-8889-3D7BA57B6DFD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7935;p75">
              <a:extLst>
                <a:ext uri="{FF2B5EF4-FFF2-40B4-BE49-F238E27FC236}">
                  <a16:creationId xmlns:a16="http://schemas.microsoft.com/office/drawing/2014/main" id="{498332CB-98DC-46DB-BA13-C7B632D1D5B0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7936;p75">
              <a:extLst>
                <a:ext uri="{FF2B5EF4-FFF2-40B4-BE49-F238E27FC236}">
                  <a16:creationId xmlns:a16="http://schemas.microsoft.com/office/drawing/2014/main" id="{528366DB-1976-4371-8AB0-B2AE14E0A13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7937;p75">
              <a:extLst>
                <a:ext uri="{FF2B5EF4-FFF2-40B4-BE49-F238E27FC236}">
                  <a16:creationId xmlns:a16="http://schemas.microsoft.com/office/drawing/2014/main" id="{07958DCA-F6DD-4BD2-B6B5-E2FBE06CCB32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7938;p75">
              <a:extLst>
                <a:ext uri="{FF2B5EF4-FFF2-40B4-BE49-F238E27FC236}">
                  <a16:creationId xmlns:a16="http://schemas.microsoft.com/office/drawing/2014/main" id="{BB6450C8-EF96-4054-B9EA-474533772D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7939;p75">
              <a:extLst>
                <a:ext uri="{FF2B5EF4-FFF2-40B4-BE49-F238E27FC236}">
                  <a16:creationId xmlns:a16="http://schemas.microsoft.com/office/drawing/2014/main" id="{FEC83F12-1A07-4951-BBBF-CD81950BAC7C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7940;p75">
              <a:extLst>
                <a:ext uri="{FF2B5EF4-FFF2-40B4-BE49-F238E27FC236}">
                  <a16:creationId xmlns:a16="http://schemas.microsoft.com/office/drawing/2014/main" id="{B8A73885-72BF-42D4-AC22-0868ABD396A8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7941;p75">
              <a:extLst>
                <a:ext uri="{FF2B5EF4-FFF2-40B4-BE49-F238E27FC236}">
                  <a16:creationId xmlns:a16="http://schemas.microsoft.com/office/drawing/2014/main" id="{50134A7B-3B90-4042-B9AE-E05321EC678C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7942;p75">
              <a:extLst>
                <a:ext uri="{FF2B5EF4-FFF2-40B4-BE49-F238E27FC236}">
                  <a16:creationId xmlns:a16="http://schemas.microsoft.com/office/drawing/2014/main" id="{662F4E7A-3BB0-4683-A72D-F0ACDD48A771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7943;p75">
              <a:extLst>
                <a:ext uri="{FF2B5EF4-FFF2-40B4-BE49-F238E27FC236}">
                  <a16:creationId xmlns:a16="http://schemas.microsoft.com/office/drawing/2014/main" id="{30B3CB50-F62D-4CFA-8116-D5B524A5723A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7944;p75">
              <a:extLst>
                <a:ext uri="{FF2B5EF4-FFF2-40B4-BE49-F238E27FC236}">
                  <a16:creationId xmlns:a16="http://schemas.microsoft.com/office/drawing/2014/main" id="{C5BFD49F-A2F7-40F0-97C6-2A3CA4ED66D4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7945;p75">
              <a:extLst>
                <a:ext uri="{FF2B5EF4-FFF2-40B4-BE49-F238E27FC236}">
                  <a16:creationId xmlns:a16="http://schemas.microsoft.com/office/drawing/2014/main" id="{CBD5C328-D354-4B05-8859-91F37470CB0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7946;p75">
              <a:extLst>
                <a:ext uri="{FF2B5EF4-FFF2-40B4-BE49-F238E27FC236}">
                  <a16:creationId xmlns:a16="http://schemas.microsoft.com/office/drawing/2014/main" id="{786E762B-001A-41C6-B4DB-198E4F83EBF4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7947;p75">
              <a:extLst>
                <a:ext uri="{FF2B5EF4-FFF2-40B4-BE49-F238E27FC236}">
                  <a16:creationId xmlns:a16="http://schemas.microsoft.com/office/drawing/2014/main" id="{66534492-A563-4000-BAB4-8BF722CAD95E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7948;p75">
              <a:extLst>
                <a:ext uri="{FF2B5EF4-FFF2-40B4-BE49-F238E27FC236}">
                  <a16:creationId xmlns:a16="http://schemas.microsoft.com/office/drawing/2014/main" id="{66F00EAF-443E-4FDD-86F7-BC63EF64E050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7949;p75">
              <a:extLst>
                <a:ext uri="{FF2B5EF4-FFF2-40B4-BE49-F238E27FC236}">
                  <a16:creationId xmlns:a16="http://schemas.microsoft.com/office/drawing/2014/main" id="{E719B6FA-A154-41DC-8079-C47AF3077CBF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7950;p75">
              <a:extLst>
                <a:ext uri="{FF2B5EF4-FFF2-40B4-BE49-F238E27FC236}">
                  <a16:creationId xmlns:a16="http://schemas.microsoft.com/office/drawing/2014/main" id="{4C4A526C-BDF1-4AD4-8B17-E2BF027828B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7951;p75">
              <a:extLst>
                <a:ext uri="{FF2B5EF4-FFF2-40B4-BE49-F238E27FC236}">
                  <a16:creationId xmlns:a16="http://schemas.microsoft.com/office/drawing/2014/main" id="{2DDBF0EC-F875-4969-AD0A-BF403FD812BA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7952;p75">
              <a:extLst>
                <a:ext uri="{FF2B5EF4-FFF2-40B4-BE49-F238E27FC236}">
                  <a16:creationId xmlns:a16="http://schemas.microsoft.com/office/drawing/2014/main" id="{2C1E9A8D-29C9-4458-B995-F6A26419E2B5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7953;p75">
              <a:extLst>
                <a:ext uri="{FF2B5EF4-FFF2-40B4-BE49-F238E27FC236}">
                  <a16:creationId xmlns:a16="http://schemas.microsoft.com/office/drawing/2014/main" id="{13D15458-A9C8-49F5-A89B-A062BA04AA0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7954;p75">
              <a:extLst>
                <a:ext uri="{FF2B5EF4-FFF2-40B4-BE49-F238E27FC236}">
                  <a16:creationId xmlns:a16="http://schemas.microsoft.com/office/drawing/2014/main" id="{E3229AB1-2307-4113-8E88-3A6B7FCAB355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7955;p75">
              <a:extLst>
                <a:ext uri="{FF2B5EF4-FFF2-40B4-BE49-F238E27FC236}">
                  <a16:creationId xmlns:a16="http://schemas.microsoft.com/office/drawing/2014/main" id="{C3FC6832-1C02-4DAA-9303-8540A5494046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7956;p75">
              <a:extLst>
                <a:ext uri="{FF2B5EF4-FFF2-40B4-BE49-F238E27FC236}">
                  <a16:creationId xmlns:a16="http://schemas.microsoft.com/office/drawing/2014/main" id="{39EED923-2C11-4BEC-99E4-1D4881A9E321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7957;p75">
              <a:extLst>
                <a:ext uri="{FF2B5EF4-FFF2-40B4-BE49-F238E27FC236}">
                  <a16:creationId xmlns:a16="http://schemas.microsoft.com/office/drawing/2014/main" id="{29DE9EC3-0C83-4ADA-B96F-5F5B5455F598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7958;p75">
              <a:extLst>
                <a:ext uri="{FF2B5EF4-FFF2-40B4-BE49-F238E27FC236}">
                  <a16:creationId xmlns:a16="http://schemas.microsoft.com/office/drawing/2014/main" id="{3B909487-5298-4F4C-943C-2C9B7CB6F1D3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7959;p75">
              <a:extLst>
                <a:ext uri="{FF2B5EF4-FFF2-40B4-BE49-F238E27FC236}">
                  <a16:creationId xmlns:a16="http://schemas.microsoft.com/office/drawing/2014/main" id="{76209BD7-E3A2-41AB-A08C-1B7A9E457AC8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7960;p75">
              <a:extLst>
                <a:ext uri="{FF2B5EF4-FFF2-40B4-BE49-F238E27FC236}">
                  <a16:creationId xmlns:a16="http://schemas.microsoft.com/office/drawing/2014/main" id="{7786D4B7-BA85-42F3-80F5-38EE5A8594E3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7961;p75">
              <a:extLst>
                <a:ext uri="{FF2B5EF4-FFF2-40B4-BE49-F238E27FC236}">
                  <a16:creationId xmlns:a16="http://schemas.microsoft.com/office/drawing/2014/main" id="{1E789A75-DB34-48FC-B080-21DA90B0F576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7962;p75">
              <a:extLst>
                <a:ext uri="{FF2B5EF4-FFF2-40B4-BE49-F238E27FC236}">
                  <a16:creationId xmlns:a16="http://schemas.microsoft.com/office/drawing/2014/main" id="{77E9830A-F473-4FEC-B001-E0007A09F477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7963;p75">
              <a:extLst>
                <a:ext uri="{FF2B5EF4-FFF2-40B4-BE49-F238E27FC236}">
                  <a16:creationId xmlns:a16="http://schemas.microsoft.com/office/drawing/2014/main" id="{0BE5ACA9-0081-4988-8D60-B4D3636FFD53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7964;p75">
              <a:extLst>
                <a:ext uri="{FF2B5EF4-FFF2-40B4-BE49-F238E27FC236}">
                  <a16:creationId xmlns:a16="http://schemas.microsoft.com/office/drawing/2014/main" id="{D487EB02-1FFE-4BDB-9D30-0BF38E273A42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7965;p75">
              <a:extLst>
                <a:ext uri="{FF2B5EF4-FFF2-40B4-BE49-F238E27FC236}">
                  <a16:creationId xmlns:a16="http://schemas.microsoft.com/office/drawing/2014/main" id="{A64782B1-6210-46CD-9194-3DAF9472A3B2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7966;p75">
              <a:extLst>
                <a:ext uri="{FF2B5EF4-FFF2-40B4-BE49-F238E27FC236}">
                  <a16:creationId xmlns:a16="http://schemas.microsoft.com/office/drawing/2014/main" id="{8E1B5526-40A1-4D57-9309-3B317F47C139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7967;p75">
              <a:extLst>
                <a:ext uri="{FF2B5EF4-FFF2-40B4-BE49-F238E27FC236}">
                  <a16:creationId xmlns:a16="http://schemas.microsoft.com/office/drawing/2014/main" id="{8DE05436-1C41-436F-AD72-97B41DF5AC31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7968;p75">
              <a:extLst>
                <a:ext uri="{FF2B5EF4-FFF2-40B4-BE49-F238E27FC236}">
                  <a16:creationId xmlns:a16="http://schemas.microsoft.com/office/drawing/2014/main" id="{2F567D5E-12FA-4776-A39E-C559E124E383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7969;p75">
              <a:extLst>
                <a:ext uri="{FF2B5EF4-FFF2-40B4-BE49-F238E27FC236}">
                  <a16:creationId xmlns:a16="http://schemas.microsoft.com/office/drawing/2014/main" id="{9D83479B-E99C-4E6F-8F8C-B43F48D2DF06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7970;p75">
              <a:extLst>
                <a:ext uri="{FF2B5EF4-FFF2-40B4-BE49-F238E27FC236}">
                  <a16:creationId xmlns:a16="http://schemas.microsoft.com/office/drawing/2014/main" id="{B9AAD944-580F-4C8A-9E86-0A8D59CA4E9D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7971;p75">
              <a:extLst>
                <a:ext uri="{FF2B5EF4-FFF2-40B4-BE49-F238E27FC236}">
                  <a16:creationId xmlns:a16="http://schemas.microsoft.com/office/drawing/2014/main" id="{F2F40DE6-B416-4D9B-972B-EA13D96A19A9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7972;p75">
              <a:extLst>
                <a:ext uri="{FF2B5EF4-FFF2-40B4-BE49-F238E27FC236}">
                  <a16:creationId xmlns:a16="http://schemas.microsoft.com/office/drawing/2014/main" id="{430E281B-15AA-4252-AE76-2397FCB2B0AA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7973;p75">
              <a:extLst>
                <a:ext uri="{FF2B5EF4-FFF2-40B4-BE49-F238E27FC236}">
                  <a16:creationId xmlns:a16="http://schemas.microsoft.com/office/drawing/2014/main" id="{95C2F372-8B69-46DE-A150-497AC142221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7974;p75">
              <a:extLst>
                <a:ext uri="{FF2B5EF4-FFF2-40B4-BE49-F238E27FC236}">
                  <a16:creationId xmlns:a16="http://schemas.microsoft.com/office/drawing/2014/main" id="{173B892F-251D-49E3-AB2F-69EA35014BA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7975;p75">
              <a:extLst>
                <a:ext uri="{FF2B5EF4-FFF2-40B4-BE49-F238E27FC236}">
                  <a16:creationId xmlns:a16="http://schemas.microsoft.com/office/drawing/2014/main" id="{3AA6ADBE-B122-4EF2-9C9E-B0ABDA914353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7976;p75">
              <a:extLst>
                <a:ext uri="{FF2B5EF4-FFF2-40B4-BE49-F238E27FC236}">
                  <a16:creationId xmlns:a16="http://schemas.microsoft.com/office/drawing/2014/main" id="{E075ACF0-715D-4084-A819-9122CD2A835C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7977;p75">
              <a:extLst>
                <a:ext uri="{FF2B5EF4-FFF2-40B4-BE49-F238E27FC236}">
                  <a16:creationId xmlns:a16="http://schemas.microsoft.com/office/drawing/2014/main" id="{F144B199-E08C-458A-94E0-F682FB09463A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7978;p75">
              <a:extLst>
                <a:ext uri="{FF2B5EF4-FFF2-40B4-BE49-F238E27FC236}">
                  <a16:creationId xmlns:a16="http://schemas.microsoft.com/office/drawing/2014/main" id="{BC2433A3-F09A-482F-A8A4-D66CE66B5131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7979;p75">
              <a:extLst>
                <a:ext uri="{FF2B5EF4-FFF2-40B4-BE49-F238E27FC236}">
                  <a16:creationId xmlns:a16="http://schemas.microsoft.com/office/drawing/2014/main" id="{9090843B-506A-41C1-9A29-9E410636FFF5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7980;p75">
              <a:extLst>
                <a:ext uri="{FF2B5EF4-FFF2-40B4-BE49-F238E27FC236}">
                  <a16:creationId xmlns:a16="http://schemas.microsoft.com/office/drawing/2014/main" id="{22463CCF-B82B-4B59-9C2A-8DA4ECD4CB57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7981;p75">
              <a:extLst>
                <a:ext uri="{FF2B5EF4-FFF2-40B4-BE49-F238E27FC236}">
                  <a16:creationId xmlns:a16="http://schemas.microsoft.com/office/drawing/2014/main" id="{9D53752D-CF96-462A-B0E8-E19192F55623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7982;p75">
              <a:extLst>
                <a:ext uri="{FF2B5EF4-FFF2-40B4-BE49-F238E27FC236}">
                  <a16:creationId xmlns:a16="http://schemas.microsoft.com/office/drawing/2014/main" id="{001EFDEA-AEEC-4CC5-9C5D-0FB6A8C478B8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7983;p75">
              <a:extLst>
                <a:ext uri="{FF2B5EF4-FFF2-40B4-BE49-F238E27FC236}">
                  <a16:creationId xmlns:a16="http://schemas.microsoft.com/office/drawing/2014/main" id="{EC17D701-2C9C-425F-A007-5BB20EF9BD44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7984;p75">
              <a:extLst>
                <a:ext uri="{FF2B5EF4-FFF2-40B4-BE49-F238E27FC236}">
                  <a16:creationId xmlns:a16="http://schemas.microsoft.com/office/drawing/2014/main" id="{7395D60B-8386-40A9-AAF7-22A0136684D6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7985;p75">
              <a:extLst>
                <a:ext uri="{FF2B5EF4-FFF2-40B4-BE49-F238E27FC236}">
                  <a16:creationId xmlns:a16="http://schemas.microsoft.com/office/drawing/2014/main" id="{47945B89-DCAF-431A-9004-14779618DE37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7986;p75">
              <a:extLst>
                <a:ext uri="{FF2B5EF4-FFF2-40B4-BE49-F238E27FC236}">
                  <a16:creationId xmlns:a16="http://schemas.microsoft.com/office/drawing/2014/main" id="{559484AE-AAB1-44FA-A696-2EA1FE8C858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7987;p75">
              <a:extLst>
                <a:ext uri="{FF2B5EF4-FFF2-40B4-BE49-F238E27FC236}">
                  <a16:creationId xmlns:a16="http://schemas.microsoft.com/office/drawing/2014/main" id="{1A06FF2D-5D8A-4E33-9E2B-6F9CB815570F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7988;p75">
              <a:extLst>
                <a:ext uri="{FF2B5EF4-FFF2-40B4-BE49-F238E27FC236}">
                  <a16:creationId xmlns:a16="http://schemas.microsoft.com/office/drawing/2014/main" id="{E42205B6-3B7F-4C9E-98DD-6781246A003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7989;p75">
              <a:extLst>
                <a:ext uri="{FF2B5EF4-FFF2-40B4-BE49-F238E27FC236}">
                  <a16:creationId xmlns:a16="http://schemas.microsoft.com/office/drawing/2014/main" id="{084184D5-AFEE-42FA-AA4A-E6F30250EBC9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7990;p75">
              <a:extLst>
                <a:ext uri="{FF2B5EF4-FFF2-40B4-BE49-F238E27FC236}">
                  <a16:creationId xmlns:a16="http://schemas.microsoft.com/office/drawing/2014/main" id="{85B78591-BEEB-4B2C-85E5-0455D62F2B2E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7991;p75">
              <a:extLst>
                <a:ext uri="{FF2B5EF4-FFF2-40B4-BE49-F238E27FC236}">
                  <a16:creationId xmlns:a16="http://schemas.microsoft.com/office/drawing/2014/main" id="{6224FD87-E3BF-4141-BEE0-037F2832354A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7992;p75">
              <a:extLst>
                <a:ext uri="{FF2B5EF4-FFF2-40B4-BE49-F238E27FC236}">
                  <a16:creationId xmlns:a16="http://schemas.microsoft.com/office/drawing/2014/main" id="{61156948-5167-4693-ADAB-F43F8631B28B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7993;p75">
              <a:extLst>
                <a:ext uri="{FF2B5EF4-FFF2-40B4-BE49-F238E27FC236}">
                  <a16:creationId xmlns:a16="http://schemas.microsoft.com/office/drawing/2014/main" id="{50758EA0-33A0-4D92-8D1F-CA32058865B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7994;p75">
              <a:extLst>
                <a:ext uri="{FF2B5EF4-FFF2-40B4-BE49-F238E27FC236}">
                  <a16:creationId xmlns:a16="http://schemas.microsoft.com/office/drawing/2014/main" id="{F18E1BAB-3F10-478C-BBF5-86E47A411843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7995;p75">
              <a:extLst>
                <a:ext uri="{FF2B5EF4-FFF2-40B4-BE49-F238E27FC236}">
                  <a16:creationId xmlns:a16="http://schemas.microsoft.com/office/drawing/2014/main" id="{BA53D88F-7687-41D3-9B80-E73BD29813A1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7996;p75">
              <a:extLst>
                <a:ext uri="{FF2B5EF4-FFF2-40B4-BE49-F238E27FC236}">
                  <a16:creationId xmlns:a16="http://schemas.microsoft.com/office/drawing/2014/main" id="{A882F13E-64C0-46BB-97E4-3F87FB15C3A0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7997;p75">
              <a:extLst>
                <a:ext uri="{FF2B5EF4-FFF2-40B4-BE49-F238E27FC236}">
                  <a16:creationId xmlns:a16="http://schemas.microsoft.com/office/drawing/2014/main" id="{64B2ECA5-B9EC-4D55-9F81-17C05E48BEB5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7998;p75">
              <a:extLst>
                <a:ext uri="{FF2B5EF4-FFF2-40B4-BE49-F238E27FC236}">
                  <a16:creationId xmlns:a16="http://schemas.microsoft.com/office/drawing/2014/main" id="{1E097300-923E-4640-835B-76837742E261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7999;p75">
              <a:extLst>
                <a:ext uri="{FF2B5EF4-FFF2-40B4-BE49-F238E27FC236}">
                  <a16:creationId xmlns:a16="http://schemas.microsoft.com/office/drawing/2014/main" id="{13A9BE5D-A6A8-4F50-9492-3723AB99C0D6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8000;p75">
              <a:extLst>
                <a:ext uri="{FF2B5EF4-FFF2-40B4-BE49-F238E27FC236}">
                  <a16:creationId xmlns:a16="http://schemas.microsoft.com/office/drawing/2014/main" id="{63D83D1F-CBC1-4AAD-989B-101B1F23566D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8001;p75">
              <a:extLst>
                <a:ext uri="{FF2B5EF4-FFF2-40B4-BE49-F238E27FC236}">
                  <a16:creationId xmlns:a16="http://schemas.microsoft.com/office/drawing/2014/main" id="{13BF76D3-2802-48E3-B0A9-0BBF0763E9AC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8002;p75">
              <a:extLst>
                <a:ext uri="{FF2B5EF4-FFF2-40B4-BE49-F238E27FC236}">
                  <a16:creationId xmlns:a16="http://schemas.microsoft.com/office/drawing/2014/main" id="{0F618BFA-6F61-4AD9-B76B-D0641646D917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8003;p75">
              <a:extLst>
                <a:ext uri="{FF2B5EF4-FFF2-40B4-BE49-F238E27FC236}">
                  <a16:creationId xmlns:a16="http://schemas.microsoft.com/office/drawing/2014/main" id="{BC6EDC86-D912-4510-BC57-1B8F9124BC7D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8004;p75">
              <a:extLst>
                <a:ext uri="{FF2B5EF4-FFF2-40B4-BE49-F238E27FC236}">
                  <a16:creationId xmlns:a16="http://schemas.microsoft.com/office/drawing/2014/main" id="{4187BFAA-85E9-40F3-AE97-B75DF3F252D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8005;p75">
              <a:extLst>
                <a:ext uri="{FF2B5EF4-FFF2-40B4-BE49-F238E27FC236}">
                  <a16:creationId xmlns:a16="http://schemas.microsoft.com/office/drawing/2014/main" id="{3EF9EE51-AEE6-4959-A777-E9357C56718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8006;p75">
              <a:extLst>
                <a:ext uri="{FF2B5EF4-FFF2-40B4-BE49-F238E27FC236}">
                  <a16:creationId xmlns:a16="http://schemas.microsoft.com/office/drawing/2014/main" id="{01F9B02B-E375-4D16-BF79-BF8FDB90A365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8007;p75">
              <a:extLst>
                <a:ext uri="{FF2B5EF4-FFF2-40B4-BE49-F238E27FC236}">
                  <a16:creationId xmlns:a16="http://schemas.microsoft.com/office/drawing/2014/main" id="{443C04B1-A7CA-43E9-A7EB-4D7A0BF43CD1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8008;p75">
              <a:extLst>
                <a:ext uri="{FF2B5EF4-FFF2-40B4-BE49-F238E27FC236}">
                  <a16:creationId xmlns:a16="http://schemas.microsoft.com/office/drawing/2014/main" id="{2C23539F-409D-4083-8AEF-0F0F97C805DB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8009;p75">
              <a:extLst>
                <a:ext uri="{FF2B5EF4-FFF2-40B4-BE49-F238E27FC236}">
                  <a16:creationId xmlns:a16="http://schemas.microsoft.com/office/drawing/2014/main" id="{E1FA3691-DB33-47B8-86D7-1A897788B126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8010;p75">
              <a:extLst>
                <a:ext uri="{FF2B5EF4-FFF2-40B4-BE49-F238E27FC236}">
                  <a16:creationId xmlns:a16="http://schemas.microsoft.com/office/drawing/2014/main" id="{589A402B-A858-43FE-9DE2-3C796BC8FB53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8011;p75">
              <a:extLst>
                <a:ext uri="{FF2B5EF4-FFF2-40B4-BE49-F238E27FC236}">
                  <a16:creationId xmlns:a16="http://schemas.microsoft.com/office/drawing/2014/main" id="{C9EC4E4E-6B30-4D64-9A7F-52609453A0E0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8012;p75">
              <a:extLst>
                <a:ext uri="{FF2B5EF4-FFF2-40B4-BE49-F238E27FC236}">
                  <a16:creationId xmlns:a16="http://schemas.microsoft.com/office/drawing/2014/main" id="{32097FD0-8983-4D9D-88B8-5381302A773E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8013;p75">
              <a:extLst>
                <a:ext uri="{FF2B5EF4-FFF2-40B4-BE49-F238E27FC236}">
                  <a16:creationId xmlns:a16="http://schemas.microsoft.com/office/drawing/2014/main" id="{D3D66A89-87D0-4B6B-9A76-16E614559499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8014;p75">
              <a:extLst>
                <a:ext uri="{FF2B5EF4-FFF2-40B4-BE49-F238E27FC236}">
                  <a16:creationId xmlns:a16="http://schemas.microsoft.com/office/drawing/2014/main" id="{83368B10-4B83-4B40-AEA4-47FE4F5B4A0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8015;p75">
              <a:extLst>
                <a:ext uri="{FF2B5EF4-FFF2-40B4-BE49-F238E27FC236}">
                  <a16:creationId xmlns:a16="http://schemas.microsoft.com/office/drawing/2014/main" id="{FAAF2C93-6ECE-4E56-8843-C70131D92AD2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8016;p75">
              <a:extLst>
                <a:ext uri="{FF2B5EF4-FFF2-40B4-BE49-F238E27FC236}">
                  <a16:creationId xmlns:a16="http://schemas.microsoft.com/office/drawing/2014/main" id="{C62D6A16-0EC9-45FC-8EAF-FFFCF84962BB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8017;p75">
              <a:extLst>
                <a:ext uri="{FF2B5EF4-FFF2-40B4-BE49-F238E27FC236}">
                  <a16:creationId xmlns:a16="http://schemas.microsoft.com/office/drawing/2014/main" id="{01E43D97-7BC0-4507-B28A-1009755CBFBB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8018;p75">
              <a:extLst>
                <a:ext uri="{FF2B5EF4-FFF2-40B4-BE49-F238E27FC236}">
                  <a16:creationId xmlns:a16="http://schemas.microsoft.com/office/drawing/2014/main" id="{486BE578-A520-4BB6-B969-915A99DC7047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8019;p75">
              <a:extLst>
                <a:ext uri="{FF2B5EF4-FFF2-40B4-BE49-F238E27FC236}">
                  <a16:creationId xmlns:a16="http://schemas.microsoft.com/office/drawing/2014/main" id="{6BF90179-198F-41CD-A532-B05D943F1189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8020;p75">
              <a:extLst>
                <a:ext uri="{FF2B5EF4-FFF2-40B4-BE49-F238E27FC236}">
                  <a16:creationId xmlns:a16="http://schemas.microsoft.com/office/drawing/2014/main" id="{A1F6AA98-BEE7-484A-9794-53F4DF9DFB10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8021;p75">
              <a:extLst>
                <a:ext uri="{FF2B5EF4-FFF2-40B4-BE49-F238E27FC236}">
                  <a16:creationId xmlns:a16="http://schemas.microsoft.com/office/drawing/2014/main" id="{564FC4BA-BA76-4AB3-85C8-2DD384B3749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8022;p75">
              <a:extLst>
                <a:ext uri="{FF2B5EF4-FFF2-40B4-BE49-F238E27FC236}">
                  <a16:creationId xmlns:a16="http://schemas.microsoft.com/office/drawing/2014/main" id="{6ADE6361-D295-4314-9259-F6DFBEF16885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8023;p75">
              <a:extLst>
                <a:ext uri="{FF2B5EF4-FFF2-40B4-BE49-F238E27FC236}">
                  <a16:creationId xmlns:a16="http://schemas.microsoft.com/office/drawing/2014/main" id="{C1E6CCDA-5EA8-4267-93BD-9CF28431C06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8024;p75">
              <a:extLst>
                <a:ext uri="{FF2B5EF4-FFF2-40B4-BE49-F238E27FC236}">
                  <a16:creationId xmlns:a16="http://schemas.microsoft.com/office/drawing/2014/main" id="{AF612347-96C7-4442-8EBC-D46337EB8AA0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8025;p75">
              <a:extLst>
                <a:ext uri="{FF2B5EF4-FFF2-40B4-BE49-F238E27FC236}">
                  <a16:creationId xmlns:a16="http://schemas.microsoft.com/office/drawing/2014/main" id="{F9D068B4-7DF2-43B2-AB8B-759F96AEF83B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8026;p75">
              <a:extLst>
                <a:ext uri="{FF2B5EF4-FFF2-40B4-BE49-F238E27FC236}">
                  <a16:creationId xmlns:a16="http://schemas.microsoft.com/office/drawing/2014/main" id="{887E40DC-37EA-42D1-8F81-D2A25C03E2B9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8027;p75">
              <a:extLst>
                <a:ext uri="{FF2B5EF4-FFF2-40B4-BE49-F238E27FC236}">
                  <a16:creationId xmlns:a16="http://schemas.microsoft.com/office/drawing/2014/main" id="{D161B735-16E3-4F96-BE9D-E5838FE70DA7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8028;p75">
              <a:extLst>
                <a:ext uri="{FF2B5EF4-FFF2-40B4-BE49-F238E27FC236}">
                  <a16:creationId xmlns:a16="http://schemas.microsoft.com/office/drawing/2014/main" id="{31737925-3852-4707-9DA9-3364A86C318C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8029;p75">
              <a:extLst>
                <a:ext uri="{FF2B5EF4-FFF2-40B4-BE49-F238E27FC236}">
                  <a16:creationId xmlns:a16="http://schemas.microsoft.com/office/drawing/2014/main" id="{444B47A4-1850-481E-AAB6-7E337C35C4B4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8030;p75">
              <a:extLst>
                <a:ext uri="{FF2B5EF4-FFF2-40B4-BE49-F238E27FC236}">
                  <a16:creationId xmlns:a16="http://schemas.microsoft.com/office/drawing/2014/main" id="{A8869ABD-0C4C-41C0-87AC-C1618EB70566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8031;p75">
              <a:extLst>
                <a:ext uri="{FF2B5EF4-FFF2-40B4-BE49-F238E27FC236}">
                  <a16:creationId xmlns:a16="http://schemas.microsoft.com/office/drawing/2014/main" id="{A0C75057-A33C-4C78-8E3D-944EEB4726C0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8032;p75">
              <a:extLst>
                <a:ext uri="{FF2B5EF4-FFF2-40B4-BE49-F238E27FC236}">
                  <a16:creationId xmlns:a16="http://schemas.microsoft.com/office/drawing/2014/main" id="{947D99FF-BE87-4B98-9804-EBBAE4999B7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8033;p75">
              <a:extLst>
                <a:ext uri="{FF2B5EF4-FFF2-40B4-BE49-F238E27FC236}">
                  <a16:creationId xmlns:a16="http://schemas.microsoft.com/office/drawing/2014/main" id="{AE136E2F-E033-405A-9733-A56C92207D9C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8034;p75">
              <a:extLst>
                <a:ext uri="{FF2B5EF4-FFF2-40B4-BE49-F238E27FC236}">
                  <a16:creationId xmlns:a16="http://schemas.microsoft.com/office/drawing/2014/main" id="{0EBA7062-DA94-4136-B355-05E87764AC3B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8035;p75">
              <a:extLst>
                <a:ext uri="{FF2B5EF4-FFF2-40B4-BE49-F238E27FC236}">
                  <a16:creationId xmlns:a16="http://schemas.microsoft.com/office/drawing/2014/main" id="{AE653B74-AD7A-41DE-BAEB-0EC67A93533F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8036;p75">
              <a:extLst>
                <a:ext uri="{FF2B5EF4-FFF2-40B4-BE49-F238E27FC236}">
                  <a16:creationId xmlns:a16="http://schemas.microsoft.com/office/drawing/2014/main" id="{5DD877C7-DB59-471C-8C66-C6ADD3B9854D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8037;p75">
              <a:extLst>
                <a:ext uri="{FF2B5EF4-FFF2-40B4-BE49-F238E27FC236}">
                  <a16:creationId xmlns:a16="http://schemas.microsoft.com/office/drawing/2014/main" id="{D80A94ED-AEBC-4FA2-81AA-45E748AD7675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8038;p75">
              <a:extLst>
                <a:ext uri="{FF2B5EF4-FFF2-40B4-BE49-F238E27FC236}">
                  <a16:creationId xmlns:a16="http://schemas.microsoft.com/office/drawing/2014/main" id="{F2A36E33-9E74-495A-AECD-31A0A873491B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8039;p75">
              <a:extLst>
                <a:ext uri="{FF2B5EF4-FFF2-40B4-BE49-F238E27FC236}">
                  <a16:creationId xmlns:a16="http://schemas.microsoft.com/office/drawing/2014/main" id="{FA0A443A-BAFA-4C32-A494-66688C9A163E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8040;p75">
              <a:extLst>
                <a:ext uri="{FF2B5EF4-FFF2-40B4-BE49-F238E27FC236}">
                  <a16:creationId xmlns:a16="http://schemas.microsoft.com/office/drawing/2014/main" id="{426E0007-F14E-44FA-91EA-F67B2EE5F28E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8041;p75">
              <a:extLst>
                <a:ext uri="{FF2B5EF4-FFF2-40B4-BE49-F238E27FC236}">
                  <a16:creationId xmlns:a16="http://schemas.microsoft.com/office/drawing/2014/main" id="{B8764A30-D919-489B-A229-0F89C86A984D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8042;p75">
              <a:extLst>
                <a:ext uri="{FF2B5EF4-FFF2-40B4-BE49-F238E27FC236}">
                  <a16:creationId xmlns:a16="http://schemas.microsoft.com/office/drawing/2014/main" id="{172029A3-0BFB-4CEB-988E-4A4AF39FCD89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8043;p75">
              <a:extLst>
                <a:ext uri="{FF2B5EF4-FFF2-40B4-BE49-F238E27FC236}">
                  <a16:creationId xmlns:a16="http://schemas.microsoft.com/office/drawing/2014/main" id="{75BC7BC6-D7FD-4F13-A1D0-88745F1A3C22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8044;p75">
              <a:extLst>
                <a:ext uri="{FF2B5EF4-FFF2-40B4-BE49-F238E27FC236}">
                  <a16:creationId xmlns:a16="http://schemas.microsoft.com/office/drawing/2014/main" id="{499063CD-C600-4E78-9358-1C53BBDA8F24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8045;p75">
              <a:extLst>
                <a:ext uri="{FF2B5EF4-FFF2-40B4-BE49-F238E27FC236}">
                  <a16:creationId xmlns:a16="http://schemas.microsoft.com/office/drawing/2014/main" id="{0A72AF42-B40F-4E84-930B-AAFDD1BD22DF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8046;p75">
              <a:extLst>
                <a:ext uri="{FF2B5EF4-FFF2-40B4-BE49-F238E27FC236}">
                  <a16:creationId xmlns:a16="http://schemas.microsoft.com/office/drawing/2014/main" id="{A8562DF7-7B62-4DA0-A873-6CF63CB533AD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8047;p75">
              <a:extLst>
                <a:ext uri="{FF2B5EF4-FFF2-40B4-BE49-F238E27FC236}">
                  <a16:creationId xmlns:a16="http://schemas.microsoft.com/office/drawing/2014/main" id="{914A2646-93FE-4B91-91DC-29A7503F21A1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8048;p75">
              <a:extLst>
                <a:ext uri="{FF2B5EF4-FFF2-40B4-BE49-F238E27FC236}">
                  <a16:creationId xmlns:a16="http://schemas.microsoft.com/office/drawing/2014/main" id="{FC8C6645-4F84-44BC-9E28-701BFDC5562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8049;p75">
              <a:extLst>
                <a:ext uri="{FF2B5EF4-FFF2-40B4-BE49-F238E27FC236}">
                  <a16:creationId xmlns:a16="http://schemas.microsoft.com/office/drawing/2014/main" id="{0BAB86D2-5892-4013-8430-431A85AFF732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8050;p75">
              <a:extLst>
                <a:ext uri="{FF2B5EF4-FFF2-40B4-BE49-F238E27FC236}">
                  <a16:creationId xmlns:a16="http://schemas.microsoft.com/office/drawing/2014/main" id="{170D3F62-6918-4279-B6C5-AF8B2DD984EA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8051;p75">
              <a:extLst>
                <a:ext uri="{FF2B5EF4-FFF2-40B4-BE49-F238E27FC236}">
                  <a16:creationId xmlns:a16="http://schemas.microsoft.com/office/drawing/2014/main" id="{512B0CF1-FC51-4B27-A77F-10E4548C1F26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8052;p75">
              <a:extLst>
                <a:ext uri="{FF2B5EF4-FFF2-40B4-BE49-F238E27FC236}">
                  <a16:creationId xmlns:a16="http://schemas.microsoft.com/office/drawing/2014/main" id="{AF2ED27E-C567-4E1D-BFCA-88BC4DC88F8E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8053;p75">
              <a:extLst>
                <a:ext uri="{FF2B5EF4-FFF2-40B4-BE49-F238E27FC236}">
                  <a16:creationId xmlns:a16="http://schemas.microsoft.com/office/drawing/2014/main" id="{4ABD4E61-0C68-45DB-BC49-E329E8976FBC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8054;p75">
              <a:extLst>
                <a:ext uri="{FF2B5EF4-FFF2-40B4-BE49-F238E27FC236}">
                  <a16:creationId xmlns:a16="http://schemas.microsoft.com/office/drawing/2014/main" id="{805C120B-8644-4C9C-9E72-C71DEAD49639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8055;p75">
              <a:extLst>
                <a:ext uri="{FF2B5EF4-FFF2-40B4-BE49-F238E27FC236}">
                  <a16:creationId xmlns:a16="http://schemas.microsoft.com/office/drawing/2014/main" id="{38D180E8-9124-4523-B71E-D78DB481E9C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8056;p75">
              <a:extLst>
                <a:ext uri="{FF2B5EF4-FFF2-40B4-BE49-F238E27FC236}">
                  <a16:creationId xmlns:a16="http://schemas.microsoft.com/office/drawing/2014/main" id="{C3FE4828-FA44-4BE3-86C6-9757D4E68474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8057;p75">
              <a:extLst>
                <a:ext uri="{FF2B5EF4-FFF2-40B4-BE49-F238E27FC236}">
                  <a16:creationId xmlns:a16="http://schemas.microsoft.com/office/drawing/2014/main" id="{BCBD6072-A783-46B1-B042-D9874F700E6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8058;p75">
              <a:extLst>
                <a:ext uri="{FF2B5EF4-FFF2-40B4-BE49-F238E27FC236}">
                  <a16:creationId xmlns:a16="http://schemas.microsoft.com/office/drawing/2014/main" id="{D0B7DB07-ED79-4F72-9C91-282B6208AB39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8059;p75">
              <a:extLst>
                <a:ext uri="{FF2B5EF4-FFF2-40B4-BE49-F238E27FC236}">
                  <a16:creationId xmlns:a16="http://schemas.microsoft.com/office/drawing/2014/main" id="{AAFB8662-EC22-4F88-907D-49862E401EC0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8060;p75">
              <a:extLst>
                <a:ext uri="{FF2B5EF4-FFF2-40B4-BE49-F238E27FC236}">
                  <a16:creationId xmlns:a16="http://schemas.microsoft.com/office/drawing/2014/main" id="{2F9E5FFF-AEBC-48B2-A51A-4730CB7DA484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8061;p75">
              <a:extLst>
                <a:ext uri="{FF2B5EF4-FFF2-40B4-BE49-F238E27FC236}">
                  <a16:creationId xmlns:a16="http://schemas.microsoft.com/office/drawing/2014/main" id="{E7F0C050-7557-4533-AE41-DD2E987D8989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8062;p75">
              <a:extLst>
                <a:ext uri="{FF2B5EF4-FFF2-40B4-BE49-F238E27FC236}">
                  <a16:creationId xmlns:a16="http://schemas.microsoft.com/office/drawing/2014/main" id="{F0645AF2-F957-405D-B839-B2D0050427B0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8063;p75">
              <a:extLst>
                <a:ext uri="{FF2B5EF4-FFF2-40B4-BE49-F238E27FC236}">
                  <a16:creationId xmlns:a16="http://schemas.microsoft.com/office/drawing/2014/main" id="{3D86D9DF-2947-44DF-BF6F-7C4B6C93162E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8064;p75">
              <a:extLst>
                <a:ext uri="{FF2B5EF4-FFF2-40B4-BE49-F238E27FC236}">
                  <a16:creationId xmlns:a16="http://schemas.microsoft.com/office/drawing/2014/main" id="{63418E8E-C7C6-4AB1-B139-CBFBD4A9D411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8065;p75">
              <a:extLst>
                <a:ext uri="{FF2B5EF4-FFF2-40B4-BE49-F238E27FC236}">
                  <a16:creationId xmlns:a16="http://schemas.microsoft.com/office/drawing/2014/main" id="{2C04F697-28E5-488B-B639-CB878BEFEF37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8066;p75">
              <a:extLst>
                <a:ext uri="{FF2B5EF4-FFF2-40B4-BE49-F238E27FC236}">
                  <a16:creationId xmlns:a16="http://schemas.microsoft.com/office/drawing/2014/main" id="{CC070583-D730-48E8-BEE3-C52C2A62BA08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8067;p75">
              <a:extLst>
                <a:ext uri="{FF2B5EF4-FFF2-40B4-BE49-F238E27FC236}">
                  <a16:creationId xmlns:a16="http://schemas.microsoft.com/office/drawing/2014/main" id="{F05159C9-3A6A-48E6-BDDA-23371A89D0BA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8068;p75">
              <a:extLst>
                <a:ext uri="{FF2B5EF4-FFF2-40B4-BE49-F238E27FC236}">
                  <a16:creationId xmlns:a16="http://schemas.microsoft.com/office/drawing/2014/main" id="{1C656399-ABBC-4B5B-A076-09E5FAF941F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8069;p75">
              <a:extLst>
                <a:ext uri="{FF2B5EF4-FFF2-40B4-BE49-F238E27FC236}">
                  <a16:creationId xmlns:a16="http://schemas.microsoft.com/office/drawing/2014/main" id="{B039AF46-CD74-444E-B852-207E289F7E1E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8070;p75">
              <a:extLst>
                <a:ext uri="{FF2B5EF4-FFF2-40B4-BE49-F238E27FC236}">
                  <a16:creationId xmlns:a16="http://schemas.microsoft.com/office/drawing/2014/main" id="{0D973F40-CE99-4D2A-B269-A1D8BC72B96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8071;p75">
              <a:extLst>
                <a:ext uri="{FF2B5EF4-FFF2-40B4-BE49-F238E27FC236}">
                  <a16:creationId xmlns:a16="http://schemas.microsoft.com/office/drawing/2014/main" id="{0E30632C-5E75-45A9-AE65-678054E264A4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8072;p75">
              <a:extLst>
                <a:ext uri="{FF2B5EF4-FFF2-40B4-BE49-F238E27FC236}">
                  <a16:creationId xmlns:a16="http://schemas.microsoft.com/office/drawing/2014/main" id="{76CEA227-D68C-41C7-9EC7-2FC19DE87B7A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8073;p75">
              <a:extLst>
                <a:ext uri="{FF2B5EF4-FFF2-40B4-BE49-F238E27FC236}">
                  <a16:creationId xmlns:a16="http://schemas.microsoft.com/office/drawing/2014/main" id="{8A0C4860-3E3E-4D56-A62D-691FD8D3F8A8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8074;p75">
              <a:extLst>
                <a:ext uri="{FF2B5EF4-FFF2-40B4-BE49-F238E27FC236}">
                  <a16:creationId xmlns:a16="http://schemas.microsoft.com/office/drawing/2014/main" id="{EBCFC7EF-5959-4548-A4FC-75D6B7724C07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8075;p75">
              <a:extLst>
                <a:ext uri="{FF2B5EF4-FFF2-40B4-BE49-F238E27FC236}">
                  <a16:creationId xmlns:a16="http://schemas.microsoft.com/office/drawing/2014/main" id="{0BA70D09-8F9B-41DC-A3D1-E51470351A86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8076;p75">
              <a:extLst>
                <a:ext uri="{FF2B5EF4-FFF2-40B4-BE49-F238E27FC236}">
                  <a16:creationId xmlns:a16="http://schemas.microsoft.com/office/drawing/2014/main" id="{1BA04389-EFFF-40FC-A49C-46FBBFBE062D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8077;p75">
              <a:extLst>
                <a:ext uri="{FF2B5EF4-FFF2-40B4-BE49-F238E27FC236}">
                  <a16:creationId xmlns:a16="http://schemas.microsoft.com/office/drawing/2014/main" id="{F2C1B0D3-F1CC-4AA3-B0E2-B96E1DC79667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8078;p75">
              <a:extLst>
                <a:ext uri="{FF2B5EF4-FFF2-40B4-BE49-F238E27FC236}">
                  <a16:creationId xmlns:a16="http://schemas.microsoft.com/office/drawing/2014/main" id="{93B0400F-0715-42D3-92FB-2394310D9120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8079;p75">
              <a:extLst>
                <a:ext uri="{FF2B5EF4-FFF2-40B4-BE49-F238E27FC236}">
                  <a16:creationId xmlns:a16="http://schemas.microsoft.com/office/drawing/2014/main" id="{2092D029-8293-4592-B328-5B14747A511C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8080;p75">
              <a:extLst>
                <a:ext uri="{FF2B5EF4-FFF2-40B4-BE49-F238E27FC236}">
                  <a16:creationId xmlns:a16="http://schemas.microsoft.com/office/drawing/2014/main" id="{6F4294D7-B957-43BC-8BC9-7D1F9968B0EF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8081;p75">
              <a:extLst>
                <a:ext uri="{FF2B5EF4-FFF2-40B4-BE49-F238E27FC236}">
                  <a16:creationId xmlns:a16="http://schemas.microsoft.com/office/drawing/2014/main" id="{C550E808-D3F8-408E-AB1B-4BAB56206179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8082;p75">
              <a:extLst>
                <a:ext uri="{FF2B5EF4-FFF2-40B4-BE49-F238E27FC236}">
                  <a16:creationId xmlns:a16="http://schemas.microsoft.com/office/drawing/2014/main" id="{FBE441BC-2D94-4842-9C97-7C25FD5E3113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8083;p75">
              <a:extLst>
                <a:ext uri="{FF2B5EF4-FFF2-40B4-BE49-F238E27FC236}">
                  <a16:creationId xmlns:a16="http://schemas.microsoft.com/office/drawing/2014/main" id="{9B293CED-4866-4267-8B30-7D1C0ACF5CDE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8084;p75">
              <a:extLst>
                <a:ext uri="{FF2B5EF4-FFF2-40B4-BE49-F238E27FC236}">
                  <a16:creationId xmlns:a16="http://schemas.microsoft.com/office/drawing/2014/main" id="{47BEE81B-1701-4EE5-B19B-95BFF0AA3FB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8085;p75">
              <a:extLst>
                <a:ext uri="{FF2B5EF4-FFF2-40B4-BE49-F238E27FC236}">
                  <a16:creationId xmlns:a16="http://schemas.microsoft.com/office/drawing/2014/main" id="{730647E4-EA82-45E1-A18C-45742BBDC901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8086;p75">
              <a:extLst>
                <a:ext uri="{FF2B5EF4-FFF2-40B4-BE49-F238E27FC236}">
                  <a16:creationId xmlns:a16="http://schemas.microsoft.com/office/drawing/2014/main" id="{2FDFEB7C-A6D7-4C60-8564-CFF69F13C73F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8087;p75">
              <a:extLst>
                <a:ext uri="{FF2B5EF4-FFF2-40B4-BE49-F238E27FC236}">
                  <a16:creationId xmlns:a16="http://schemas.microsoft.com/office/drawing/2014/main" id="{795EFB3F-4D83-4ACE-A567-A5398855A11A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8088;p75">
              <a:extLst>
                <a:ext uri="{FF2B5EF4-FFF2-40B4-BE49-F238E27FC236}">
                  <a16:creationId xmlns:a16="http://schemas.microsoft.com/office/drawing/2014/main" id="{737CC49B-FA91-4D5F-A9D2-82633F72978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8089;p75">
              <a:extLst>
                <a:ext uri="{FF2B5EF4-FFF2-40B4-BE49-F238E27FC236}">
                  <a16:creationId xmlns:a16="http://schemas.microsoft.com/office/drawing/2014/main" id="{2E7B3D7C-89DE-4219-8E2A-2350D9AB935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8090;p75">
              <a:extLst>
                <a:ext uri="{FF2B5EF4-FFF2-40B4-BE49-F238E27FC236}">
                  <a16:creationId xmlns:a16="http://schemas.microsoft.com/office/drawing/2014/main" id="{D8B703DD-D487-457E-8817-D2DE7BDF7614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8091;p75">
              <a:extLst>
                <a:ext uri="{FF2B5EF4-FFF2-40B4-BE49-F238E27FC236}">
                  <a16:creationId xmlns:a16="http://schemas.microsoft.com/office/drawing/2014/main" id="{A93C974E-7F70-4967-8488-88DAB076CC0F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8092;p75">
              <a:extLst>
                <a:ext uri="{FF2B5EF4-FFF2-40B4-BE49-F238E27FC236}">
                  <a16:creationId xmlns:a16="http://schemas.microsoft.com/office/drawing/2014/main" id="{1D30925D-D507-452C-8FDC-071A7B1351A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8093;p75">
              <a:extLst>
                <a:ext uri="{FF2B5EF4-FFF2-40B4-BE49-F238E27FC236}">
                  <a16:creationId xmlns:a16="http://schemas.microsoft.com/office/drawing/2014/main" id="{1D8342C0-2AC3-4F41-B181-1E243C0DD30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8094;p75">
              <a:extLst>
                <a:ext uri="{FF2B5EF4-FFF2-40B4-BE49-F238E27FC236}">
                  <a16:creationId xmlns:a16="http://schemas.microsoft.com/office/drawing/2014/main" id="{9195AC15-E64C-4E95-98BF-F0C5A3D8B23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8095;p75">
              <a:extLst>
                <a:ext uri="{FF2B5EF4-FFF2-40B4-BE49-F238E27FC236}">
                  <a16:creationId xmlns:a16="http://schemas.microsoft.com/office/drawing/2014/main" id="{AF242EAE-08F0-479A-BB1F-3C20407EED1B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8096;p75">
              <a:extLst>
                <a:ext uri="{FF2B5EF4-FFF2-40B4-BE49-F238E27FC236}">
                  <a16:creationId xmlns:a16="http://schemas.microsoft.com/office/drawing/2014/main" id="{9D614094-764C-4031-8BB5-0C200AC54D01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8097;p75">
              <a:extLst>
                <a:ext uri="{FF2B5EF4-FFF2-40B4-BE49-F238E27FC236}">
                  <a16:creationId xmlns:a16="http://schemas.microsoft.com/office/drawing/2014/main" id="{544D721F-07B1-41C0-8C92-14EA982A8A83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8098;p75">
              <a:extLst>
                <a:ext uri="{FF2B5EF4-FFF2-40B4-BE49-F238E27FC236}">
                  <a16:creationId xmlns:a16="http://schemas.microsoft.com/office/drawing/2014/main" id="{54E546D3-71B1-4426-B964-148BDFA2F89B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8099;p75">
              <a:extLst>
                <a:ext uri="{FF2B5EF4-FFF2-40B4-BE49-F238E27FC236}">
                  <a16:creationId xmlns:a16="http://schemas.microsoft.com/office/drawing/2014/main" id="{50171D04-651A-4956-A28D-7D91CAFF878A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8100;p75">
              <a:extLst>
                <a:ext uri="{FF2B5EF4-FFF2-40B4-BE49-F238E27FC236}">
                  <a16:creationId xmlns:a16="http://schemas.microsoft.com/office/drawing/2014/main" id="{8D74569C-49CF-4401-AF1D-F3628F495072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8101;p75">
              <a:extLst>
                <a:ext uri="{FF2B5EF4-FFF2-40B4-BE49-F238E27FC236}">
                  <a16:creationId xmlns:a16="http://schemas.microsoft.com/office/drawing/2014/main" id="{F18C9EF9-7670-4630-AF73-E11F10CE649D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8102;p75">
              <a:extLst>
                <a:ext uri="{FF2B5EF4-FFF2-40B4-BE49-F238E27FC236}">
                  <a16:creationId xmlns:a16="http://schemas.microsoft.com/office/drawing/2014/main" id="{2B7BF674-222F-4C9E-8EA6-4EE63484AB2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8103;p75">
              <a:extLst>
                <a:ext uri="{FF2B5EF4-FFF2-40B4-BE49-F238E27FC236}">
                  <a16:creationId xmlns:a16="http://schemas.microsoft.com/office/drawing/2014/main" id="{158FECD3-06A5-46F5-9C49-1B35048FF057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8104;p75">
              <a:extLst>
                <a:ext uri="{FF2B5EF4-FFF2-40B4-BE49-F238E27FC236}">
                  <a16:creationId xmlns:a16="http://schemas.microsoft.com/office/drawing/2014/main" id="{45C14695-CF2B-4B1F-A342-DDB517B49176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8105;p75">
              <a:extLst>
                <a:ext uri="{FF2B5EF4-FFF2-40B4-BE49-F238E27FC236}">
                  <a16:creationId xmlns:a16="http://schemas.microsoft.com/office/drawing/2014/main" id="{E4D5C7B3-F5DA-4A88-BBEB-3AA5FB28EC63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8106;p75">
              <a:extLst>
                <a:ext uri="{FF2B5EF4-FFF2-40B4-BE49-F238E27FC236}">
                  <a16:creationId xmlns:a16="http://schemas.microsoft.com/office/drawing/2014/main" id="{BF5077F9-8A52-4E4C-B866-E1A9D1614513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8107;p75">
              <a:extLst>
                <a:ext uri="{FF2B5EF4-FFF2-40B4-BE49-F238E27FC236}">
                  <a16:creationId xmlns:a16="http://schemas.microsoft.com/office/drawing/2014/main" id="{18CB767D-0623-46EE-9C44-7A9DE7CC8085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8108;p75">
              <a:extLst>
                <a:ext uri="{FF2B5EF4-FFF2-40B4-BE49-F238E27FC236}">
                  <a16:creationId xmlns:a16="http://schemas.microsoft.com/office/drawing/2014/main" id="{BEA71C63-DC7F-4E8A-B8F2-0D2FADADF198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8109;p75">
              <a:extLst>
                <a:ext uri="{FF2B5EF4-FFF2-40B4-BE49-F238E27FC236}">
                  <a16:creationId xmlns:a16="http://schemas.microsoft.com/office/drawing/2014/main" id="{77BAC2F2-DB8C-4CF0-B5A2-F374735BC63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8110;p75">
              <a:extLst>
                <a:ext uri="{FF2B5EF4-FFF2-40B4-BE49-F238E27FC236}">
                  <a16:creationId xmlns:a16="http://schemas.microsoft.com/office/drawing/2014/main" id="{83B5C7D0-3AF8-4158-8BB8-686C9A50FFAD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8111;p75">
              <a:extLst>
                <a:ext uri="{FF2B5EF4-FFF2-40B4-BE49-F238E27FC236}">
                  <a16:creationId xmlns:a16="http://schemas.microsoft.com/office/drawing/2014/main" id="{237D2EF0-338D-4866-90FB-F1C3C9A7CB43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8112;p75">
              <a:extLst>
                <a:ext uri="{FF2B5EF4-FFF2-40B4-BE49-F238E27FC236}">
                  <a16:creationId xmlns:a16="http://schemas.microsoft.com/office/drawing/2014/main" id="{3DF3F190-4FF5-413F-A840-D1FD474E150B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8113;p75">
              <a:extLst>
                <a:ext uri="{FF2B5EF4-FFF2-40B4-BE49-F238E27FC236}">
                  <a16:creationId xmlns:a16="http://schemas.microsoft.com/office/drawing/2014/main" id="{6B12E03E-1D76-4E58-A7B0-85921826D3B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8114;p75">
              <a:extLst>
                <a:ext uri="{FF2B5EF4-FFF2-40B4-BE49-F238E27FC236}">
                  <a16:creationId xmlns:a16="http://schemas.microsoft.com/office/drawing/2014/main" id="{511B4573-3AA7-4EDC-BF2D-63D3F2D909F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8115;p75">
              <a:extLst>
                <a:ext uri="{FF2B5EF4-FFF2-40B4-BE49-F238E27FC236}">
                  <a16:creationId xmlns:a16="http://schemas.microsoft.com/office/drawing/2014/main" id="{36DA4CAD-C849-4B6B-A6D2-ADD06690F6B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8116;p75">
              <a:extLst>
                <a:ext uri="{FF2B5EF4-FFF2-40B4-BE49-F238E27FC236}">
                  <a16:creationId xmlns:a16="http://schemas.microsoft.com/office/drawing/2014/main" id="{72BA94D3-7EA1-439D-9A7A-ECE0B46A514E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8117;p75">
              <a:extLst>
                <a:ext uri="{FF2B5EF4-FFF2-40B4-BE49-F238E27FC236}">
                  <a16:creationId xmlns:a16="http://schemas.microsoft.com/office/drawing/2014/main" id="{BBD9072A-BB51-42B7-AF94-4195E37EBC3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8118;p75">
              <a:extLst>
                <a:ext uri="{FF2B5EF4-FFF2-40B4-BE49-F238E27FC236}">
                  <a16:creationId xmlns:a16="http://schemas.microsoft.com/office/drawing/2014/main" id="{BA2154D0-B78E-464F-BD16-062FEF9DC806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8119;p75">
              <a:extLst>
                <a:ext uri="{FF2B5EF4-FFF2-40B4-BE49-F238E27FC236}">
                  <a16:creationId xmlns:a16="http://schemas.microsoft.com/office/drawing/2014/main" id="{0FA18AA5-D1BF-4E02-AC2F-43E4F150A741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8120;p75">
              <a:extLst>
                <a:ext uri="{FF2B5EF4-FFF2-40B4-BE49-F238E27FC236}">
                  <a16:creationId xmlns:a16="http://schemas.microsoft.com/office/drawing/2014/main" id="{30055867-8ACF-4FCF-94AE-A26F71D9D558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8121;p75">
              <a:extLst>
                <a:ext uri="{FF2B5EF4-FFF2-40B4-BE49-F238E27FC236}">
                  <a16:creationId xmlns:a16="http://schemas.microsoft.com/office/drawing/2014/main" id="{230F9793-B806-42C5-9368-245C5A75A4A7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8122;p75">
              <a:extLst>
                <a:ext uri="{FF2B5EF4-FFF2-40B4-BE49-F238E27FC236}">
                  <a16:creationId xmlns:a16="http://schemas.microsoft.com/office/drawing/2014/main" id="{FDCB6EB5-EDB5-42A7-9B0D-332E146F4AAC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8123;p75">
              <a:extLst>
                <a:ext uri="{FF2B5EF4-FFF2-40B4-BE49-F238E27FC236}">
                  <a16:creationId xmlns:a16="http://schemas.microsoft.com/office/drawing/2014/main" id="{615503B8-8D2E-48AA-B7A5-9427E0150E6A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8124;p75">
              <a:extLst>
                <a:ext uri="{FF2B5EF4-FFF2-40B4-BE49-F238E27FC236}">
                  <a16:creationId xmlns:a16="http://schemas.microsoft.com/office/drawing/2014/main" id="{4D5180C7-50BF-44C7-9F8A-9FE2D8D4A693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8125;p75">
              <a:extLst>
                <a:ext uri="{FF2B5EF4-FFF2-40B4-BE49-F238E27FC236}">
                  <a16:creationId xmlns:a16="http://schemas.microsoft.com/office/drawing/2014/main" id="{74F64250-B757-429C-9958-72E6DE23980F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8126;p75">
              <a:extLst>
                <a:ext uri="{FF2B5EF4-FFF2-40B4-BE49-F238E27FC236}">
                  <a16:creationId xmlns:a16="http://schemas.microsoft.com/office/drawing/2014/main" id="{92296963-3F36-4CD3-A2C9-AFBD1A28BD6B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8127;p75">
              <a:extLst>
                <a:ext uri="{FF2B5EF4-FFF2-40B4-BE49-F238E27FC236}">
                  <a16:creationId xmlns:a16="http://schemas.microsoft.com/office/drawing/2014/main" id="{C7132402-5D76-4FEB-B9B6-444DB566CE47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8128;p75">
              <a:extLst>
                <a:ext uri="{FF2B5EF4-FFF2-40B4-BE49-F238E27FC236}">
                  <a16:creationId xmlns:a16="http://schemas.microsoft.com/office/drawing/2014/main" id="{6054525F-38BA-4148-B188-C38B35BB9316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8129;p75">
              <a:extLst>
                <a:ext uri="{FF2B5EF4-FFF2-40B4-BE49-F238E27FC236}">
                  <a16:creationId xmlns:a16="http://schemas.microsoft.com/office/drawing/2014/main" id="{23CFDB45-3CE5-4C55-A3B6-A6B5B9BD2F74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8130;p75">
              <a:extLst>
                <a:ext uri="{FF2B5EF4-FFF2-40B4-BE49-F238E27FC236}">
                  <a16:creationId xmlns:a16="http://schemas.microsoft.com/office/drawing/2014/main" id="{7DCD3807-4732-4220-ADC3-2059C1184E48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8131;p75">
              <a:extLst>
                <a:ext uri="{FF2B5EF4-FFF2-40B4-BE49-F238E27FC236}">
                  <a16:creationId xmlns:a16="http://schemas.microsoft.com/office/drawing/2014/main" id="{3864B8D5-C0AE-4A73-8B76-5ED934F0772E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8132;p75">
              <a:extLst>
                <a:ext uri="{FF2B5EF4-FFF2-40B4-BE49-F238E27FC236}">
                  <a16:creationId xmlns:a16="http://schemas.microsoft.com/office/drawing/2014/main" id="{B12FCF57-684A-4BC9-BF2A-488EDFDE9A3F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8133;p75">
              <a:extLst>
                <a:ext uri="{FF2B5EF4-FFF2-40B4-BE49-F238E27FC236}">
                  <a16:creationId xmlns:a16="http://schemas.microsoft.com/office/drawing/2014/main" id="{0525E07C-017E-4875-AA30-0B15B3A09350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8134;p75">
              <a:extLst>
                <a:ext uri="{FF2B5EF4-FFF2-40B4-BE49-F238E27FC236}">
                  <a16:creationId xmlns:a16="http://schemas.microsoft.com/office/drawing/2014/main" id="{D7CD4FA3-F4A5-4C42-8A92-38CCDAE9CA82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8135;p75">
              <a:extLst>
                <a:ext uri="{FF2B5EF4-FFF2-40B4-BE49-F238E27FC236}">
                  <a16:creationId xmlns:a16="http://schemas.microsoft.com/office/drawing/2014/main" id="{855549B7-B1B1-427D-B1B4-D6128BA4F464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8136;p75">
              <a:extLst>
                <a:ext uri="{FF2B5EF4-FFF2-40B4-BE49-F238E27FC236}">
                  <a16:creationId xmlns:a16="http://schemas.microsoft.com/office/drawing/2014/main" id="{2CDAA8ED-83AC-4ABE-AAA0-644AEBAA7E30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8137;p75">
              <a:extLst>
                <a:ext uri="{FF2B5EF4-FFF2-40B4-BE49-F238E27FC236}">
                  <a16:creationId xmlns:a16="http://schemas.microsoft.com/office/drawing/2014/main" id="{933BB4A9-20DB-4772-B102-F54888796BFA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8138;p75">
              <a:extLst>
                <a:ext uri="{FF2B5EF4-FFF2-40B4-BE49-F238E27FC236}">
                  <a16:creationId xmlns:a16="http://schemas.microsoft.com/office/drawing/2014/main" id="{AB9ADBE2-4004-4010-90F0-15AF55EBBD0A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8139;p75">
              <a:extLst>
                <a:ext uri="{FF2B5EF4-FFF2-40B4-BE49-F238E27FC236}">
                  <a16:creationId xmlns:a16="http://schemas.microsoft.com/office/drawing/2014/main" id="{DC6F509E-407E-4852-B300-54EC7BAE8590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8140;p75">
              <a:extLst>
                <a:ext uri="{FF2B5EF4-FFF2-40B4-BE49-F238E27FC236}">
                  <a16:creationId xmlns:a16="http://schemas.microsoft.com/office/drawing/2014/main" id="{59808C98-CD41-4A39-82C6-AFE8A0F908EB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8141;p75">
              <a:extLst>
                <a:ext uri="{FF2B5EF4-FFF2-40B4-BE49-F238E27FC236}">
                  <a16:creationId xmlns:a16="http://schemas.microsoft.com/office/drawing/2014/main" id="{F23332B1-0A58-46A1-87E1-2A2A329E66CD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8142;p75">
              <a:extLst>
                <a:ext uri="{FF2B5EF4-FFF2-40B4-BE49-F238E27FC236}">
                  <a16:creationId xmlns:a16="http://schemas.microsoft.com/office/drawing/2014/main" id="{43D5AED0-2AC5-4027-A41F-FAC71935D3BD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8143;p75">
              <a:extLst>
                <a:ext uri="{FF2B5EF4-FFF2-40B4-BE49-F238E27FC236}">
                  <a16:creationId xmlns:a16="http://schemas.microsoft.com/office/drawing/2014/main" id="{BE6AB252-E8D9-4AD5-B37A-2D7D42AD862C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8144;p75">
              <a:extLst>
                <a:ext uri="{FF2B5EF4-FFF2-40B4-BE49-F238E27FC236}">
                  <a16:creationId xmlns:a16="http://schemas.microsoft.com/office/drawing/2014/main" id="{A7E17C58-CB4A-4EC0-A2D3-F2C2AAA13A27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8145;p75">
              <a:extLst>
                <a:ext uri="{FF2B5EF4-FFF2-40B4-BE49-F238E27FC236}">
                  <a16:creationId xmlns:a16="http://schemas.microsoft.com/office/drawing/2014/main" id="{BEA30E32-C6CB-428D-A84A-9260DEA1687F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8146;p75">
              <a:extLst>
                <a:ext uri="{FF2B5EF4-FFF2-40B4-BE49-F238E27FC236}">
                  <a16:creationId xmlns:a16="http://schemas.microsoft.com/office/drawing/2014/main" id="{66FC4049-9377-4171-8EB0-C2117DFB26CD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8147;p75">
              <a:extLst>
                <a:ext uri="{FF2B5EF4-FFF2-40B4-BE49-F238E27FC236}">
                  <a16:creationId xmlns:a16="http://schemas.microsoft.com/office/drawing/2014/main" id="{A338038F-9BA7-4215-B40F-65C90B21BC39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8148;p75">
              <a:extLst>
                <a:ext uri="{FF2B5EF4-FFF2-40B4-BE49-F238E27FC236}">
                  <a16:creationId xmlns:a16="http://schemas.microsoft.com/office/drawing/2014/main" id="{1195E9FB-B709-42C1-85A5-643EFACDC89E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8149;p75">
              <a:extLst>
                <a:ext uri="{FF2B5EF4-FFF2-40B4-BE49-F238E27FC236}">
                  <a16:creationId xmlns:a16="http://schemas.microsoft.com/office/drawing/2014/main" id="{68C82714-954A-4916-B529-2E83F0263F75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8150;p75">
              <a:extLst>
                <a:ext uri="{FF2B5EF4-FFF2-40B4-BE49-F238E27FC236}">
                  <a16:creationId xmlns:a16="http://schemas.microsoft.com/office/drawing/2014/main" id="{87042B54-3C99-4CDC-8CF3-86641DFA51AF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8151;p75">
              <a:extLst>
                <a:ext uri="{FF2B5EF4-FFF2-40B4-BE49-F238E27FC236}">
                  <a16:creationId xmlns:a16="http://schemas.microsoft.com/office/drawing/2014/main" id="{C3DEEEC2-B37B-4F26-98E2-F8851DA3D3FA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8152;p75">
              <a:extLst>
                <a:ext uri="{FF2B5EF4-FFF2-40B4-BE49-F238E27FC236}">
                  <a16:creationId xmlns:a16="http://schemas.microsoft.com/office/drawing/2014/main" id="{B875861A-E367-4166-9A5A-D9234D06FA51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8153;p75">
              <a:extLst>
                <a:ext uri="{FF2B5EF4-FFF2-40B4-BE49-F238E27FC236}">
                  <a16:creationId xmlns:a16="http://schemas.microsoft.com/office/drawing/2014/main" id="{8FFD9412-244F-45E7-B75A-67B21C22AF99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8154;p75">
              <a:extLst>
                <a:ext uri="{FF2B5EF4-FFF2-40B4-BE49-F238E27FC236}">
                  <a16:creationId xmlns:a16="http://schemas.microsoft.com/office/drawing/2014/main" id="{8AD70794-FDF9-4194-915D-C8EFA4B59B9B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8155;p75">
              <a:extLst>
                <a:ext uri="{FF2B5EF4-FFF2-40B4-BE49-F238E27FC236}">
                  <a16:creationId xmlns:a16="http://schemas.microsoft.com/office/drawing/2014/main" id="{422BE29C-5CE4-4C57-891D-363A7E4CDCE9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8156;p75">
              <a:extLst>
                <a:ext uri="{FF2B5EF4-FFF2-40B4-BE49-F238E27FC236}">
                  <a16:creationId xmlns:a16="http://schemas.microsoft.com/office/drawing/2014/main" id="{7E9CC0BD-7066-4E46-8F5A-D1CB7D7BA99D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8157;p75">
              <a:extLst>
                <a:ext uri="{FF2B5EF4-FFF2-40B4-BE49-F238E27FC236}">
                  <a16:creationId xmlns:a16="http://schemas.microsoft.com/office/drawing/2014/main" id="{3C78FBB6-722E-4121-879C-12FDC0E6071C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8158;p75">
              <a:extLst>
                <a:ext uri="{FF2B5EF4-FFF2-40B4-BE49-F238E27FC236}">
                  <a16:creationId xmlns:a16="http://schemas.microsoft.com/office/drawing/2014/main" id="{D994DFBA-079E-423A-86EE-EEDA35B8912B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8159;p75">
              <a:extLst>
                <a:ext uri="{FF2B5EF4-FFF2-40B4-BE49-F238E27FC236}">
                  <a16:creationId xmlns:a16="http://schemas.microsoft.com/office/drawing/2014/main" id="{6646974E-A36C-4FF6-8EA6-F8C3DEC62A15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8160;p75">
              <a:extLst>
                <a:ext uri="{FF2B5EF4-FFF2-40B4-BE49-F238E27FC236}">
                  <a16:creationId xmlns:a16="http://schemas.microsoft.com/office/drawing/2014/main" id="{7652B58A-E37A-423D-AFC8-7D60C3B02FBC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8161;p75">
              <a:extLst>
                <a:ext uri="{FF2B5EF4-FFF2-40B4-BE49-F238E27FC236}">
                  <a16:creationId xmlns:a16="http://schemas.microsoft.com/office/drawing/2014/main" id="{C67197A4-0493-4E43-ACF4-822C185EF7A7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8162;p75">
              <a:extLst>
                <a:ext uri="{FF2B5EF4-FFF2-40B4-BE49-F238E27FC236}">
                  <a16:creationId xmlns:a16="http://schemas.microsoft.com/office/drawing/2014/main" id="{E0ED62D2-B847-4547-A7F7-237E62303266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8163;p75">
              <a:extLst>
                <a:ext uri="{FF2B5EF4-FFF2-40B4-BE49-F238E27FC236}">
                  <a16:creationId xmlns:a16="http://schemas.microsoft.com/office/drawing/2014/main" id="{21763287-504D-4DA7-9C33-7869414EFBDD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8164;p75">
              <a:extLst>
                <a:ext uri="{FF2B5EF4-FFF2-40B4-BE49-F238E27FC236}">
                  <a16:creationId xmlns:a16="http://schemas.microsoft.com/office/drawing/2014/main" id="{CABFD09D-61BE-4930-9181-A7D725732748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8165;p75">
              <a:extLst>
                <a:ext uri="{FF2B5EF4-FFF2-40B4-BE49-F238E27FC236}">
                  <a16:creationId xmlns:a16="http://schemas.microsoft.com/office/drawing/2014/main" id="{29D12C23-2E30-427B-9E95-F70E4FB4477D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8166;p75">
              <a:extLst>
                <a:ext uri="{FF2B5EF4-FFF2-40B4-BE49-F238E27FC236}">
                  <a16:creationId xmlns:a16="http://schemas.microsoft.com/office/drawing/2014/main" id="{2902A986-6D6E-43F8-9A26-4044EFB5EE66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8167;p75">
              <a:extLst>
                <a:ext uri="{FF2B5EF4-FFF2-40B4-BE49-F238E27FC236}">
                  <a16:creationId xmlns:a16="http://schemas.microsoft.com/office/drawing/2014/main" id="{DE856A17-3703-424A-8B3A-CC297A5145C1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8168;p75">
              <a:extLst>
                <a:ext uri="{FF2B5EF4-FFF2-40B4-BE49-F238E27FC236}">
                  <a16:creationId xmlns:a16="http://schemas.microsoft.com/office/drawing/2014/main" id="{B98E8795-8775-4EFA-A201-631D5ED31DB0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8169;p75">
              <a:extLst>
                <a:ext uri="{FF2B5EF4-FFF2-40B4-BE49-F238E27FC236}">
                  <a16:creationId xmlns:a16="http://schemas.microsoft.com/office/drawing/2014/main" id="{7ED5E976-A313-40F1-92F5-57FBF1A49A2E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8170;p75">
              <a:extLst>
                <a:ext uri="{FF2B5EF4-FFF2-40B4-BE49-F238E27FC236}">
                  <a16:creationId xmlns:a16="http://schemas.microsoft.com/office/drawing/2014/main" id="{E4899B3E-7E21-48CE-865B-DD1DB1848300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8171;p75">
              <a:extLst>
                <a:ext uri="{FF2B5EF4-FFF2-40B4-BE49-F238E27FC236}">
                  <a16:creationId xmlns:a16="http://schemas.microsoft.com/office/drawing/2014/main" id="{53583ECF-AFE7-441A-A2E6-8BE61B38BA1D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8172;p75">
              <a:extLst>
                <a:ext uri="{FF2B5EF4-FFF2-40B4-BE49-F238E27FC236}">
                  <a16:creationId xmlns:a16="http://schemas.microsoft.com/office/drawing/2014/main" id="{EAD49255-2C2D-479A-82E6-620322BC2651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8173;p75">
              <a:extLst>
                <a:ext uri="{FF2B5EF4-FFF2-40B4-BE49-F238E27FC236}">
                  <a16:creationId xmlns:a16="http://schemas.microsoft.com/office/drawing/2014/main" id="{BDFBCF70-F840-491A-A1C5-2C18B784889F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8174;p75">
              <a:extLst>
                <a:ext uri="{FF2B5EF4-FFF2-40B4-BE49-F238E27FC236}">
                  <a16:creationId xmlns:a16="http://schemas.microsoft.com/office/drawing/2014/main" id="{E777EF2A-9717-4DCB-B180-5F9BF27B4EDF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8175;p75">
              <a:extLst>
                <a:ext uri="{FF2B5EF4-FFF2-40B4-BE49-F238E27FC236}">
                  <a16:creationId xmlns:a16="http://schemas.microsoft.com/office/drawing/2014/main" id="{93EE65A8-1E69-4A95-8081-3C7BAAF0110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8176;p75">
              <a:extLst>
                <a:ext uri="{FF2B5EF4-FFF2-40B4-BE49-F238E27FC236}">
                  <a16:creationId xmlns:a16="http://schemas.microsoft.com/office/drawing/2014/main" id="{AE613D6E-B3B0-4CE2-82D5-FA61B2AEA7B5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8177;p75">
              <a:extLst>
                <a:ext uri="{FF2B5EF4-FFF2-40B4-BE49-F238E27FC236}">
                  <a16:creationId xmlns:a16="http://schemas.microsoft.com/office/drawing/2014/main" id="{1211162E-0432-4BC7-8E44-D26104DCE57D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8178;p75">
              <a:extLst>
                <a:ext uri="{FF2B5EF4-FFF2-40B4-BE49-F238E27FC236}">
                  <a16:creationId xmlns:a16="http://schemas.microsoft.com/office/drawing/2014/main" id="{A72E1C12-3A24-49AB-A574-CC293363C034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8179;p75">
              <a:extLst>
                <a:ext uri="{FF2B5EF4-FFF2-40B4-BE49-F238E27FC236}">
                  <a16:creationId xmlns:a16="http://schemas.microsoft.com/office/drawing/2014/main" id="{70A1C75C-7ADC-41F1-AED0-B94E04D52754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8180;p75">
              <a:extLst>
                <a:ext uri="{FF2B5EF4-FFF2-40B4-BE49-F238E27FC236}">
                  <a16:creationId xmlns:a16="http://schemas.microsoft.com/office/drawing/2014/main" id="{48E90889-6520-470D-BCB9-B13729E7A7E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8181;p75">
              <a:extLst>
                <a:ext uri="{FF2B5EF4-FFF2-40B4-BE49-F238E27FC236}">
                  <a16:creationId xmlns:a16="http://schemas.microsoft.com/office/drawing/2014/main" id="{DD518DC9-F8B1-4AD8-BEB8-F639033A1C47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8182;p75">
              <a:extLst>
                <a:ext uri="{FF2B5EF4-FFF2-40B4-BE49-F238E27FC236}">
                  <a16:creationId xmlns:a16="http://schemas.microsoft.com/office/drawing/2014/main" id="{37257E04-A8FC-4A14-A35D-27C6FEF95687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8183;p75">
              <a:extLst>
                <a:ext uri="{FF2B5EF4-FFF2-40B4-BE49-F238E27FC236}">
                  <a16:creationId xmlns:a16="http://schemas.microsoft.com/office/drawing/2014/main" id="{A520BE50-6C7F-403A-822E-60F557391709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8184;p75">
              <a:extLst>
                <a:ext uri="{FF2B5EF4-FFF2-40B4-BE49-F238E27FC236}">
                  <a16:creationId xmlns:a16="http://schemas.microsoft.com/office/drawing/2014/main" id="{2957D76A-46BF-430C-BF0E-960FFC3D6064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8185;p75">
              <a:extLst>
                <a:ext uri="{FF2B5EF4-FFF2-40B4-BE49-F238E27FC236}">
                  <a16:creationId xmlns:a16="http://schemas.microsoft.com/office/drawing/2014/main" id="{A4166695-9A43-4D18-8686-E37C5FDA21DE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8186;p75">
              <a:extLst>
                <a:ext uri="{FF2B5EF4-FFF2-40B4-BE49-F238E27FC236}">
                  <a16:creationId xmlns:a16="http://schemas.microsoft.com/office/drawing/2014/main" id="{56AA78C4-10C3-4DB2-A1DC-018A76E40F69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8187;p75">
              <a:extLst>
                <a:ext uri="{FF2B5EF4-FFF2-40B4-BE49-F238E27FC236}">
                  <a16:creationId xmlns:a16="http://schemas.microsoft.com/office/drawing/2014/main" id="{2C49DA61-FBF2-4993-9528-50F1DC4EC8FF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8188;p75">
              <a:extLst>
                <a:ext uri="{FF2B5EF4-FFF2-40B4-BE49-F238E27FC236}">
                  <a16:creationId xmlns:a16="http://schemas.microsoft.com/office/drawing/2014/main" id="{2CAD5B18-C313-4592-A24B-47957B714913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8189;p75">
              <a:extLst>
                <a:ext uri="{FF2B5EF4-FFF2-40B4-BE49-F238E27FC236}">
                  <a16:creationId xmlns:a16="http://schemas.microsoft.com/office/drawing/2014/main" id="{C9EA03CF-4565-456A-A890-07B8E6FDA9F3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8190;p75">
              <a:extLst>
                <a:ext uri="{FF2B5EF4-FFF2-40B4-BE49-F238E27FC236}">
                  <a16:creationId xmlns:a16="http://schemas.microsoft.com/office/drawing/2014/main" id="{F53FB941-0DAB-4673-81B2-566EA388FE60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8191;p75">
              <a:extLst>
                <a:ext uri="{FF2B5EF4-FFF2-40B4-BE49-F238E27FC236}">
                  <a16:creationId xmlns:a16="http://schemas.microsoft.com/office/drawing/2014/main" id="{C8957C84-A4C1-495C-B951-9B9070AB318B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8192;p75">
              <a:extLst>
                <a:ext uri="{FF2B5EF4-FFF2-40B4-BE49-F238E27FC236}">
                  <a16:creationId xmlns:a16="http://schemas.microsoft.com/office/drawing/2014/main" id="{6C5CC110-447B-4CDF-AD1B-3BD1F3BC10A7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8193;p75">
              <a:extLst>
                <a:ext uri="{FF2B5EF4-FFF2-40B4-BE49-F238E27FC236}">
                  <a16:creationId xmlns:a16="http://schemas.microsoft.com/office/drawing/2014/main" id="{02BF2E62-1B26-41F0-8F77-C0017DB49B6C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8194;p75">
              <a:extLst>
                <a:ext uri="{FF2B5EF4-FFF2-40B4-BE49-F238E27FC236}">
                  <a16:creationId xmlns:a16="http://schemas.microsoft.com/office/drawing/2014/main" id="{A31C31B2-5519-4876-B93A-2E74CD5B1F10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8195;p75">
              <a:extLst>
                <a:ext uri="{FF2B5EF4-FFF2-40B4-BE49-F238E27FC236}">
                  <a16:creationId xmlns:a16="http://schemas.microsoft.com/office/drawing/2014/main" id="{47A110B0-D16E-42BC-8992-E1D9178483AB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8196;p75">
              <a:extLst>
                <a:ext uri="{FF2B5EF4-FFF2-40B4-BE49-F238E27FC236}">
                  <a16:creationId xmlns:a16="http://schemas.microsoft.com/office/drawing/2014/main" id="{6B1EBF79-EA83-4205-8427-469FAEA3ED1C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8197;p75">
              <a:extLst>
                <a:ext uri="{FF2B5EF4-FFF2-40B4-BE49-F238E27FC236}">
                  <a16:creationId xmlns:a16="http://schemas.microsoft.com/office/drawing/2014/main" id="{1180E669-E8E3-4801-AFE0-1828C29EC5FF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8198;p75">
              <a:extLst>
                <a:ext uri="{FF2B5EF4-FFF2-40B4-BE49-F238E27FC236}">
                  <a16:creationId xmlns:a16="http://schemas.microsoft.com/office/drawing/2014/main" id="{B5F814DC-A9AC-4CAB-A424-D8ED83F53F54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8199;p75">
              <a:extLst>
                <a:ext uri="{FF2B5EF4-FFF2-40B4-BE49-F238E27FC236}">
                  <a16:creationId xmlns:a16="http://schemas.microsoft.com/office/drawing/2014/main" id="{DFE6C83A-34A7-4A1E-953F-980619375C24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8200;p75">
              <a:extLst>
                <a:ext uri="{FF2B5EF4-FFF2-40B4-BE49-F238E27FC236}">
                  <a16:creationId xmlns:a16="http://schemas.microsoft.com/office/drawing/2014/main" id="{8F6B3869-E73B-4C7A-8570-5A345F4C5453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8201;p75">
              <a:extLst>
                <a:ext uri="{FF2B5EF4-FFF2-40B4-BE49-F238E27FC236}">
                  <a16:creationId xmlns:a16="http://schemas.microsoft.com/office/drawing/2014/main" id="{3E98AD38-6703-4490-80D5-3C034E1E56F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8202;p75">
              <a:extLst>
                <a:ext uri="{FF2B5EF4-FFF2-40B4-BE49-F238E27FC236}">
                  <a16:creationId xmlns:a16="http://schemas.microsoft.com/office/drawing/2014/main" id="{C9D38365-1E22-45EC-9E80-0EF6AB6C1DC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8203;p75">
              <a:extLst>
                <a:ext uri="{FF2B5EF4-FFF2-40B4-BE49-F238E27FC236}">
                  <a16:creationId xmlns:a16="http://schemas.microsoft.com/office/drawing/2014/main" id="{E8489510-5FBC-4219-8105-83C5AAC7AE8C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8204;p75">
              <a:extLst>
                <a:ext uri="{FF2B5EF4-FFF2-40B4-BE49-F238E27FC236}">
                  <a16:creationId xmlns:a16="http://schemas.microsoft.com/office/drawing/2014/main" id="{2B02C72B-CED8-4A5F-B1DA-EE8592B67D8C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8205;p75">
              <a:extLst>
                <a:ext uri="{FF2B5EF4-FFF2-40B4-BE49-F238E27FC236}">
                  <a16:creationId xmlns:a16="http://schemas.microsoft.com/office/drawing/2014/main" id="{0A95AE2A-C786-44E7-906D-EEDE0C297FAC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8206;p75">
              <a:extLst>
                <a:ext uri="{FF2B5EF4-FFF2-40B4-BE49-F238E27FC236}">
                  <a16:creationId xmlns:a16="http://schemas.microsoft.com/office/drawing/2014/main" id="{6026B8C3-797A-4066-8D6D-DF946BEC50B7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8207;p75">
              <a:extLst>
                <a:ext uri="{FF2B5EF4-FFF2-40B4-BE49-F238E27FC236}">
                  <a16:creationId xmlns:a16="http://schemas.microsoft.com/office/drawing/2014/main" id="{645A617E-A12D-45B8-8E58-B04D661AE4CE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8208;p75">
              <a:extLst>
                <a:ext uri="{FF2B5EF4-FFF2-40B4-BE49-F238E27FC236}">
                  <a16:creationId xmlns:a16="http://schemas.microsoft.com/office/drawing/2014/main" id="{244D4AAB-B983-463A-9AEC-F82DB2051139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8209;p75">
              <a:extLst>
                <a:ext uri="{FF2B5EF4-FFF2-40B4-BE49-F238E27FC236}">
                  <a16:creationId xmlns:a16="http://schemas.microsoft.com/office/drawing/2014/main" id="{AF9D0E97-E2C0-44E8-85F7-A40A9A2851AE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8210;p75">
              <a:extLst>
                <a:ext uri="{FF2B5EF4-FFF2-40B4-BE49-F238E27FC236}">
                  <a16:creationId xmlns:a16="http://schemas.microsoft.com/office/drawing/2014/main" id="{C5A5588C-E8AA-41E1-8239-CF4EA0C87B18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8211;p75">
              <a:extLst>
                <a:ext uri="{FF2B5EF4-FFF2-40B4-BE49-F238E27FC236}">
                  <a16:creationId xmlns:a16="http://schemas.microsoft.com/office/drawing/2014/main" id="{13FC9829-A683-4CB4-90B2-97CBC916590B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8212;p75">
              <a:extLst>
                <a:ext uri="{FF2B5EF4-FFF2-40B4-BE49-F238E27FC236}">
                  <a16:creationId xmlns:a16="http://schemas.microsoft.com/office/drawing/2014/main" id="{319C5ED4-2B0D-40CE-BC53-C3A07DA2375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8213;p75">
              <a:extLst>
                <a:ext uri="{FF2B5EF4-FFF2-40B4-BE49-F238E27FC236}">
                  <a16:creationId xmlns:a16="http://schemas.microsoft.com/office/drawing/2014/main" id="{28F1AE00-E2D9-493D-93C4-6CE43F315B70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8214;p75">
              <a:extLst>
                <a:ext uri="{FF2B5EF4-FFF2-40B4-BE49-F238E27FC236}">
                  <a16:creationId xmlns:a16="http://schemas.microsoft.com/office/drawing/2014/main" id="{DC8AAB38-8F5C-42DC-936A-8EE754C30C8D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8215;p75">
              <a:extLst>
                <a:ext uri="{FF2B5EF4-FFF2-40B4-BE49-F238E27FC236}">
                  <a16:creationId xmlns:a16="http://schemas.microsoft.com/office/drawing/2014/main" id="{42B61AD4-9727-44C6-85A3-F619BE1A6042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8216;p75">
              <a:extLst>
                <a:ext uri="{FF2B5EF4-FFF2-40B4-BE49-F238E27FC236}">
                  <a16:creationId xmlns:a16="http://schemas.microsoft.com/office/drawing/2014/main" id="{FF828E27-EC7F-42BE-9315-A1601B80638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8217;p75">
              <a:extLst>
                <a:ext uri="{FF2B5EF4-FFF2-40B4-BE49-F238E27FC236}">
                  <a16:creationId xmlns:a16="http://schemas.microsoft.com/office/drawing/2014/main" id="{D9CBF209-9A29-4F08-A860-95A30F4E6521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8218;p75">
              <a:extLst>
                <a:ext uri="{FF2B5EF4-FFF2-40B4-BE49-F238E27FC236}">
                  <a16:creationId xmlns:a16="http://schemas.microsoft.com/office/drawing/2014/main" id="{07FA0E3D-82D9-4F37-B43D-F99D84F8B83A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8219;p75">
              <a:extLst>
                <a:ext uri="{FF2B5EF4-FFF2-40B4-BE49-F238E27FC236}">
                  <a16:creationId xmlns:a16="http://schemas.microsoft.com/office/drawing/2014/main" id="{9448AA4E-6AE8-4640-92A1-5A0CE6F880E7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8220;p75">
              <a:extLst>
                <a:ext uri="{FF2B5EF4-FFF2-40B4-BE49-F238E27FC236}">
                  <a16:creationId xmlns:a16="http://schemas.microsoft.com/office/drawing/2014/main" id="{14E8C56B-F873-40B5-9671-A230078CB056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8221;p75">
              <a:extLst>
                <a:ext uri="{FF2B5EF4-FFF2-40B4-BE49-F238E27FC236}">
                  <a16:creationId xmlns:a16="http://schemas.microsoft.com/office/drawing/2014/main" id="{105FE763-2D41-4BDA-8EF0-C5879BCCDA12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8222;p75">
              <a:extLst>
                <a:ext uri="{FF2B5EF4-FFF2-40B4-BE49-F238E27FC236}">
                  <a16:creationId xmlns:a16="http://schemas.microsoft.com/office/drawing/2014/main" id="{2030A005-3C24-45E7-B999-5DAE8E48A510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8223;p75">
              <a:extLst>
                <a:ext uri="{FF2B5EF4-FFF2-40B4-BE49-F238E27FC236}">
                  <a16:creationId xmlns:a16="http://schemas.microsoft.com/office/drawing/2014/main" id="{0DA6C631-35A2-40E4-A35F-56F9527C3D64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8224;p75">
              <a:extLst>
                <a:ext uri="{FF2B5EF4-FFF2-40B4-BE49-F238E27FC236}">
                  <a16:creationId xmlns:a16="http://schemas.microsoft.com/office/drawing/2014/main" id="{4E29CCA8-1909-4CFA-8D3D-39A23436E876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8225;p75">
              <a:extLst>
                <a:ext uri="{FF2B5EF4-FFF2-40B4-BE49-F238E27FC236}">
                  <a16:creationId xmlns:a16="http://schemas.microsoft.com/office/drawing/2014/main" id="{A5A5EEF8-7700-4354-983C-8D96AE1B6096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8226;p75">
              <a:extLst>
                <a:ext uri="{FF2B5EF4-FFF2-40B4-BE49-F238E27FC236}">
                  <a16:creationId xmlns:a16="http://schemas.microsoft.com/office/drawing/2014/main" id="{7CCB21E5-2C10-4716-AD40-C5929AC0B4B7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8227;p75">
              <a:extLst>
                <a:ext uri="{FF2B5EF4-FFF2-40B4-BE49-F238E27FC236}">
                  <a16:creationId xmlns:a16="http://schemas.microsoft.com/office/drawing/2014/main" id="{B3AB8183-5E76-494C-8118-57AC7585D014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8228;p75">
              <a:extLst>
                <a:ext uri="{FF2B5EF4-FFF2-40B4-BE49-F238E27FC236}">
                  <a16:creationId xmlns:a16="http://schemas.microsoft.com/office/drawing/2014/main" id="{A9E40A47-243D-4106-9095-723B42524B20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8229;p75">
              <a:extLst>
                <a:ext uri="{FF2B5EF4-FFF2-40B4-BE49-F238E27FC236}">
                  <a16:creationId xmlns:a16="http://schemas.microsoft.com/office/drawing/2014/main" id="{D1A3B0AA-CA91-4D89-9AFA-4C2A315B3440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8230;p75">
              <a:extLst>
                <a:ext uri="{FF2B5EF4-FFF2-40B4-BE49-F238E27FC236}">
                  <a16:creationId xmlns:a16="http://schemas.microsoft.com/office/drawing/2014/main" id="{22978700-54B0-47DC-9348-45A1D2717A25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8231;p75">
              <a:extLst>
                <a:ext uri="{FF2B5EF4-FFF2-40B4-BE49-F238E27FC236}">
                  <a16:creationId xmlns:a16="http://schemas.microsoft.com/office/drawing/2014/main" id="{36FC1E98-F29B-4979-A036-77BFDD4AA6B5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8232;p75">
              <a:extLst>
                <a:ext uri="{FF2B5EF4-FFF2-40B4-BE49-F238E27FC236}">
                  <a16:creationId xmlns:a16="http://schemas.microsoft.com/office/drawing/2014/main" id="{F630A45B-1FC4-487F-B1C5-16ED080371EF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8233;p75">
              <a:extLst>
                <a:ext uri="{FF2B5EF4-FFF2-40B4-BE49-F238E27FC236}">
                  <a16:creationId xmlns:a16="http://schemas.microsoft.com/office/drawing/2014/main" id="{65D188E9-8E41-4FC1-BC27-7CC7ED0606B9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8234;p75">
              <a:extLst>
                <a:ext uri="{FF2B5EF4-FFF2-40B4-BE49-F238E27FC236}">
                  <a16:creationId xmlns:a16="http://schemas.microsoft.com/office/drawing/2014/main" id="{CD7C70D2-BA64-4529-99E5-76C0228AB108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8235;p75">
              <a:extLst>
                <a:ext uri="{FF2B5EF4-FFF2-40B4-BE49-F238E27FC236}">
                  <a16:creationId xmlns:a16="http://schemas.microsoft.com/office/drawing/2014/main" id="{E1D30AFD-223B-42EB-ABCF-906D364AA247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8236;p75">
              <a:extLst>
                <a:ext uri="{FF2B5EF4-FFF2-40B4-BE49-F238E27FC236}">
                  <a16:creationId xmlns:a16="http://schemas.microsoft.com/office/drawing/2014/main" id="{FAAC8F94-2ABF-4FE2-91AD-645BDBA18A9E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8237;p75">
              <a:extLst>
                <a:ext uri="{FF2B5EF4-FFF2-40B4-BE49-F238E27FC236}">
                  <a16:creationId xmlns:a16="http://schemas.microsoft.com/office/drawing/2014/main" id="{A81900B7-392A-4077-8E4A-9B8C52E768D4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8238;p75">
              <a:extLst>
                <a:ext uri="{FF2B5EF4-FFF2-40B4-BE49-F238E27FC236}">
                  <a16:creationId xmlns:a16="http://schemas.microsoft.com/office/drawing/2014/main" id="{01955DE4-7CF7-408D-B290-D57823ECC0D4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8239;p75">
              <a:extLst>
                <a:ext uri="{FF2B5EF4-FFF2-40B4-BE49-F238E27FC236}">
                  <a16:creationId xmlns:a16="http://schemas.microsoft.com/office/drawing/2014/main" id="{8F06A25E-596B-4775-AB63-15377F73EA19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8240;p75">
              <a:extLst>
                <a:ext uri="{FF2B5EF4-FFF2-40B4-BE49-F238E27FC236}">
                  <a16:creationId xmlns:a16="http://schemas.microsoft.com/office/drawing/2014/main" id="{EA4E9793-CA1B-4B6A-AA09-453F97FD6C41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8241;p75">
              <a:extLst>
                <a:ext uri="{FF2B5EF4-FFF2-40B4-BE49-F238E27FC236}">
                  <a16:creationId xmlns:a16="http://schemas.microsoft.com/office/drawing/2014/main" id="{281C4477-2D79-4AAA-9251-C6645FCB2600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8242;p75">
              <a:extLst>
                <a:ext uri="{FF2B5EF4-FFF2-40B4-BE49-F238E27FC236}">
                  <a16:creationId xmlns:a16="http://schemas.microsoft.com/office/drawing/2014/main" id="{5802B074-8359-4144-A31F-9E9B9941DB35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8243;p75">
              <a:extLst>
                <a:ext uri="{FF2B5EF4-FFF2-40B4-BE49-F238E27FC236}">
                  <a16:creationId xmlns:a16="http://schemas.microsoft.com/office/drawing/2014/main" id="{863B11D6-E650-4EF7-AC2E-2714A5C7712A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8244;p75">
              <a:extLst>
                <a:ext uri="{FF2B5EF4-FFF2-40B4-BE49-F238E27FC236}">
                  <a16:creationId xmlns:a16="http://schemas.microsoft.com/office/drawing/2014/main" id="{E5A897D8-8AE8-4CD8-90B2-AE3BF46CE362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8245;p75">
              <a:extLst>
                <a:ext uri="{FF2B5EF4-FFF2-40B4-BE49-F238E27FC236}">
                  <a16:creationId xmlns:a16="http://schemas.microsoft.com/office/drawing/2014/main" id="{FB646A1E-E5F5-4A5B-BF26-2CF3833188C6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8246;p75">
              <a:extLst>
                <a:ext uri="{FF2B5EF4-FFF2-40B4-BE49-F238E27FC236}">
                  <a16:creationId xmlns:a16="http://schemas.microsoft.com/office/drawing/2014/main" id="{33E25A49-F7D3-474D-9AAA-9F481D9B7DA1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8247;p75">
              <a:extLst>
                <a:ext uri="{FF2B5EF4-FFF2-40B4-BE49-F238E27FC236}">
                  <a16:creationId xmlns:a16="http://schemas.microsoft.com/office/drawing/2014/main" id="{E8D3EBE2-3785-4191-BCC1-34FC55D58C56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8248;p75">
              <a:extLst>
                <a:ext uri="{FF2B5EF4-FFF2-40B4-BE49-F238E27FC236}">
                  <a16:creationId xmlns:a16="http://schemas.microsoft.com/office/drawing/2014/main" id="{B918A13B-98ED-42B2-B824-A898AD4B6D27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8249;p75">
              <a:extLst>
                <a:ext uri="{FF2B5EF4-FFF2-40B4-BE49-F238E27FC236}">
                  <a16:creationId xmlns:a16="http://schemas.microsoft.com/office/drawing/2014/main" id="{ADBDF7D9-A79C-42EF-BC7C-75FD3CC9FB7D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8250;p75">
              <a:extLst>
                <a:ext uri="{FF2B5EF4-FFF2-40B4-BE49-F238E27FC236}">
                  <a16:creationId xmlns:a16="http://schemas.microsoft.com/office/drawing/2014/main" id="{F4D3D42F-894F-46A6-90B3-C82C4F92EA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8251;p75">
              <a:extLst>
                <a:ext uri="{FF2B5EF4-FFF2-40B4-BE49-F238E27FC236}">
                  <a16:creationId xmlns:a16="http://schemas.microsoft.com/office/drawing/2014/main" id="{0C2CA74F-6A56-4E2B-91A4-B78A05C7DDF2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8252;p75">
              <a:extLst>
                <a:ext uri="{FF2B5EF4-FFF2-40B4-BE49-F238E27FC236}">
                  <a16:creationId xmlns:a16="http://schemas.microsoft.com/office/drawing/2014/main" id="{756301E2-3467-4BE3-A2D5-72F57D804A8E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8253;p75">
              <a:extLst>
                <a:ext uri="{FF2B5EF4-FFF2-40B4-BE49-F238E27FC236}">
                  <a16:creationId xmlns:a16="http://schemas.microsoft.com/office/drawing/2014/main" id="{E32CFB91-85FF-4133-BA21-0E21A4476EFD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8254;p75">
              <a:extLst>
                <a:ext uri="{FF2B5EF4-FFF2-40B4-BE49-F238E27FC236}">
                  <a16:creationId xmlns:a16="http://schemas.microsoft.com/office/drawing/2014/main" id="{82A38015-E426-4A84-A559-E6B9DD2F819C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8255;p75">
              <a:extLst>
                <a:ext uri="{FF2B5EF4-FFF2-40B4-BE49-F238E27FC236}">
                  <a16:creationId xmlns:a16="http://schemas.microsoft.com/office/drawing/2014/main" id="{CC57A47B-FE4C-4DE4-B4C6-EE5A718818D3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8256;p75">
              <a:extLst>
                <a:ext uri="{FF2B5EF4-FFF2-40B4-BE49-F238E27FC236}">
                  <a16:creationId xmlns:a16="http://schemas.microsoft.com/office/drawing/2014/main" id="{9D1382F7-7873-420A-9A4B-ED2B002D9EAD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8257;p75">
              <a:extLst>
                <a:ext uri="{FF2B5EF4-FFF2-40B4-BE49-F238E27FC236}">
                  <a16:creationId xmlns:a16="http://schemas.microsoft.com/office/drawing/2014/main" id="{37DA8F84-BC2A-48AF-BA06-457EC64EA825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8258;p75">
              <a:extLst>
                <a:ext uri="{FF2B5EF4-FFF2-40B4-BE49-F238E27FC236}">
                  <a16:creationId xmlns:a16="http://schemas.microsoft.com/office/drawing/2014/main" id="{1F5AB1CF-B5CF-4752-B3A1-5A51F679E78E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8259;p75">
              <a:extLst>
                <a:ext uri="{FF2B5EF4-FFF2-40B4-BE49-F238E27FC236}">
                  <a16:creationId xmlns:a16="http://schemas.microsoft.com/office/drawing/2014/main" id="{B05FBFA7-1EA1-4B9C-A63E-95EDFB576816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8260;p75">
              <a:extLst>
                <a:ext uri="{FF2B5EF4-FFF2-40B4-BE49-F238E27FC236}">
                  <a16:creationId xmlns:a16="http://schemas.microsoft.com/office/drawing/2014/main" id="{7508F209-549C-431C-B036-40E382494B23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8261;p75">
              <a:extLst>
                <a:ext uri="{FF2B5EF4-FFF2-40B4-BE49-F238E27FC236}">
                  <a16:creationId xmlns:a16="http://schemas.microsoft.com/office/drawing/2014/main" id="{9E340D54-7530-4F40-8F7D-60323311C8F6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8262;p75">
              <a:extLst>
                <a:ext uri="{FF2B5EF4-FFF2-40B4-BE49-F238E27FC236}">
                  <a16:creationId xmlns:a16="http://schemas.microsoft.com/office/drawing/2014/main" id="{ADFD256E-E19D-4644-8922-8A6D2D73EA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8263;p75">
              <a:extLst>
                <a:ext uri="{FF2B5EF4-FFF2-40B4-BE49-F238E27FC236}">
                  <a16:creationId xmlns:a16="http://schemas.microsoft.com/office/drawing/2014/main" id="{D3DA32FF-6000-4907-98DA-D3EB0B917D84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8264;p75">
              <a:extLst>
                <a:ext uri="{FF2B5EF4-FFF2-40B4-BE49-F238E27FC236}">
                  <a16:creationId xmlns:a16="http://schemas.microsoft.com/office/drawing/2014/main" id="{B91963C3-719C-4DB6-BFE2-9A052A2D01B8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8265;p75">
              <a:extLst>
                <a:ext uri="{FF2B5EF4-FFF2-40B4-BE49-F238E27FC236}">
                  <a16:creationId xmlns:a16="http://schemas.microsoft.com/office/drawing/2014/main" id="{1BB193B5-14D0-4A14-93D2-5B55FCB5BB6B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8266;p75">
              <a:extLst>
                <a:ext uri="{FF2B5EF4-FFF2-40B4-BE49-F238E27FC236}">
                  <a16:creationId xmlns:a16="http://schemas.microsoft.com/office/drawing/2014/main" id="{DCE0BD98-8F44-4624-A34C-C8A92F54CE8E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8267;p75">
              <a:extLst>
                <a:ext uri="{FF2B5EF4-FFF2-40B4-BE49-F238E27FC236}">
                  <a16:creationId xmlns:a16="http://schemas.microsoft.com/office/drawing/2014/main" id="{E82348C7-79ED-44B6-BC3E-3BDEBB761720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8268;p75">
              <a:extLst>
                <a:ext uri="{FF2B5EF4-FFF2-40B4-BE49-F238E27FC236}">
                  <a16:creationId xmlns:a16="http://schemas.microsoft.com/office/drawing/2014/main" id="{91C33079-702B-42E8-AAEF-819797E71898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8269;p75">
              <a:extLst>
                <a:ext uri="{FF2B5EF4-FFF2-40B4-BE49-F238E27FC236}">
                  <a16:creationId xmlns:a16="http://schemas.microsoft.com/office/drawing/2014/main" id="{3268B6C5-7DF7-44FE-BEE5-1FBFC1627FC4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8270;p75">
              <a:extLst>
                <a:ext uri="{FF2B5EF4-FFF2-40B4-BE49-F238E27FC236}">
                  <a16:creationId xmlns:a16="http://schemas.microsoft.com/office/drawing/2014/main" id="{E11488C0-2EC1-4B08-BB63-AC03576B1213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8271;p75">
              <a:extLst>
                <a:ext uri="{FF2B5EF4-FFF2-40B4-BE49-F238E27FC236}">
                  <a16:creationId xmlns:a16="http://schemas.microsoft.com/office/drawing/2014/main" id="{0215CE69-0084-44BD-A4F2-39E62E1735DF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8272;p75">
              <a:extLst>
                <a:ext uri="{FF2B5EF4-FFF2-40B4-BE49-F238E27FC236}">
                  <a16:creationId xmlns:a16="http://schemas.microsoft.com/office/drawing/2014/main" id="{F2E94C37-3ADD-4E67-A973-6348F3972F66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8273;p75">
              <a:extLst>
                <a:ext uri="{FF2B5EF4-FFF2-40B4-BE49-F238E27FC236}">
                  <a16:creationId xmlns:a16="http://schemas.microsoft.com/office/drawing/2014/main" id="{68EB5580-8EB8-4757-BD68-C0B555C7C4C6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8274;p75">
              <a:extLst>
                <a:ext uri="{FF2B5EF4-FFF2-40B4-BE49-F238E27FC236}">
                  <a16:creationId xmlns:a16="http://schemas.microsoft.com/office/drawing/2014/main" id="{F563A3C7-29D0-4AC2-8CDB-49D9566A6503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8275;p75">
              <a:extLst>
                <a:ext uri="{FF2B5EF4-FFF2-40B4-BE49-F238E27FC236}">
                  <a16:creationId xmlns:a16="http://schemas.microsoft.com/office/drawing/2014/main" id="{209ED723-8DEA-47E2-894F-31B321A47854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8276;p75">
              <a:extLst>
                <a:ext uri="{FF2B5EF4-FFF2-40B4-BE49-F238E27FC236}">
                  <a16:creationId xmlns:a16="http://schemas.microsoft.com/office/drawing/2014/main" id="{F95A377C-8647-4059-B6B0-C5391533DD24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8277;p75">
              <a:extLst>
                <a:ext uri="{FF2B5EF4-FFF2-40B4-BE49-F238E27FC236}">
                  <a16:creationId xmlns:a16="http://schemas.microsoft.com/office/drawing/2014/main" id="{43E07FBE-102C-4934-BCED-7948491EA137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8278;p75">
              <a:extLst>
                <a:ext uri="{FF2B5EF4-FFF2-40B4-BE49-F238E27FC236}">
                  <a16:creationId xmlns:a16="http://schemas.microsoft.com/office/drawing/2014/main" id="{5D3E2323-8A68-4137-9674-6547A38BE7A1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8279;p75">
              <a:extLst>
                <a:ext uri="{FF2B5EF4-FFF2-40B4-BE49-F238E27FC236}">
                  <a16:creationId xmlns:a16="http://schemas.microsoft.com/office/drawing/2014/main" id="{922E655A-D043-42B3-BE1B-BB396443A8A7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8280;p75">
              <a:extLst>
                <a:ext uri="{FF2B5EF4-FFF2-40B4-BE49-F238E27FC236}">
                  <a16:creationId xmlns:a16="http://schemas.microsoft.com/office/drawing/2014/main" id="{8FB35EF3-E534-40D0-AB9D-C120622B1156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8281;p75">
              <a:extLst>
                <a:ext uri="{FF2B5EF4-FFF2-40B4-BE49-F238E27FC236}">
                  <a16:creationId xmlns:a16="http://schemas.microsoft.com/office/drawing/2014/main" id="{725A5470-31CD-4A0C-82E6-5BFA931674D5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8282;p75">
              <a:extLst>
                <a:ext uri="{FF2B5EF4-FFF2-40B4-BE49-F238E27FC236}">
                  <a16:creationId xmlns:a16="http://schemas.microsoft.com/office/drawing/2014/main" id="{671135A1-35A6-48E6-BD12-876B9CDD8B4D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8283;p75">
              <a:extLst>
                <a:ext uri="{FF2B5EF4-FFF2-40B4-BE49-F238E27FC236}">
                  <a16:creationId xmlns:a16="http://schemas.microsoft.com/office/drawing/2014/main" id="{41E12D53-202E-469B-A141-4959055B20CB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8284;p75">
              <a:extLst>
                <a:ext uri="{FF2B5EF4-FFF2-40B4-BE49-F238E27FC236}">
                  <a16:creationId xmlns:a16="http://schemas.microsoft.com/office/drawing/2014/main" id="{E954F97A-7960-4F18-96F8-CBEF2D39F143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8285;p75">
              <a:extLst>
                <a:ext uri="{FF2B5EF4-FFF2-40B4-BE49-F238E27FC236}">
                  <a16:creationId xmlns:a16="http://schemas.microsoft.com/office/drawing/2014/main" id="{D2F8BABC-E908-4925-94B7-526B0AED8CA4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8286;p75">
              <a:extLst>
                <a:ext uri="{FF2B5EF4-FFF2-40B4-BE49-F238E27FC236}">
                  <a16:creationId xmlns:a16="http://schemas.microsoft.com/office/drawing/2014/main" id="{3B8A4C87-8B81-4BB9-91B2-617E1FBD8FC5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8287;p75">
              <a:extLst>
                <a:ext uri="{FF2B5EF4-FFF2-40B4-BE49-F238E27FC236}">
                  <a16:creationId xmlns:a16="http://schemas.microsoft.com/office/drawing/2014/main" id="{4A785E60-689C-415C-91BA-610558183C52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8288;p75">
              <a:extLst>
                <a:ext uri="{FF2B5EF4-FFF2-40B4-BE49-F238E27FC236}">
                  <a16:creationId xmlns:a16="http://schemas.microsoft.com/office/drawing/2014/main" id="{DEBE657A-F965-4ACA-91D8-0E20F4773BB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8289;p75">
              <a:extLst>
                <a:ext uri="{FF2B5EF4-FFF2-40B4-BE49-F238E27FC236}">
                  <a16:creationId xmlns:a16="http://schemas.microsoft.com/office/drawing/2014/main" id="{4FD835C6-F202-44C4-8C50-D2DA4169F05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8290;p75">
              <a:extLst>
                <a:ext uri="{FF2B5EF4-FFF2-40B4-BE49-F238E27FC236}">
                  <a16:creationId xmlns:a16="http://schemas.microsoft.com/office/drawing/2014/main" id="{08F7AD6E-F0F0-4DEA-9AF9-F5B0C5A2D5ED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8291;p75">
              <a:extLst>
                <a:ext uri="{FF2B5EF4-FFF2-40B4-BE49-F238E27FC236}">
                  <a16:creationId xmlns:a16="http://schemas.microsoft.com/office/drawing/2014/main" id="{9805ED3E-BCC9-43F8-907A-933A068CEFD0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8292;p75">
              <a:extLst>
                <a:ext uri="{FF2B5EF4-FFF2-40B4-BE49-F238E27FC236}">
                  <a16:creationId xmlns:a16="http://schemas.microsoft.com/office/drawing/2014/main" id="{5C581364-06D0-47DD-ACBE-5900E1812A00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8293;p75">
              <a:extLst>
                <a:ext uri="{FF2B5EF4-FFF2-40B4-BE49-F238E27FC236}">
                  <a16:creationId xmlns:a16="http://schemas.microsoft.com/office/drawing/2014/main" id="{F9CD9D3B-15A2-48E8-82DB-FA5891080349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8294;p75">
              <a:extLst>
                <a:ext uri="{FF2B5EF4-FFF2-40B4-BE49-F238E27FC236}">
                  <a16:creationId xmlns:a16="http://schemas.microsoft.com/office/drawing/2014/main" id="{7BA47357-99AE-487A-8FEF-069B7E192FC5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8295;p75">
              <a:extLst>
                <a:ext uri="{FF2B5EF4-FFF2-40B4-BE49-F238E27FC236}">
                  <a16:creationId xmlns:a16="http://schemas.microsoft.com/office/drawing/2014/main" id="{87652ED4-E680-47A1-960B-5DC40FC3CC56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8296;p75">
              <a:extLst>
                <a:ext uri="{FF2B5EF4-FFF2-40B4-BE49-F238E27FC236}">
                  <a16:creationId xmlns:a16="http://schemas.microsoft.com/office/drawing/2014/main" id="{202C4FB5-0784-4338-8469-1E2FE0155FFB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8297;p75">
              <a:extLst>
                <a:ext uri="{FF2B5EF4-FFF2-40B4-BE49-F238E27FC236}">
                  <a16:creationId xmlns:a16="http://schemas.microsoft.com/office/drawing/2014/main" id="{C22EA368-94F8-4C37-85D7-F905A98BCDBA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8298;p75">
              <a:extLst>
                <a:ext uri="{FF2B5EF4-FFF2-40B4-BE49-F238E27FC236}">
                  <a16:creationId xmlns:a16="http://schemas.microsoft.com/office/drawing/2014/main" id="{AAB3A9CE-1561-458D-B685-7C226A1B278E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8299;p75">
              <a:extLst>
                <a:ext uri="{FF2B5EF4-FFF2-40B4-BE49-F238E27FC236}">
                  <a16:creationId xmlns:a16="http://schemas.microsoft.com/office/drawing/2014/main" id="{DD1FE8FA-9C17-43E4-A393-69B5BA1A21A2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8300;p75">
              <a:extLst>
                <a:ext uri="{FF2B5EF4-FFF2-40B4-BE49-F238E27FC236}">
                  <a16:creationId xmlns:a16="http://schemas.microsoft.com/office/drawing/2014/main" id="{56E14F8E-B865-4868-9B7F-5AA215438400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8301;p75">
              <a:extLst>
                <a:ext uri="{FF2B5EF4-FFF2-40B4-BE49-F238E27FC236}">
                  <a16:creationId xmlns:a16="http://schemas.microsoft.com/office/drawing/2014/main" id="{934DD084-9D40-41C7-A8BD-4A85516B0980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8302;p75">
              <a:extLst>
                <a:ext uri="{FF2B5EF4-FFF2-40B4-BE49-F238E27FC236}">
                  <a16:creationId xmlns:a16="http://schemas.microsoft.com/office/drawing/2014/main" id="{6EF9C07D-8900-41C5-B45E-58AA152052B6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8303;p75">
              <a:extLst>
                <a:ext uri="{FF2B5EF4-FFF2-40B4-BE49-F238E27FC236}">
                  <a16:creationId xmlns:a16="http://schemas.microsoft.com/office/drawing/2014/main" id="{240A676B-9501-4BD5-B3EC-1F3F76568384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8304;p75">
              <a:extLst>
                <a:ext uri="{FF2B5EF4-FFF2-40B4-BE49-F238E27FC236}">
                  <a16:creationId xmlns:a16="http://schemas.microsoft.com/office/drawing/2014/main" id="{0B216D1A-242D-442B-BD14-671090BBA62B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8305;p75">
              <a:extLst>
                <a:ext uri="{FF2B5EF4-FFF2-40B4-BE49-F238E27FC236}">
                  <a16:creationId xmlns:a16="http://schemas.microsoft.com/office/drawing/2014/main" id="{29755276-7B49-4FE7-B704-8AFA3B07D7D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8306;p75">
              <a:extLst>
                <a:ext uri="{FF2B5EF4-FFF2-40B4-BE49-F238E27FC236}">
                  <a16:creationId xmlns:a16="http://schemas.microsoft.com/office/drawing/2014/main" id="{02AA451E-994D-4C71-8738-176E7797A49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8307;p75">
              <a:extLst>
                <a:ext uri="{FF2B5EF4-FFF2-40B4-BE49-F238E27FC236}">
                  <a16:creationId xmlns:a16="http://schemas.microsoft.com/office/drawing/2014/main" id="{62DF6D2D-8302-431A-BB0F-A7254E83614B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8308;p75">
              <a:extLst>
                <a:ext uri="{FF2B5EF4-FFF2-40B4-BE49-F238E27FC236}">
                  <a16:creationId xmlns:a16="http://schemas.microsoft.com/office/drawing/2014/main" id="{5F62643E-DEA6-4861-8EC2-92651088503C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8309;p75">
              <a:extLst>
                <a:ext uri="{FF2B5EF4-FFF2-40B4-BE49-F238E27FC236}">
                  <a16:creationId xmlns:a16="http://schemas.microsoft.com/office/drawing/2014/main" id="{900E3BC0-06FB-4E05-9C44-3545EF4381BD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8310;p75">
              <a:extLst>
                <a:ext uri="{FF2B5EF4-FFF2-40B4-BE49-F238E27FC236}">
                  <a16:creationId xmlns:a16="http://schemas.microsoft.com/office/drawing/2014/main" id="{B71D2AEF-6A86-4C4F-BCA3-80615C5BCB50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8311;p75">
              <a:extLst>
                <a:ext uri="{FF2B5EF4-FFF2-40B4-BE49-F238E27FC236}">
                  <a16:creationId xmlns:a16="http://schemas.microsoft.com/office/drawing/2014/main" id="{D72A98BE-B279-4BDF-8ABF-7D3F9C548B57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8312;p75">
              <a:extLst>
                <a:ext uri="{FF2B5EF4-FFF2-40B4-BE49-F238E27FC236}">
                  <a16:creationId xmlns:a16="http://schemas.microsoft.com/office/drawing/2014/main" id="{68AA83E7-5F42-4FFC-B2C9-97662FEC2711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8313;p75">
              <a:extLst>
                <a:ext uri="{FF2B5EF4-FFF2-40B4-BE49-F238E27FC236}">
                  <a16:creationId xmlns:a16="http://schemas.microsoft.com/office/drawing/2014/main" id="{94B0B769-FF57-4FDB-920F-1DAF678915A8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8314;p75">
              <a:extLst>
                <a:ext uri="{FF2B5EF4-FFF2-40B4-BE49-F238E27FC236}">
                  <a16:creationId xmlns:a16="http://schemas.microsoft.com/office/drawing/2014/main" id="{1BADD882-51C2-41A0-9E1F-1B746696447B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8315;p75">
              <a:extLst>
                <a:ext uri="{FF2B5EF4-FFF2-40B4-BE49-F238E27FC236}">
                  <a16:creationId xmlns:a16="http://schemas.microsoft.com/office/drawing/2014/main" id="{C11817AD-977D-442E-9CA0-5E975BD2F7BB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8316;p75">
              <a:extLst>
                <a:ext uri="{FF2B5EF4-FFF2-40B4-BE49-F238E27FC236}">
                  <a16:creationId xmlns:a16="http://schemas.microsoft.com/office/drawing/2014/main" id="{230FA687-3F69-4DAA-AAA8-E20CF6C589EE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8317;p75">
              <a:extLst>
                <a:ext uri="{FF2B5EF4-FFF2-40B4-BE49-F238E27FC236}">
                  <a16:creationId xmlns:a16="http://schemas.microsoft.com/office/drawing/2014/main" id="{062145A4-63FF-490E-9524-34FB7F362113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8318;p75">
              <a:extLst>
                <a:ext uri="{FF2B5EF4-FFF2-40B4-BE49-F238E27FC236}">
                  <a16:creationId xmlns:a16="http://schemas.microsoft.com/office/drawing/2014/main" id="{11614802-1809-4F85-A054-3D030486B06C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8319;p75">
              <a:extLst>
                <a:ext uri="{FF2B5EF4-FFF2-40B4-BE49-F238E27FC236}">
                  <a16:creationId xmlns:a16="http://schemas.microsoft.com/office/drawing/2014/main" id="{F606D553-B42C-408B-ADC6-EDCD7DA2BCB5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8320;p75">
              <a:extLst>
                <a:ext uri="{FF2B5EF4-FFF2-40B4-BE49-F238E27FC236}">
                  <a16:creationId xmlns:a16="http://schemas.microsoft.com/office/drawing/2014/main" id="{87A32BD5-C15F-4A82-9ABF-657205C03FDB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8321;p75">
              <a:extLst>
                <a:ext uri="{FF2B5EF4-FFF2-40B4-BE49-F238E27FC236}">
                  <a16:creationId xmlns:a16="http://schemas.microsoft.com/office/drawing/2014/main" id="{C56F381C-AE0B-4BAF-A09C-ED3FD86F3B27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8322;p75">
              <a:extLst>
                <a:ext uri="{FF2B5EF4-FFF2-40B4-BE49-F238E27FC236}">
                  <a16:creationId xmlns:a16="http://schemas.microsoft.com/office/drawing/2014/main" id="{4499D6F4-FEE2-48D9-8940-B6020E231964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8323;p75">
              <a:extLst>
                <a:ext uri="{FF2B5EF4-FFF2-40B4-BE49-F238E27FC236}">
                  <a16:creationId xmlns:a16="http://schemas.microsoft.com/office/drawing/2014/main" id="{517677DB-BBD8-447A-9329-AD80723B084B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8324;p75">
              <a:extLst>
                <a:ext uri="{FF2B5EF4-FFF2-40B4-BE49-F238E27FC236}">
                  <a16:creationId xmlns:a16="http://schemas.microsoft.com/office/drawing/2014/main" id="{B7D068E0-F7AE-4D32-87D5-9E1C1E277A56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8325;p75">
              <a:extLst>
                <a:ext uri="{FF2B5EF4-FFF2-40B4-BE49-F238E27FC236}">
                  <a16:creationId xmlns:a16="http://schemas.microsoft.com/office/drawing/2014/main" id="{4BA3006E-5FC2-4EA1-87F1-6CFC6CB8FD8D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8326;p75">
              <a:extLst>
                <a:ext uri="{FF2B5EF4-FFF2-40B4-BE49-F238E27FC236}">
                  <a16:creationId xmlns:a16="http://schemas.microsoft.com/office/drawing/2014/main" id="{0D1D0727-3BB1-42AA-9F69-054236D58A9B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8327;p75">
              <a:extLst>
                <a:ext uri="{FF2B5EF4-FFF2-40B4-BE49-F238E27FC236}">
                  <a16:creationId xmlns:a16="http://schemas.microsoft.com/office/drawing/2014/main" id="{4C0BEE54-F3B5-44C6-935A-38CE41E2AD3F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8328;p75">
              <a:extLst>
                <a:ext uri="{FF2B5EF4-FFF2-40B4-BE49-F238E27FC236}">
                  <a16:creationId xmlns:a16="http://schemas.microsoft.com/office/drawing/2014/main" id="{2C1BA1FC-C11E-4A65-BC95-C4EF81FFD575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8329;p75">
              <a:extLst>
                <a:ext uri="{FF2B5EF4-FFF2-40B4-BE49-F238E27FC236}">
                  <a16:creationId xmlns:a16="http://schemas.microsoft.com/office/drawing/2014/main" id="{5C43B2A1-92C3-47A7-BAA7-272B086CE3B2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8330;p75">
              <a:extLst>
                <a:ext uri="{FF2B5EF4-FFF2-40B4-BE49-F238E27FC236}">
                  <a16:creationId xmlns:a16="http://schemas.microsoft.com/office/drawing/2014/main" id="{FDAEE41A-61CC-4082-BAA3-8F2015E91C80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8331;p75">
              <a:extLst>
                <a:ext uri="{FF2B5EF4-FFF2-40B4-BE49-F238E27FC236}">
                  <a16:creationId xmlns:a16="http://schemas.microsoft.com/office/drawing/2014/main" id="{8ED0806B-B025-4449-858E-6C0F67680CAC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8332;p75">
              <a:extLst>
                <a:ext uri="{FF2B5EF4-FFF2-40B4-BE49-F238E27FC236}">
                  <a16:creationId xmlns:a16="http://schemas.microsoft.com/office/drawing/2014/main" id="{A3D33EDE-07F8-433D-85F8-65C6EC1F7DE7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8333;p75">
              <a:extLst>
                <a:ext uri="{FF2B5EF4-FFF2-40B4-BE49-F238E27FC236}">
                  <a16:creationId xmlns:a16="http://schemas.microsoft.com/office/drawing/2014/main" id="{1E2FFDC3-BD87-4783-A761-45C1A9BFF121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8334;p75">
              <a:extLst>
                <a:ext uri="{FF2B5EF4-FFF2-40B4-BE49-F238E27FC236}">
                  <a16:creationId xmlns:a16="http://schemas.microsoft.com/office/drawing/2014/main" id="{81EBDD96-B46A-468C-888D-CC78A36F6C9D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8335;p75">
              <a:extLst>
                <a:ext uri="{FF2B5EF4-FFF2-40B4-BE49-F238E27FC236}">
                  <a16:creationId xmlns:a16="http://schemas.microsoft.com/office/drawing/2014/main" id="{D01B5A48-5244-47BF-BF66-4614D670542E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8336;p75">
              <a:extLst>
                <a:ext uri="{FF2B5EF4-FFF2-40B4-BE49-F238E27FC236}">
                  <a16:creationId xmlns:a16="http://schemas.microsoft.com/office/drawing/2014/main" id="{9DA7EE3C-D6A3-4994-BC0C-F5776746CFC1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8337;p75">
              <a:extLst>
                <a:ext uri="{FF2B5EF4-FFF2-40B4-BE49-F238E27FC236}">
                  <a16:creationId xmlns:a16="http://schemas.microsoft.com/office/drawing/2014/main" id="{A4917DFB-822E-4A61-96BE-E7F0E4131670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8338;p75">
              <a:extLst>
                <a:ext uri="{FF2B5EF4-FFF2-40B4-BE49-F238E27FC236}">
                  <a16:creationId xmlns:a16="http://schemas.microsoft.com/office/drawing/2014/main" id="{A4B24C91-C10A-4A60-82C9-87BDA2BA2EA7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8339;p75">
              <a:extLst>
                <a:ext uri="{FF2B5EF4-FFF2-40B4-BE49-F238E27FC236}">
                  <a16:creationId xmlns:a16="http://schemas.microsoft.com/office/drawing/2014/main" id="{6444FC75-3631-4888-A00B-37E2BA0D9F2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8340;p75">
              <a:extLst>
                <a:ext uri="{FF2B5EF4-FFF2-40B4-BE49-F238E27FC236}">
                  <a16:creationId xmlns:a16="http://schemas.microsoft.com/office/drawing/2014/main" id="{5664BECB-02E2-4AF3-BC17-2424828A50CD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8341;p75">
              <a:extLst>
                <a:ext uri="{FF2B5EF4-FFF2-40B4-BE49-F238E27FC236}">
                  <a16:creationId xmlns:a16="http://schemas.microsoft.com/office/drawing/2014/main" id="{BBE36F76-0A00-4D2F-836C-84F710E8A6DD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8342;p75">
              <a:extLst>
                <a:ext uri="{FF2B5EF4-FFF2-40B4-BE49-F238E27FC236}">
                  <a16:creationId xmlns:a16="http://schemas.microsoft.com/office/drawing/2014/main" id="{020E254D-03D2-4FCE-89DC-7A9AB4514FBD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8343;p75">
              <a:extLst>
                <a:ext uri="{FF2B5EF4-FFF2-40B4-BE49-F238E27FC236}">
                  <a16:creationId xmlns:a16="http://schemas.microsoft.com/office/drawing/2014/main" id="{C1C0432E-E3D4-4572-86EB-AA620B9DB9DB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8344;p75">
              <a:extLst>
                <a:ext uri="{FF2B5EF4-FFF2-40B4-BE49-F238E27FC236}">
                  <a16:creationId xmlns:a16="http://schemas.microsoft.com/office/drawing/2014/main" id="{E44159AC-8977-4638-8B5B-0069181B9B6D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8345;p75">
              <a:extLst>
                <a:ext uri="{FF2B5EF4-FFF2-40B4-BE49-F238E27FC236}">
                  <a16:creationId xmlns:a16="http://schemas.microsoft.com/office/drawing/2014/main" id="{5B96ED3F-33FE-4E60-B22D-CFB04A1CBE5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8346;p75">
              <a:extLst>
                <a:ext uri="{FF2B5EF4-FFF2-40B4-BE49-F238E27FC236}">
                  <a16:creationId xmlns:a16="http://schemas.microsoft.com/office/drawing/2014/main" id="{0AB915E9-8779-4D20-8A80-219FB1C7B0FA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8347;p75">
              <a:extLst>
                <a:ext uri="{FF2B5EF4-FFF2-40B4-BE49-F238E27FC236}">
                  <a16:creationId xmlns:a16="http://schemas.microsoft.com/office/drawing/2014/main" id="{530BB3DA-257A-41FC-8250-CC3C9E2C775F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8348;p75">
              <a:extLst>
                <a:ext uri="{FF2B5EF4-FFF2-40B4-BE49-F238E27FC236}">
                  <a16:creationId xmlns:a16="http://schemas.microsoft.com/office/drawing/2014/main" id="{734A9326-F6E0-4D27-8BE1-13049524DE6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8349;p75">
              <a:extLst>
                <a:ext uri="{FF2B5EF4-FFF2-40B4-BE49-F238E27FC236}">
                  <a16:creationId xmlns:a16="http://schemas.microsoft.com/office/drawing/2014/main" id="{D8DD3878-3B4F-4426-81D0-2FB985879E00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8350;p75">
              <a:extLst>
                <a:ext uri="{FF2B5EF4-FFF2-40B4-BE49-F238E27FC236}">
                  <a16:creationId xmlns:a16="http://schemas.microsoft.com/office/drawing/2014/main" id="{37A379DF-5427-47F0-A8A1-C24D6B6ECBE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8351;p75">
              <a:extLst>
                <a:ext uri="{FF2B5EF4-FFF2-40B4-BE49-F238E27FC236}">
                  <a16:creationId xmlns:a16="http://schemas.microsoft.com/office/drawing/2014/main" id="{2D3B8F6F-8CE1-41F9-B4B7-247AD520DFE5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8352;p75">
              <a:extLst>
                <a:ext uri="{FF2B5EF4-FFF2-40B4-BE49-F238E27FC236}">
                  <a16:creationId xmlns:a16="http://schemas.microsoft.com/office/drawing/2014/main" id="{5825774B-18B1-4F48-91C4-571BC781BEA1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8353;p75">
              <a:extLst>
                <a:ext uri="{FF2B5EF4-FFF2-40B4-BE49-F238E27FC236}">
                  <a16:creationId xmlns:a16="http://schemas.microsoft.com/office/drawing/2014/main" id="{C620CFF7-DE01-4147-94C7-33F139C00D32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8354;p75">
              <a:extLst>
                <a:ext uri="{FF2B5EF4-FFF2-40B4-BE49-F238E27FC236}">
                  <a16:creationId xmlns:a16="http://schemas.microsoft.com/office/drawing/2014/main" id="{B3F57901-5AB5-4046-9105-D859174CA0A0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8355;p75">
              <a:extLst>
                <a:ext uri="{FF2B5EF4-FFF2-40B4-BE49-F238E27FC236}">
                  <a16:creationId xmlns:a16="http://schemas.microsoft.com/office/drawing/2014/main" id="{20FA3C69-E1AC-405E-8772-BE6E038609C9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8356;p75">
              <a:extLst>
                <a:ext uri="{FF2B5EF4-FFF2-40B4-BE49-F238E27FC236}">
                  <a16:creationId xmlns:a16="http://schemas.microsoft.com/office/drawing/2014/main" id="{348BFD91-C06C-477F-8593-BB36400C3506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8357;p75">
              <a:extLst>
                <a:ext uri="{FF2B5EF4-FFF2-40B4-BE49-F238E27FC236}">
                  <a16:creationId xmlns:a16="http://schemas.microsoft.com/office/drawing/2014/main" id="{FB4E05E4-2D12-4546-94FA-B29A87DF5E94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8358;p75">
              <a:extLst>
                <a:ext uri="{FF2B5EF4-FFF2-40B4-BE49-F238E27FC236}">
                  <a16:creationId xmlns:a16="http://schemas.microsoft.com/office/drawing/2014/main" id="{3FEBE7F6-7F41-4B1D-A363-7E0E9C894C93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8359;p75">
              <a:extLst>
                <a:ext uri="{FF2B5EF4-FFF2-40B4-BE49-F238E27FC236}">
                  <a16:creationId xmlns:a16="http://schemas.microsoft.com/office/drawing/2014/main" id="{A93D3BDC-E27A-4AE2-9CDA-B203DCF580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8360;p75">
              <a:extLst>
                <a:ext uri="{FF2B5EF4-FFF2-40B4-BE49-F238E27FC236}">
                  <a16:creationId xmlns:a16="http://schemas.microsoft.com/office/drawing/2014/main" id="{B25EEEAF-21AC-439C-92CA-596575E0BD1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8361;p75">
              <a:extLst>
                <a:ext uri="{FF2B5EF4-FFF2-40B4-BE49-F238E27FC236}">
                  <a16:creationId xmlns:a16="http://schemas.microsoft.com/office/drawing/2014/main" id="{422545CC-3101-46D5-AFF6-79EFF1E5745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8362;p75">
              <a:extLst>
                <a:ext uri="{FF2B5EF4-FFF2-40B4-BE49-F238E27FC236}">
                  <a16:creationId xmlns:a16="http://schemas.microsoft.com/office/drawing/2014/main" id="{5D2D0030-5758-4C8E-A399-42A329EE1B0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8363;p75">
              <a:extLst>
                <a:ext uri="{FF2B5EF4-FFF2-40B4-BE49-F238E27FC236}">
                  <a16:creationId xmlns:a16="http://schemas.microsoft.com/office/drawing/2014/main" id="{63F5EA09-979B-4523-A3D0-796F9238F3F4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8364;p75">
              <a:extLst>
                <a:ext uri="{FF2B5EF4-FFF2-40B4-BE49-F238E27FC236}">
                  <a16:creationId xmlns:a16="http://schemas.microsoft.com/office/drawing/2014/main" id="{F8B24302-B22B-429A-8F8C-D4F978A533E9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8365;p75">
              <a:extLst>
                <a:ext uri="{FF2B5EF4-FFF2-40B4-BE49-F238E27FC236}">
                  <a16:creationId xmlns:a16="http://schemas.microsoft.com/office/drawing/2014/main" id="{60246E8D-47F6-4C46-96F6-1E26472D84A5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8366;p75">
              <a:extLst>
                <a:ext uri="{FF2B5EF4-FFF2-40B4-BE49-F238E27FC236}">
                  <a16:creationId xmlns:a16="http://schemas.microsoft.com/office/drawing/2014/main" id="{D60076CB-CE7E-4A6D-AB1A-10EAD5ABB5DC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8367;p75">
              <a:extLst>
                <a:ext uri="{FF2B5EF4-FFF2-40B4-BE49-F238E27FC236}">
                  <a16:creationId xmlns:a16="http://schemas.microsoft.com/office/drawing/2014/main" id="{8510DD92-6ABB-4BA2-8F09-52E1DDB269F4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8368;p75">
              <a:extLst>
                <a:ext uri="{FF2B5EF4-FFF2-40B4-BE49-F238E27FC236}">
                  <a16:creationId xmlns:a16="http://schemas.microsoft.com/office/drawing/2014/main" id="{7F03811D-41F0-437C-9B4C-EA7E0D9CE5C0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8369;p75">
              <a:extLst>
                <a:ext uri="{FF2B5EF4-FFF2-40B4-BE49-F238E27FC236}">
                  <a16:creationId xmlns:a16="http://schemas.microsoft.com/office/drawing/2014/main" id="{7C985A4D-043A-4A53-9FEA-1E2D1B088E1E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8370;p75">
              <a:extLst>
                <a:ext uri="{FF2B5EF4-FFF2-40B4-BE49-F238E27FC236}">
                  <a16:creationId xmlns:a16="http://schemas.microsoft.com/office/drawing/2014/main" id="{B6243D0E-9BFC-4219-A081-E54833741BB1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8371;p75">
              <a:extLst>
                <a:ext uri="{FF2B5EF4-FFF2-40B4-BE49-F238E27FC236}">
                  <a16:creationId xmlns:a16="http://schemas.microsoft.com/office/drawing/2014/main" id="{C2B95F2E-F282-4EE8-8293-FA928E5790D4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8372;p75">
              <a:extLst>
                <a:ext uri="{FF2B5EF4-FFF2-40B4-BE49-F238E27FC236}">
                  <a16:creationId xmlns:a16="http://schemas.microsoft.com/office/drawing/2014/main" id="{AA4277ED-638D-4EB7-997B-22F74EA14185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8373;p75">
              <a:extLst>
                <a:ext uri="{FF2B5EF4-FFF2-40B4-BE49-F238E27FC236}">
                  <a16:creationId xmlns:a16="http://schemas.microsoft.com/office/drawing/2014/main" id="{17C66519-0458-4C81-9E89-0BC1D592AE19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8374;p75">
              <a:extLst>
                <a:ext uri="{FF2B5EF4-FFF2-40B4-BE49-F238E27FC236}">
                  <a16:creationId xmlns:a16="http://schemas.microsoft.com/office/drawing/2014/main" id="{38E939FC-52BE-4B1E-88BB-ECDCBF2045BD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8375;p75">
              <a:extLst>
                <a:ext uri="{FF2B5EF4-FFF2-40B4-BE49-F238E27FC236}">
                  <a16:creationId xmlns:a16="http://schemas.microsoft.com/office/drawing/2014/main" id="{7BDCCF21-0252-43D9-896E-E56217A95BDD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8376;p75">
              <a:extLst>
                <a:ext uri="{FF2B5EF4-FFF2-40B4-BE49-F238E27FC236}">
                  <a16:creationId xmlns:a16="http://schemas.microsoft.com/office/drawing/2014/main" id="{7F8B985E-993C-40AC-800A-357A799636E4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8377;p75">
              <a:extLst>
                <a:ext uri="{FF2B5EF4-FFF2-40B4-BE49-F238E27FC236}">
                  <a16:creationId xmlns:a16="http://schemas.microsoft.com/office/drawing/2014/main" id="{7C18D659-E069-4EF3-B356-4832036E63D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8378;p75">
              <a:extLst>
                <a:ext uri="{FF2B5EF4-FFF2-40B4-BE49-F238E27FC236}">
                  <a16:creationId xmlns:a16="http://schemas.microsoft.com/office/drawing/2014/main" id="{EF4F58C8-D21D-48D4-AD8E-4FFB28F3D283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8379;p75">
              <a:extLst>
                <a:ext uri="{FF2B5EF4-FFF2-40B4-BE49-F238E27FC236}">
                  <a16:creationId xmlns:a16="http://schemas.microsoft.com/office/drawing/2014/main" id="{CC8A446A-742A-4FFA-BA9D-521CEA3F3E2C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8380;p75">
              <a:extLst>
                <a:ext uri="{FF2B5EF4-FFF2-40B4-BE49-F238E27FC236}">
                  <a16:creationId xmlns:a16="http://schemas.microsoft.com/office/drawing/2014/main" id="{BCF9F7A1-1E40-4BA6-A44C-12E239BE2B6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8381;p75">
              <a:extLst>
                <a:ext uri="{FF2B5EF4-FFF2-40B4-BE49-F238E27FC236}">
                  <a16:creationId xmlns:a16="http://schemas.microsoft.com/office/drawing/2014/main" id="{086019D2-BB8D-4207-8860-FCC652218DD6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8382;p75">
              <a:extLst>
                <a:ext uri="{FF2B5EF4-FFF2-40B4-BE49-F238E27FC236}">
                  <a16:creationId xmlns:a16="http://schemas.microsoft.com/office/drawing/2014/main" id="{38898C13-34D6-44A9-8817-A40BCC631DDA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8383;p75">
              <a:extLst>
                <a:ext uri="{FF2B5EF4-FFF2-40B4-BE49-F238E27FC236}">
                  <a16:creationId xmlns:a16="http://schemas.microsoft.com/office/drawing/2014/main" id="{BDB805EB-50A5-4DBC-9DE4-A53A2F6BB61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8384;p75">
              <a:extLst>
                <a:ext uri="{FF2B5EF4-FFF2-40B4-BE49-F238E27FC236}">
                  <a16:creationId xmlns:a16="http://schemas.microsoft.com/office/drawing/2014/main" id="{08917F4D-0B82-40C5-9CBA-E4D20AD27AB0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8385;p75">
              <a:extLst>
                <a:ext uri="{FF2B5EF4-FFF2-40B4-BE49-F238E27FC236}">
                  <a16:creationId xmlns:a16="http://schemas.microsoft.com/office/drawing/2014/main" id="{4CF52C4C-8AF9-4BCF-BDF4-096884BC16BE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8386;p75">
              <a:extLst>
                <a:ext uri="{FF2B5EF4-FFF2-40B4-BE49-F238E27FC236}">
                  <a16:creationId xmlns:a16="http://schemas.microsoft.com/office/drawing/2014/main" id="{C57948DE-C552-4C86-A604-0F01CFE7DDAF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8387;p75">
              <a:extLst>
                <a:ext uri="{FF2B5EF4-FFF2-40B4-BE49-F238E27FC236}">
                  <a16:creationId xmlns:a16="http://schemas.microsoft.com/office/drawing/2014/main" id="{D74969C6-1D11-4799-818B-8F0E93E3379E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8388;p75">
              <a:extLst>
                <a:ext uri="{FF2B5EF4-FFF2-40B4-BE49-F238E27FC236}">
                  <a16:creationId xmlns:a16="http://schemas.microsoft.com/office/drawing/2014/main" id="{7F4FE796-259D-41AF-8F43-8A9F828601D4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8389;p75">
              <a:extLst>
                <a:ext uri="{FF2B5EF4-FFF2-40B4-BE49-F238E27FC236}">
                  <a16:creationId xmlns:a16="http://schemas.microsoft.com/office/drawing/2014/main" id="{AD30A2A9-6D3E-4681-B5F4-607BF70C3C1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8390;p75">
              <a:extLst>
                <a:ext uri="{FF2B5EF4-FFF2-40B4-BE49-F238E27FC236}">
                  <a16:creationId xmlns:a16="http://schemas.microsoft.com/office/drawing/2014/main" id="{7F37477B-A520-445E-BF76-1458045AA83F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8391;p75">
              <a:extLst>
                <a:ext uri="{FF2B5EF4-FFF2-40B4-BE49-F238E27FC236}">
                  <a16:creationId xmlns:a16="http://schemas.microsoft.com/office/drawing/2014/main" id="{62C7EFBD-0CE0-4F25-986A-4C419C8517DC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8392;p75">
              <a:extLst>
                <a:ext uri="{FF2B5EF4-FFF2-40B4-BE49-F238E27FC236}">
                  <a16:creationId xmlns:a16="http://schemas.microsoft.com/office/drawing/2014/main" id="{BA6703B7-2A67-4A8A-9DF5-298D9B2B8D2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8393;p75">
              <a:extLst>
                <a:ext uri="{FF2B5EF4-FFF2-40B4-BE49-F238E27FC236}">
                  <a16:creationId xmlns:a16="http://schemas.microsoft.com/office/drawing/2014/main" id="{D35883A0-865D-4467-9C21-D23DDB0814CF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8394;p75">
              <a:extLst>
                <a:ext uri="{FF2B5EF4-FFF2-40B4-BE49-F238E27FC236}">
                  <a16:creationId xmlns:a16="http://schemas.microsoft.com/office/drawing/2014/main" id="{5E1FED5B-9055-43E4-83F0-D6756D5AD0CC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8395;p75">
              <a:extLst>
                <a:ext uri="{FF2B5EF4-FFF2-40B4-BE49-F238E27FC236}">
                  <a16:creationId xmlns:a16="http://schemas.microsoft.com/office/drawing/2014/main" id="{E335FE2B-836B-458A-8513-2BADEF3A1B23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8396;p75">
              <a:extLst>
                <a:ext uri="{FF2B5EF4-FFF2-40B4-BE49-F238E27FC236}">
                  <a16:creationId xmlns:a16="http://schemas.microsoft.com/office/drawing/2014/main" id="{29512671-DAC3-408D-808D-642EFEE066F1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8397;p75">
              <a:extLst>
                <a:ext uri="{FF2B5EF4-FFF2-40B4-BE49-F238E27FC236}">
                  <a16:creationId xmlns:a16="http://schemas.microsoft.com/office/drawing/2014/main" id="{F1EDC7F3-7EB9-4B75-AE76-2A7E0E5ECA3A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8398;p75">
              <a:extLst>
                <a:ext uri="{FF2B5EF4-FFF2-40B4-BE49-F238E27FC236}">
                  <a16:creationId xmlns:a16="http://schemas.microsoft.com/office/drawing/2014/main" id="{982C1B20-F0A9-4F2B-98A6-A9C1932DF329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8399;p75">
              <a:extLst>
                <a:ext uri="{FF2B5EF4-FFF2-40B4-BE49-F238E27FC236}">
                  <a16:creationId xmlns:a16="http://schemas.microsoft.com/office/drawing/2014/main" id="{A7B1EC72-CB1E-4135-AE39-144FD8EFC0D3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8400;p75">
              <a:extLst>
                <a:ext uri="{FF2B5EF4-FFF2-40B4-BE49-F238E27FC236}">
                  <a16:creationId xmlns:a16="http://schemas.microsoft.com/office/drawing/2014/main" id="{9B66A24E-5B75-4138-A175-71CB6BE39483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8401;p75">
              <a:extLst>
                <a:ext uri="{FF2B5EF4-FFF2-40B4-BE49-F238E27FC236}">
                  <a16:creationId xmlns:a16="http://schemas.microsoft.com/office/drawing/2014/main" id="{3FCB08A9-57C2-4FD2-A309-E25EEF6844A4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8402;p75">
              <a:extLst>
                <a:ext uri="{FF2B5EF4-FFF2-40B4-BE49-F238E27FC236}">
                  <a16:creationId xmlns:a16="http://schemas.microsoft.com/office/drawing/2014/main" id="{D47FF8C5-602E-487B-9BB5-1F4A027F4772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8403;p75">
              <a:extLst>
                <a:ext uri="{FF2B5EF4-FFF2-40B4-BE49-F238E27FC236}">
                  <a16:creationId xmlns:a16="http://schemas.microsoft.com/office/drawing/2014/main" id="{B8C23E5B-4AA7-46D3-8286-7BE2594F4E1B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8404;p75">
              <a:extLst>
                <a:ext uri="{FF2B5EF4-FFF2-40B4-BE49-F238E27FC236}">
                  <a16:creationId xmlns:a16="http://schemas.microsoft.com/office/drawing/2014/main" id="{F722F6C1-0AA2-4487-ABEA-4E4FD42CA18C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8405;p75">
              <a:extLst>
                <a:ext uri="{FF2B5EF4-FFF2-40B4-BE49-F238E27FC236}">
                  <a16:creationId xmlns:a16="http://schemas.microsoft.com/office/drawing/2014/main" id="{2530C18A-5BE8-4C6E-954E-8E2DD5D1667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8406;p75">
              <a:extLst>
                <a:ext uri="{FF2B5EF4-FFF2-40B4-BE49-F238E27FC236}">
                  <a16:creationId xmlns:a16="http://schemas.microsoft.com/office/drawing/2014/main" id="{6E6F106F-3AA5-41BA-A99A-5F18B6CBD6CB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8407;p75">
              <a:extLst>
                <a:ext uri="{FF2B5EF4-FFF2-40B4-BE49-F238E27FC236}">
                  <a16:creationId xmlns:a16="http://schemas.microsoft.com/office/drawing/2014/main" id="{8040564C-C2F8-4955-B172-1A1AF4DD3B03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8408;p75">
              <a:extLst>
                <a:ext uri="{FF2B5EF4-FFF2-40B4-BE49-F238E27FC236}">
                  <a16:creationId xmlns:a16="http://schemas.microsoft.com/office/drawing/2014/main" id="{E0EAA92F-96FA-4CAA-8874-7594E5DED282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8409;p75">
              <a:extLst>
                <a:ext uri="{FF2B5EF4-FFF2-40B4-BE49-F238E27FC236}">
                  <a16:creationId xmlns:a16="http://schemas.microsoft.com/office/drawing/2014/main" id="{645294B1-7CF8-4B44-9A12-1E78DFDFBF46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8410;p75">
              <a:extLst>
                <a:ext uri="{FF2B5EF4-FFF2-40B4-BE49-F238E27FC236}">
                  <a16:creationId xmlns:a16="http://schemas.microsoft.com/office/drawing/2014/main" id="{FE578241-877D-468D-B983-3E46ABA8D67A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8411;p75">
              <a:extLst>
                <a:ext uri="{FF2B5EF4-FFF2-40B4-BE49-F238E27FC236}">
                  <a16:creationId xmlns:a16="http://schemas.microsoft.com/office/drawing/2014/main" id="{2EE54FD1-A36C-403E-BF29-C006A619AAC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8412;p75">
              <a:extLst>
                <a:ext uri="{FF2B5EF4-FFF2-40B4-BE49-F238E27FC236}">
                  <a16:creationId xmlns:a16="http://schemas.microsoft.com/office/drawing/2014/main" id="{ED1F91F8-CC25-454C-92BB-67760296DCCE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8413;p75">
              <a:extLst>
                <a:ext uri="{FF2B5EF4-FFF2-40B4-BE49-F238E27FC236}">
                  <a16:creationId xmlns:a16="http://schemas.microsoft.com/office/drawing/2014/main" id="{0353573B-B99E-4BA4-97F5-2D6FA0E57DC2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8414;p75">
              <a:extLst>
                <a:ext uri="{FF2B5EF4-FFF2-40B4-BE49-F238E27FC236}">
                  <a16:creationId xmlns:a16="http://schemas.microsoft.com/office/drawing/2014/main" id="{BC6583E2-C84C-4A7C-ACC5-A03A49548700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8415;p75">
              <a:extLst>
                <a:ext uri="{FF2B5EF4-FFF2-40B4-BE49-F238E27FC236}">
                  <a16:creationId xmlns:a16="http://schemas.microsoft.com/office/drawing/2014/main" id="{2C2A00EF-64C8-4963-A105-C4C0CEC378C7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8416;p75">
              <a:extLst>
                <a:ext uri="{FF2B5EF4-FFF2-40B4-BE49-F238E27FC236}">
                  <a16:creationId xmlns:a16="http://schemas.microsoft.com/office/drawing/2014/main" id="{BCD19B7D-9099-471F-8C39-B1A88AE7730C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8417;p75">
              <a:extLst>
                <a:ext uri="{FF2B5EF4-FFF2-40B4-BE49-F238E27FC236}">
                  <a16:creationId xmlns:a16="http://schemas.microsoft.com/office/drawing/2014/main" id="{2C5D116A-3025-46C1-8165-6C80C51D0740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8418;p75">
              <a:extLst>
                <a:ext uri="{FF2B5EF4-FFF2-40B4-BE49-F238E27FC236}">
                  <a16:creationId xmlns:a16="http://schemas.microsoft.com/office/drawing/2014/main" id="{3DC4859A-9597-4305-B21F-9630CD234B0A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8419;p75">
              <a:extLst>
                <a:ext uri="{FF2B5EF4-FFF2-40B4-BE49-F238E27FC236}">
                  <a16:creationId xmlns:a16="http://schemas.microsoft.com/office/drawing/2014/main" id="{55C56E2E-930B-4B55-ADA4-F2A03EEDCE00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8420;p75">
              <a:extLst>
                <a:ext uri="{FF2B5EF4-FFF2-40B4-BE49-F238E27FC236}">
                  <a16:creationId xmlns:a16="http://schemas.microsoft.com/office/drawing/2014/main" id="{564E34A2-B732-483F-8D04-C2ED180C9F3D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8421;p75">
              <a:extLst>
                <a:ext uri="{FF2B5EF4-FFF2-40B4-BE49-F238E27FC236}">
                  <a16:creationId xmlns:a16="http://schemas.microsoft.com/office/drawing/2014/main" id="{729B48F2-EFF1-4EFC-B012-F9DFD2DAE31E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8422;p75">
              <a:extLst>
                <a:ext uri="{FF2B5EF4-FFF2-40B4-BE49-F238E27FC236}">
                  <a16:creationId xmlns:a16="http://schemas.microsoft.com/office/drawing/2014/main" id="{57FFCA4C-AD5B-4119-8F27-1941F39D7D5E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8423;p75">
              <a:extLst>
                <a:ext uri="{FF2B5EF4-FFF2-40B4-BE49-F238E27FC236}">
                  <a16:creationId xmlns:a16="http://schemas.microsoft.com/office/drawing/2014/main" id="{30F33D21-86DF-4EF4-AF2C-410006E37DC9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8424;p75">
              <a:extLst>
                <a:ext uri="{FF2B5EF4-FFF2-40B4-BE49-F238E27FC236}">
                  <a16:creationId xmlns:a16="http://schemas.microsoft.com/office/drawing/2014/main" id="{2F10104E-F951-447A-9FEF-59147C1E0078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8425;p75">
              <a:extLst>
                <a:ext uri="{FF2B5EF4-FFF2-40B4-BE49-F238E27FC236}">
                  <a16:creationId xmlns:a16="http://schemas.microsoft.com/office/drawing/2014/main" id="{4E32A360-BE68-452B-B8E4-F5230D13BEA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8426;p75">
              <a:extLst>
                <a:ext uri="{FF2B5EF4-FFF2-40B4-BE49-F238E27FC236}">
                  <a16:creationId xmlns:a16="http://schemas.microsoft.com/office/drawing/2014/main" id="{CB477D55-A02F-446E-B280-998DDAA0CA54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8427;p75">
              <a:extLst>
                <a:ext uri="{FF2B5EF4-FFF2-40B4-BE49-F238E27FC236}">
                  <a16:creationId xmlns:a16="http://schemas.microsoft.com/office/drawing/2014/main" id="{AA40FD00-1922-42A7-8828-FCEE541D124F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8428;p75">
              <a:extLst>
                <a:ext uri="{FF2B5EF4-FFF2-40B4-BE49-F238E27FC236}">
                  <a16:creationId xmlns:a16="http://schemas.microsoft.com/office/drawing/2014/main" id="{D6ED92A1-E829-4D1F-BC18-E63427CA6BA3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8429;p75">
              <a:extLst>
                <a:ext uri="{FF2B5EF4-FFF2-40B4-BE49-F238E27FC236}">
                  <a16:creationId xmlns:a16="http://schemas.microsoft.com/office/drawing/2014/main" id="{FC187DB8-B916-4191-86B6-5FE3F10ED16C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8430;p75">
              <a:extLst>
                <a:ext uri="{FF2B5EF4-FFF2-40B4-BE49-F238E27FC236}">
                  <a16:creationId xmlns:a16="http://schemas.microsoft.com/office/drawing/2014/main" id="{C6CF5969-E78A-4B40-979D-F60DFC261EEA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8431;p75">
              <a:extLst>
                <a:ext uri="{FF2B5EF4-FFF2-40B4-BE49-F238E27FC236}">
                  <a16:creationId xmlns:a16="http://schemas.microsoft.com/office/drawing/2014/main" id="{F5181786-A024-4C22-BE44-84B18ACF6513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8432;p75">
              <a:extLst>
                <a:ext uri="{FF2B5EF4-FFF2-40B4-BE49-F238E27FC236}">
                  <a16:creationId xmlns:a16="http://schemas.microsoft.com/office/drawing/2014/main" id="{A4DE93B9-8484-4CB1-8613-CC25E0CD1AC6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8433;p75">
              <a:extLst>
                <a:ext uri="{FF2B5EF4-FFF2-40B4-BE49-F238E27FC236}">
                  <a16:creationId xmlns:a16="http://schemas.microsoft.com/office/drawing/2014/main" id="{CDDBF002-8B5E-498F-92F4-63DF8CB80122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8434;p75">
              <a:extLst>
                <a:ext uri="{FF2B5EF4-FFF2-40B4-BE49-F238E27FC236}">
                  <a16:creationId xmlns:a16="http://schemas.microsoft.com/office/drawing/2014/main" id="{FE250425-A231-484E-AFAC-7B30CFF6689C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8435;p75">
              <a:extLst>
                <a:ext uri="{FF2B5EF4-FFF2-40B4-BE49-F238E27FC236}">
                  <a16:creationId xmlns:a16="http://schemas.microsoft.com/office/drawing/2014/main" id="{95D03C87-A8E7-4122-A8E9-D70E0AB06370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8436;p75">
              <a:extLst>
                <a:ext uri="{FF2B5EF4-FFF2-40B4-BE49-F238E27FC236}">
                  <a16:creationId xmlns:a16="http://schemas.microsoft.com/office/drawing/2014/main" id="{1996A645-DA06-4D63-8753-1C61BB6DE39A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8437;p75">
              <a:extLst>
                <a:ext uri="{FF2B5EF4-FFF2-40B4-BE49-F238E27FC236}">
                  <a16:creationId xmlns:a16="http://schemas.microsoft.com/office/drawing/2014/main" id="{D8F214F0-5939-49AA-895D-22B68D2B8326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8438;p75">
              <a:extLst>
                <a:ext uri="{FF2B5EF4-FFF2-40B4-BE49-F238E27FC236}">
                  <a16:creationId xmlns:a16="http://schemas.microsoft.com/office/drawing/2014/main" id="{8D843F9F-3AD0-4189-9CBE-0657A7ED66CC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8439;p75">
              <a:extLst>
                <a:ext uri="{FF2B5EF4-FFF2-40B4-BE49-F238E27FC236}">
                  <a16:creationId xmlns:a16="http://schemas.microsoft.com/office/drawing/2014/main" id="{3E583C43-4C5D-440D-ADA0-B6C484B30BF9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8440;p75">
              <a:extLst>
                <a:ext uri="{FF2B5EF4-FFF2-40B4-BE49-F238E27FC236}">
                  <a16:creationId xmlns:a16="http://schemas.microsoft.com/office/drawing/2014/main" id="{B1481101-7DC5-4304-8750-DE9F8155D909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8441;p75">
              <a:extLst>
                <a:ext uri="{FF2B5EF4-FFF2-40B4-BE49-F238E27FC236}">
                  <a16:creationId xmlns:a16="http://schemas.microsoft.com/office/drawing/2014/main" id="{F2F5E8A2-6A1C-44AE-ACC8-C757EBFE9931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8442;p75">
              <a:extLst>
                <a:ext uri="{FF2B5EF4-FFF2-40B4-BE49-F238E27FC236}">
                  <a16:creationId xmlns:a16="http://schemas.microsoft.com/office/drawing/2014/main" id="{7026CCC8-D28C-40CF-BF72-951526B2914E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8443;p75">
              <a:extLst>
                <a:ext uri="{FF2B5EF4-FFF2-40B4-BE49-F238E27FC236}">
                  <a16:creationId xmlns:a16="http://schemas.microsoft.com/office/drawing/2014/main" id="{EB9C8EE2-E2B3-4B3D-B25F-A730C1A2A321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8444;p75">
              <a:extLst>
                <a:ext uri="{FF2B5EF4-FFF2-40B4-BE49-F238E27FC236}">
                  <a16:creationId xmlns:a16="http://schemas.microsoft.com/office/drawing/2014/main" id="{0AE62A11-77FF-4FBC-8B3C-81DB0037A77B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8445;p75">
              <a:extLst>
                <a:ext uri="{FF2B5EF4-FFF2-40B4-BE49-F238E27FC236}">
                  <a16:creationId xmlns:a16="http://schemas.microsoft.com/office/drawing/2014/main" id="{8FA4ED36-EFFE-4CEE-B956-26564FF2FF02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8446;p75">
              <a:extLst>
                <a:ext uri="{FF2B5EF4-FFF2-40B4-BE49-F238E27FC236}">
                  <a16:creationId xmlns:a16="http://schemas.microsoft.com/office/drawing/2014/main" id="{5EFA7498-3CA4-46B9-9E9A-46B810865C08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8447;p75">
              <a:extLst>
                <a:ext uri="{FF2B5EF4-FFF2-40B4-BE49-F238E27FC236}">
                  <a16:creationId xmlns:a16="http://schemas.microsoft.com/office/drawing/2014/main" id="{D802156C-6E9D-4AB5-8DBA-1A3B4AD2E450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8448;p75">
              <a:extLst>
                <a:ext uri="{FF2B5EF4-FFF2-40B4-BE49-F238E27FC236}">
                  <a16:creationId xmlns:a16="http://schemas.microsoft.com/office/drawing/2014/main" id="{B0B3B423-9DB3-4F77-AA56-B48E16841093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8449;p75">
              <a:extLst>
                <a:ext uri="{FF2B5EF4-FFF2-40B4-BE49-F238E27FC236}">
                  <a16:creationId xmlns:a16="http://schemas.microsoft.com/office/drawing/2014/main" id="{9057E2CC-F426-4FE2-B5F5-F3FA2E53C00C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8450;p75">
              <a:extLst>
                <a:ext uri="{FF2B5EF4-FFF2-40B4-BE49-F238E27FC236}">
                  <a16:creationId xmlns:a16="http://schemas.microsoft.com/office/drawing/2014/main" id="{6C2E3436-298C-4B02-B79E-EE15A6F0A3D8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8451;p75">
              <a:extLst>
                <a:ext uri="{FF2B5EF4-FFF2-40B4-BE49-F238E27FC236}">
                  <a16:creationId xmlns:a16="http://schemas.microsoft.com/office/drawing/2014/main" id="{2553AED8-7762-47E5-BED5-0CCDF14FEDBB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8452;p75">
              <a:extLst>
                <a:ext uri="{FF2B5EF4-FFF2-40B4-BE49-F238E27FC236}">
                  <a16:creationId xmlns:a16="http://schemas.microsoft.com/office/drawing/2014/main" id="{41D83423-8958-43E4-9B99-3726ECAC28A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8453;p75">
              <a:extLst>
                <a:ext uri="{FF2B5EF4-FFF2-40B4-BE49-F238E27FC236}">
                  <a16:creationId xmlns:a16="http://schemas.microsoft.com/office/drawing/2014/main" id="{7E785448-265C-4C2B-B91E-6C6814FA5E7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8454;p75">
              <a:extLst>
                <a:ext uri="{FF2B5EF4-FFF2-40B4-BE49-F238E27FC236}">
                  <a16:creationId xmlns:a16="http://schemas.microsoft.com/office/drawing/2014/main" id="{B06FCEA1-525C-4D95-ACB4-69604AB79DC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8455;p75">
              <a:extLst>
                <a:ext uri="{FF2B5EF4-FFF2-40B4-BE49-F238E27FC236}">
                  <a16:creationId xmlns:a16="http://schemas.microsoft.com/office/drawing/2014/main" id="{E26D2E03-34A2-4556-95E5-8A0268FDFD94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8456;p75">
              <a:extLst>
                <a:ext uri="{FF2B5EF4-FFF2-40B4-BE49-F238E27FC236}">
                  <a16:creationId xmlns:a16="http://schemas.microsoft.com/office/drawing/2014/main" id="{24ED15AC-DF25-4B3B-8308-F3606F1A7489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8457;p75">
              <a:extLst>
                <a:ext uri="{FF2B5EF4-FFF2-40B4-BE49-F238E27FC236}">
                  <a16:creationId xmlns:a16="http://schemas.microsoft.com/office/drawing/2014/main" id="{133913F1-BD2F-4DFF-86A7-AC948B687F8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8458;p75">
              <a:extLst>
                <a:ext uri="{FF2B5EF4-FFF2-40B4-BE49-F238E27FC236}">
                  <a16:creationId xmlns:a16="http://schemas.microsoft.com/office/drawing/2014/main" id="{CA6B3996-92B1-406B-B22B-05EF99E270C2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8459;p75">
              <a:extLst>
                <a:ext uri="{FF2B5EF4-FFF2-40B4-BE49-F238E27FC236}">
                  <a16:creationId xmlns:a16="http://schemas.microsoft.com/office/drawing/2014/main" id="{D68F970D-D6F8-4F27-9813-67E180848F17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8460;p75">
              <a:extLst>
                <a:ext uri="{FF2B5EF4-FFF2-40B4-BE49-F238E27FC236}">
                  <a16:creationId xmlns:a16="http://schemas.microsoft.com/office/drawing/2014/main" id="{C8B78793-79FC-4F92-9E82-688FD22C6A3F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8461;p75">
              <a:extLst>
                <a:ext uri="{FF2B5EF4-FFF2-40B4-BE49-F238E27FC236}">
                  <a16:creationId xmlns:a16="http://schemas.microsoft.com/office/drawing/2014/main" id="{11E3B07D-F755-4500-AE90-859EC1C4C765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8462;p75">
              <a:extLst>
                <a:ext uri="{FF2B5EF4-FFF2-40B4-BE49-F238E27FC236}">
                  <a16:creationId xmlns:a16="http://schemas.microsoft.com/office/drawing/2014/main" id="{7AFAF89B-6F00-41C9-8527-7FF14D6629E1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8463;p75">
              <a:extLst>
                <a:ext uri="{FF2B5EF4-FFF2-40B4-BE49-F238E27FC236}">
                  <a16:creationId xmlns:a16="http://schemas.microsoft.com/office/drawing/2014/main" id="{B7B8853C-FCC0-4A04-BA71-6E9BAFD631CA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8464;p75">
              <a:extLst>
                <a:ext uri="{FF2B5EF4-FFF2-40B4-BE49-F238E27FC236}">
                  <a16:creationId xmlns:a16="http://schemas.microsoft.com/office/drawing/2014/main" id="{72ED18E7-41C3-4A68-A7FD-67F9DE844BAD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8465;p75">
              <a:extLst>
                <a:ext uri="{FF2B5EF4-FFF2-40B4-BE49-F238E27FC236}">
                  <a16:creationId xmlns:a16="http://schemas.microsoft.com/office/drawing/2014/main" id="{1BCBB479-5607-4870-AB31-E460897817D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8466;p75">
              <a:extLst>
                <a:ext uri="{FF2B5EF4-FFF2-40B4-BE49-F238E27FC236}">
                  <a16:creationId xmlns:a16="http://schemas.microsoft.com/office/drawing/2014/main" id="{6AA3B1C2-2CB0-4450-B5C0-55478B74348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8467;p75">
              <a:extLst>
                <a:ext uri="{FF2B5EF4-FFF2-40B4-BE49-F238E27FC236}">
                  <a16:creationId xmlns:a16="http://schemas.microsoft.com/office/drawing/2014/main" id="{01847E29-0CD7-440F-AFFB-5BBABDB89694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8468;p75">
              <a:extLst>
                <a:ext uri="{FF2B5EF4-FFF2-40B4-BE49-F238E27FC236}">
                  <a16:creationId xmlns:a16="http://schemas.microsoft.com/office/drawing/2014/main" id="{218B842A-6642-4E54-AE4A-2DFEBCF6B88F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8469;p75">
              <a:extLst>
                <a:ext uri="{FF2B5EF4-FFF2-40B4-BE49-F238E27FC236}">
                  <a16:creationId xmlns:a16="http://schemas.microsoft.com/office/drawing/2014/main" id="{551637E4-B6F6-4DDC-8A75-EC0BCB0AE55B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8470;p75">
              <a:extLst>
                <a:ext uri="{FF2B5EF4-FFF2-40B4-BE49-F238E27FC236}">
                  <a16:creationId xmlns:a16="http://schemas.microsoft.com/office/drawing/2014/main" id="{05D4703B-49C7-432F-AC79-80E4F5667657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8471;p75">
              <a:extLst>
                <a:ext uri="{FF2B5EF4-FFF2-40B4-BE49-F238E27FC236}">
                  <a16:creationId xmlns:a16="http://schemas.microsoft.com/office/drawing/2014/main" id="{C66A034C-6595-4618-8566-E76534DC8309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8472;p75">
              <a:extLst>
                <a:ext uri="{FF2B5EF4-FFF2-40B4-BE49-F238E27FC236}">
                  <a16:creationId xmlns:a16="http://schemas.microsoft.com/office/drawing/2014/main" id="{D4E133E4-D16B-4A49-8B00-57E57E5855EB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8473;p75">
              <a:extLst>
                <a:ext uri="{FF2B5EF4-FFF2-40B4-BE49-F238E27FC236}">
                  <a16:creationId xmlns:a16="http://schemas.microsoft.com/office/drawing/2014/main" id="{15E87E84-B374-4B35-8C6B-3FC4AA270390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8474;p75">
              <a:extLst>
                <a:ext uri="{FF2B5EF4-FFF2-40B4-BE49-F238E27FC236}">
                  <a16:creationId xmlns:a16="http://schemas.microsoft.com/office/drawing/2014/main" id="{8DF17EF1-A429-440C-827D-97DD50E76BE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8475;p75">
              <a:extLst>
                <a:ext uri="{FF2B5EF4-FFF2-40B4-BE49-F238E27FC236}">
                  <a16:creationId xmlns:a16="http://schemas.microsoft.com/office/drawing/2014/main" id="{B7348323-C235-467D-9625-374747D4591F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8476;p75">
              <a:extLst>
                <a:ext uri="{FF2B5EF4-FFF2-40B4-BE49-F238E27FC236}">
                  <a16:creationId xmlns:a16="http://schemas.microsoft.com/office/drawing/2014/main" id="{7EC2F35E-E20C-4847-9665-6FE066D1CA73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8477;p75">
              <a:extLst>
                <a:ext uri="{FF2B5EF4-FFF2-40B4-BE49-F238E27FC236}">
                  <a16:creationId xmlns:a16="http://schemas.microsoft.com/office/drawing/2014/main" id="{BE9E41A1-99F1-48AE-8A20-669BD95EA2BF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8478;p75">
              <a:extLst>
                <a:ext uri="{FF2B5EF4-FFF2-40B4-BE49-F238E27FC236}">
                  <a16:creationId xmlns:a16="http://schemas.microsoft.com/office/drawing/2014/main" id="{999A0ECF-3838-49A5-81AC-D90AC165B3C7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8479;p75">
              <a:extLst>
                <a:ext uri="{FF2B5EF4-FFF2-40B4-BE49-F238E27FC236}">
                  <a16:creationId xmlns:a16="http://schemas.microsoft.com/office/drawing/2014/main" id="{E33FA508-55F1-43A8-B7B9-D0A305A24613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8480;p75">
              <a:extLst>
                <a:ext uri="{FF2B5EF4-FFF2-40B4-BE49-F238E27FC236}">
                  <a16:creationId xmlns:a16="http://schemas.microsoft.com/office/drawing/2014/main" id="{2EE5C52B-5698-45AB-9E7F-D6F98D1073D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8481;p75">
              <a:extLst>
                <a:ext uri="{FF2B5EF4-FFF2-40B4-BE49-F238E27FC236}">
                  <a16:creationId xmlns:a16="http://schemas.microsoft.com/office/drawing/2014/main" id="{DB447F88-BAAB-45DF-80C2-BF1AF77B9C4D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8482;p75">
              <a:extLst>
                <a:ext uri="{FF2B5EF4-FFF2-40B4-BE49-F238E27FC236}">
                  <a16:creationId xmlns:a16="http://schemas.microsoft.com/office/drawing/2014/main" id="{AE0F7FEC-9A2D-4582-B835-1A712CB01009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8483;p75">
              <a:extLst>
                <a:ext uri="{FF2B5EF4-FFF2-40B4-BE49-F238E27FC236}">
                  <a16:creationId xmlns:a16="http://schemas.microsoft.com/office/drawing/2014/main" id="{0CB3CB68-CFFA-4381-8E46-DD50B3A0EBA5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8484;p75">
              <a:extLst>
                <a:ext uri="{FF2B5EF4-FFF2-40B4-BE49-F238E27FC236}">
                  <a16:creationId xmlns:a16="http://schemas.microsoft.com/office/drawing/2014/main" id="{C73D5693-7AA5-44A8-B5A7-F7CC9092C6D3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8485;p75">
              <a:extLst>
                <a:ext uri="{FF2B5EF4-FFF2-40B4-BE49-F238E27FC236}">
                  <a16:creationId xmlns:a16="http://schemas.microsoft.com/office/drawing/2014/main" id="{72E85B6B-D08B-4CE1-904E-DCB2C958664F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8486;p75">
              <a:extLst>
                <a:ext uri="{FF2B5EF4-FFF2-40B4-BE49-F238E27FC236}">
                  <a16:creationId xmlns:a16="http://schemas.microsoft.com/office/drawing/2014/main" id="{738FBCFF-40C0-4D89-B9C6-A499E26E6B18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8487;p75">
              <a:extLst>
                <a:ext uri="{FF2B5EF4-FFF2-40B4-BE49-F238E27FC236}">
                  <a16:creationId xmlns:a16="http://schemas.microsoft.com/office/drawing/2014/main" id="{9278A220-1DF8-4E71-98A4-3069A1881F0F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8488;p75">
              <a:extLst>
                <a:ext uri="{FF2B5EF4-FFF2-40B4-BE49-F238E27FC236}">
                  <a16:creationId xmlns:a16="http://schemas.microsoft.com/office/drawing/2014/main" id="{8270A9B9-80C0-41B3-B1C0-AFC713064D38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8489;p75">
              <a:extLst>
                <a:ext uri="{FF2B5EF4-FFF2-40B4-BE49-F238E27FC236}">
                  <a16:creationId xmlns:a16="http://schemas.microsoft.com/office/drawing/2014/main" id="{08A1F47E-F9B7-4F1C-80D5-F5EB516F24EC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8490;p75">
              <a:extLst>
                <a:ext uri="{FF2B5EF4-FFF2-40B4-BE49-F238E27FC236}">
                  <a16:creationId xmlns:a16="http://schemas.microsoft.com/office/drawing/2014/main" id="{22A67330-88A0-4C55-9976-A077932DC803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8491;p75">
              <a:extLst>
                <a:ext uri="{FF2B5EF4-FFF2-40B4-BE49-F238E27FC236}">
                  <a16:creationId xmlns:a16="http://schemas.microsoft.com/office/drawing/2014/main" id="{E7A57E91-47A3-4F9E-89EE-BC7FCC99E56E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8492;p75">
              <a:extLst>
                <a:ext uri="{FF2B5EF4-FFF2-40B4-BE49-F238E27FC236}">
                  <a16:creationId xmlns:a16="http://schemas.microsoft.com/office/drawing/2014/main" id="{3B9DFDFB-F7EF-4C0E-978E-EE86A17A32EF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8493;p75">
              <a:extLst>
                <a:ext uri="{FF2B5EF4-FFF2-40B4-BE49-F238E27FC236}">
                  <a16:creationId xmlns:a16="http://schemas.microsoft.com/office/drawing/2014/main" id="{9DB824C7-CCD8-4C72-8792-6A634D3B836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8494;p75">
              <a:extLst>
                <a:ext uri="{FF2B5EF4-FFF2-40B4-BE49-F238E27FC236}">
                  <a16:creationId xmlns:a16="http://schemas.microsoft.com/office/drawing/2014/main" id="{80175CA1-D43C-4CC0-A26D-4F6E0AD23164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8495;p75">
              <a:extLst>
                <a:ext uri="{FF2B5EF4-FFF2-40B4-BE49-F238E27FC236}">
                  <a16:creationId xmlns:a16="http://schemas.microsoft.com/office/drawing/2014/main" id="{4AEC6571-897E-45AE-B8BE-D310AF31B0C6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8496;p75">
              <a:extLst>
                <a:ext uri="{FF2B5EF4-FFF2-40B4-BE49-F238E27FC236}">
                  <a16:creationId xmlns:a16="http://schemas.microsoft.com/office/drawing/2014/main" id="{28FE551F-10CE-40E4-8768-49E7405D6340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8497;p75">
              <a:extLst>
                <a:ext uri="{FF2B5EF4-FFF2-40B4-BE49-F238E27FC236}">
                  <a16:creationId xmlns:a16="http://schemas.microsoft.com/office/drawing/2014/main" id="{8F264BF7-9181-49FD-9DC7-61CFD05BEA7D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8498;p75">
              <a:extLst>
                <a:ext uri="{FF2B5EF4-FFF2-40B4-BE49-F238E27FC236}">
                  <a16:creationId xmlns:a16="http://schemas.microsoft.com/office/drawing/2014/main" id="{3F57BF61-A163-48A8-889E-3C618FD36E76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8499;p75">
              <a:extLst>
                <a:ext uri="{FF2B5EF4-FFF2-40B4-BE49-F238E27FC236}">
                  <a16:creationId xmlns:a16="http://schemas.microsoft.com/office/drawing/2014/main" id="{9970D8F4-A29E-41FF-B392-F8AD2B90E098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8500;p75">
              <a:extLst>
                <a:ext uri="{FF2B5EF4-FFF2-40B4-BE49-F238E27FC236}">
                  <a16:creationId xmlns:a16="http://schemas.microsoft.com/office/drawing/2014/main" id="{E94B9472-F119-41A3-A95C-1DAA1692BD0F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8501;p75">
              <a:extLst>
                <a:ext uri="{FF2B5EF4-FFF2-40B4-BE49-F238E27FC236}">
                  <a16:creationId xmlns:a16="http://schemas.microsoft.com/office/drawing/2014/main" id="{686F0428-8802-433F-AEF6-63BB09A9A4E5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8502;p75">
              <a:extLst>
                <a:ext uri="{FF2B5EF4-FFF2-40B4-BE49-F238E27FC236}">
                  <a16:creationId xmlns:a16="http://schemas.microsoft.com/office/drawing/2014/main" id="{DF3E16D3-6D04-4B73-AE19-D28C16CD8744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8503;p75">
              <a:extLst>
                <a:ext uri="{FF2B5EF4-FFF2-40B4-BE49-F238E27FC236}">
                  <a16:creationId xmlns:a16="http://schemas.microsoft.com/office/drawing/2014/main" id="{BD05D3EF-E0F4-4F89-98DA-56E505AAE81A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8504;p75">
              <a:extLst>
                <a:ext uri="{FF2B5EF4-FFF2-40B4-BE49-F238E27FC236}">
                  <a16:creationId xmlns:a16="http://schemas.microsoft.com/office/drawing/2014/main" id="{A265A702-E76A-4975-BC9B-FFAEB2FDE8B0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8505;p75">
              <a:extLst>
                <a:ext uri="{FF2B5EF4-FFF2-40B4-BE49-F238E27FC236}">
                  <a16:creationId xmlns:a16="http://schemas.microsoft.com/office/drawing/2014/main" id="{C676F920-4347-453D-A4EA-0C47B57ED50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8506;p75">
              <a:extLst>
                <a:ext uri="{FF2B5EF4-FFF2-40B4-BE49-F238E27FC236}">
                  <a16:creationId xmlns:a16="http://schemas.microsoft.com/office/drawing/2014/main" id="{0DF2EB7A-56EF-4812-85C6-61D8EC356749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8507;p75">
              <a:extLst>
                <a:ext uri="{FF2B5EF4-FFF2-40B4-BE49-F238E27FC236}">
                  <a16:creationId xmlns:a16="http://schemas.microsoft.com/office/drawing/2014/main" id="{299D2BC9-27E5-4305-8193-B033637F2CE4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8508;p75">
              <a:extLst>
                <a:ext uri="{FF2B5EF4-FFF2-40B4-BE49-F238E27FC236}">
                  <a16:creationId xmlns:a16="http://schemas.microsoft.com/office/drawing/2014/main" id="{D3ED9202-12F7-455F-B030-2216A6EBCC3B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8509;p75">
              <a:extLst>
                <a:ext uri="{FF2B5EF4-FFF2-40B4-BE49-F238E27FC236}">
                  <a16:creationId xmlns:a16="http://schemas.microsoft.com/office/drawing/2014/main" id="{DDBCEF15-066C-4597-891F-5C617095CC8E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8510;p75">
              <a:extLst>
                <a:ext uri="{FF2B5EF4-FFF2-40B4-BE49-F238E27FC236}">
                  <a16:creationId xmlns:a16="http://schemas.microsoft.com/office/drawing/2014/main" id="{6141A70D-4414-4188-B344-DF3F36F87FDA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8511;p75">
              <a:extLst>
                <a:ext uri="{FF2B5EF4-FFF2-40B4-BE49-F238E27FC236}">
                  <a16:creationId xmlns:a16="http://schemas.microsoft.com/office/drawing/2014/main" id="{E99500D8-0B84-4105-BE5A-4F28FA30AC41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8512;p75">
              <a:extLst>
                <a:ext uri="{FF2B5EF4-FFF2-40B4-BE49-F238E27FC236}">
                  <a16:creationId xmlns:a16="http://schemas.microsoft.com/office/drawing/2014/main" id="{D06223AA-7C62-4A1A-9E13-1A0CC01BC86E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8513;p75">
              <a:extLst>
                <a:ext uri="{FF2B5EF4-FFF2-40B4-BE49-F238E27FC236}">
                  <a16:creationId xmlns:a16="http://schemas.microsoft.com/office/drawing/2014/main" id="{45EF3652-AC5E-4084-8DB8-93A7913774C6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8514;p75">
              <a:extLst>
                <a:ext uri="{FF2B5EF4-FFF2-40B4-BE49-F238E27FC236}">
                  <a16:creationId xmlns:a16="http://schemas.microsoft.com/office/drawing/2014/main" id="{D1DB633A-9C74-4F10-8087-311E21B3DD44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8515;p75">
              <a:extLst>
                <a:ext uri="{FF2B5EF4-FFF2-40B4-BE49-F238E27FC236}">
                  <a16:creationId xmlns:a16="http://schemas.microsoft.com/office/drawing/2014/main" id="{C2E35931-B2BC-4BE0-9A1E-7A67846FE502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8516;p75">
              <a:extLst>
                <a:ext uri="{FF2B5EF4-FFF2-40B4-BE49-F238E27FC236}">
                  <a16:creationId xmlns:a16="http://schemas.microsoft.com/office/drawing/2014/main" id="{4DE2671F-9574-4050-A743-256807779974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8517;p75">
              <a:extLst>
                <a:ext uri="{FF2B5EF4-FFF2-40B4-BE49-F238E27FC236}">
                  <a16:creationId xmlns:a16="http://schemas.microsoft.com/office/drawing/2014/main" id="{CE582C6D-0530-4EBF-B1A5-C30EC912F459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8518;p75">
              <a:extLst>
                <a:ext uri="{FF2B5EF4-FFF2-40B4-BE49-F238E27FC236}">
                  <a16:creationId xmlns:a16="http://schemas.microsoft.com/office/drawing/2014/main" id="{F8916B6A-B42B-4523-956E-CA319AE0E5EC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8519;p75">
              <a:extLst>
                <a:ext uri="{FF2B5EF4-FFF2-40B4-BE49-F238E27FC236}">
                  <a16:creationId xmlns:a16="http://schemas.microsoft.com/office/drawing/2014/main" id="{509A2142-8E15-4F57-BEC2-157B7FD23C2E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8520;p75">
              <a:extLst>
                <a:ext uri="{FF2B5EF4-FFF2-40B4-BE49-F238E27FC236}">
                  <a16:creationId xmlns:a16="http://schemas.microsoft.com/office/drawing/2014/main" id="{E446E895-5B89-4FB7-9E94-68B2A43FA849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8521;p75">
              <a:extLst>
                <a:ext uri="{FF2B5EF4-FFF2-40B4-BE49-F238E27FC236}">
                  <a16:creationId xmlns:a16="http://schemas.microsoft.com/office/drawing/2014/main" id="{61C13049-EDB7-4EBD-AF36-4D2DFED579F2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8522;p75">
              <a:extLst>
                <a:ext uri="{FF2B5EF4-FFF2-40B4-BE49-F238E27FC236}">
                  <a16:creationId xmlns:a16="http://schemas.microsoft.com/office/drawing/2014/main" id="{A2AE457A-551D-4FEB-939D-4FCD2B87DAC5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8523;p75">
              <a:extLst>
                <a:ext uri="{FF2B5EF4-FFF2-40B4-BE49-F238E27FC236}">
                  <a16:creationId xmlns:a16="http://schemas.microsoft.com/office/drawing/2014/main" id="{2DF801C6-3AC8-4309-9FFA-245214571F5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8524;p75">
              <a:extLst>
                <a:ext uri="{FF2B5EF4-FFF2-40B4-BE49-F238E27FC236}">
                  <a16:creationId xmlns:a16="http://schemas.microsoft.com/office/drawing/2014/main" id="{A9A37579-207C-4BA0-A15B-8A0D8B3FFE0F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8525;p75">
              <a:extLst>
                <a:ext uri="{FF2B5EF4-FFF2-40B4-BE49-F238E27FC236}">
                  <a16:creationId xmlns:a16="http://schemas.microsoft.com/office/drawing/2014/main" id="{D556A967-B386-4C49-AA48-017B8C892582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8526;p75">
              <a:extLst>
                <a:ext uri="{FF2B5EF4-FFF2-40B4-BE49-F238E27FC236}">
                  <a16:creationId xmlns:a16="http://schemas.microsoft.com/office/drawing/2014/main" id="{A76421E0-4FE8-4977-99C6-5F1AFD5B69D0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8527;p75">
              <a:extLst>
                <a:ext uri="{FF2B5EF4-FFF2-40B4-BE49-F238E27FC236}">
                  <a16:creationId xmlns:a16="http://schemas.microsoft.com/office/drawing/2014/main" id="{DBCB572C-CB92-40E2-BC45-EA1119F419DD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8528;p75">
              <a:extLst>
                <a:ext uri="{FF2B5EF4-FFF2-40B4-BE49-F238E27FC236}">
                  <a16:creationId xmlns:a16="http://schemas.microsoft.com/office/drawing/2014/main" id="{9E154BFE-F006-4F10-A069-88E1449F77CA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8529;p75">
              <a:extLst>
                <a:ext uri="{FF2B5EF4-FFF2-40B4-BE49-F238E27FC236}">
                  <a16:creationId xmlns:a16="http://schemas.microsoft.com/office/drawing/2014/main" id="{FEA50847-2610-4B20-A2E0-AEAC7255C61D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8530;p75">
              <a:extLst>
                <a:ext uri="{FF2B5EF4-FFF2-40B4-BE49-F238E27FC236}">
                  <a16:creationId xmlns:a16="http://schemas.microsoft.com/office/drawing/2014/main" id="{381FA796-7770-49A7-B596-2E4918E20835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8531;p75">
              <a:extLst>
                <a:ext uri="{FF2B5EF4-FFF2-40B4-BE49-F238E27FC236}">
                  <a16:creationId xmlns:a16="http://schemas.microsoft.com/office/drawing/2014/main" id="{CAFBD326-0553-49E8-A566-921E6A65EF4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8532;p75">
              <a:extLst>
                <a:ext uri="{FF2B5EF4-FFF2-40B4-BE49-F238E27FC236}">
                  <a16:creationId xmlns:a16="http://schemas.microsoft.com/office/drawing/2014/main" id="{898E11FA-9830-48AA-93CC-2F9E693BB33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8533;p75">
              <a:extLst>
                <a:ext uri="{FF2B5EF4-FFF2-40B4-BE49-F238E27FC236}">
                  <a16:creationId xmlns:a16="http://schemas.microsoft.com/office/drawing/2014/main" id="{F778D7FA-6CF4-449C-A655-3D71CDEA0F64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8534;p75">
              <a:extLst>
                <a:ext uri="{FF2B5EF4-FFF2-40B4-BE49-F238E27FC236}">
                  <a16:creationId xmlns:a16="http://schemas.microsoft.com/office/drawing/2014/main" id="{A90BA792-358A-49B1-A7E4-BFD5A2766618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8535;p75">
              <a:extLst>
                <a:ext uri="{FF2B5EF4-FFF2-40B4-BE49-F238E27FC236}">
                  <a16:creationId xmlns:a16="http://schemas.microsoft.com/office/drawing/2014/main" id="{9BD9A97E-0043-47AD-BEA9-DE43521EFFDC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8536;p75">
              <a:extLst>
                <a:ext uri="{FF2B5EF4-FFF2-40B4-BE49-F238E27FC236}">
                  <a16:creationId xmlns:a16="http://schemas.microsoft.com/office/drawing/2014/main" id="{0109935A-66A2-481B-9A91-0B3291208FE5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8537;p75">
              <a:extLst>
                <a:ext uri="{FF2B5EF4-FFF2-40B4-BE49-F238E27FC236}">
                  <a16:creationId xmlns:a16="http://schemas.microsoft.com/office/drawing/2014/main" id="{23AC64FC-6FBA-4AC0-A556-0702E48351E5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8538;p75">
              <a:extLst>
                <a:ext uri="{FF2B5EF4-FFF2-40B4-BE49-F238E27FC236}">
                  <a16:creationId xmlns:a16="http://schemas.microsoft.com/office/drawing/2014/main" id="{90383F29-51DA-4268-9C40-65BA40A90ED2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8539;p75">
              <a:extLst>
                <a:ext uri="{FF2B5EF4-FFF2-40B4-BE49-F238E27FC236}">
                  <a16:creationId xmlns:a16="http://schemas.microsoft.com/office/drawing/2014/main" id="{F787D25C-1191-4907-A23B-44ABD3EC3EEB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8540;p75">
              <a:extLst>
                <a:ext uri="{FF2B5EF4-FFF2-40B4-BE49-F238E27FC236}">
                  <a16:creationId xmlns:a16="http://schemas.microsoft.com/office/drawing/2014/main" id="{421CD6B5-CF87-43B7-911A-26AD881BA1A7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8541;p75">
              <a:extLst>
                <a:ext uri="{FF2B5EF4-FFF2-40B4-BE49-F238E27FC236}">
                  <a16:creationId xmlns:a16="http://schemas.microsoft.com/office/drawing/2014/main" id="{2AC3A8F6-7A55-4449-B1A1-CB4F1EAFC8B0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8542;p75">
              <a:extLst>
                <a:ext uri="{FF2B5EF4-FFF2-40B4-BE49-F238E27FC236}">
                  <a16:creationId xmlns:a16="http://schemas.microsoft.com/office/drawing/2014/main" id="{26FFDD49-F4CE-49E1-A784-3E15DA3869D7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8543;p75">
              <a:extLst>
                <a:ext uri="{FF2B5EF4-FFF2-40B4-BE49-F238E27FC236}">
                  <a16:creationId xmlns:a16="http://schemas.microsoft.com/office/drawing/2014/main" id="{038A11ED-1755-445C-8A7D-D919CFFC9E3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8544;p75">
              <a:extLst>
                <a:ext uri="{FF2B5EF4-FFF2-40B4-BE49-F238E27FC236}">
                  <a16:creationId xmlns:a16="http://schemas.microsoft.com/office/drawing/2014/main" id="{F54FEBA0-BEF4-4B84-A527-86644C9D2D01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8545;p75">
              <a:extLst>
                <a:ext uri="{FF2B5EF4-FFF2-40B4-BE49-F238E27FC236}">
                  <a16:creationId xmlns:a16="http://schemas.microsoft.com/office/drawing/2014/main" id="{9AD0F619-8A8C-45A7-B489-9E2BE29BDA45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8546;p75">
              <a:extLst>
                <a:ext uri="{FF2B5EF4-FFF2-40B4-BE49-F238E27FC236}">
                  <a16:creationId xmlns:a16="http://schemas.microsoft.com/office/drawing/2014/main" id="{512242E7-7E88-4E08-92D2-7BAB94FE1680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8547;p75">
              <a:extLst>
                <a:ext uri="{FF2B5EF4-FFF2-40B4-BE49-F238E27FC236}">
                  <a16:creationId xmlns:a16="http://schemas.microsoft.com/office/drawing/2014/main" id="{7B59B90C-C9C2-4077-8D8E-5B818C70B45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8548;p75">
              <a:extLst>
                <a:ext uri="{FF2B5EF4-FFF2-40B4-BE49-F238E27FC236}">
                  <a16:creationId xmlns:a16="http://schemas.microsoft.com/office/drawing/2014/main" id="{FA78E7AE-2765-4322-94CB-6B1CFD0AB14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8549;p75">
              <a:extLst>
                <a:ext uri="{FF2B5EF4-FFF2-40B4-BE49-F238E27FC236}">
                  <a16:creationId xmlns:a16="http://schemas.microsoft.com/office/drawing/2014/main" id="{E47D7C76-3784-478D-AB5A-243DEC75A7D7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8550;p75">
              <a:extLst>
                <a:ext uri="{FF2B5EF4-FFF2-40B4-BE49-F238E27FC236}">
                  <a16:creationId xmlns:a16="http://schemas.microsoft.com/office/drawing/2014/main" id="{6BE8D85D-74D9-44F1-B6D8-F3B4F4051481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8551;p75">
              <a:extLst>
                <a:ext uri="{FF2B5EF4-FFF2-40B4-BE49-F238E27FC236}">
                  <a16:creationId xmlns:a16="http://schemas.microsoft.com/office/drawing/2014/main" id="{28647329-574A-4818-806F-E050D49E07B2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8552;p75">
              <a:extLst>
                <a:ext uri="{FF2B5EF4-FFF2-40B4-BE49-F238E27FC236}">
                  <a16:creationId xmlns:a16="http://schemas.microsoft.com/office/drawing/2014/main" id="{62819A61-46FC-42F8-96F4-E29803201470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8553;p75">
              <a:extLst>
                <a:ext uri="{FF2B5EF4-FFF2-40B4-BE49-F238E27FC236}">
                  <a16:creationId xmlns:a16="http://schemas.microsoft.com/office/drawing/2014/main" id="{130EA389-E294-4679-95C2-ED0D3032865B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8554;p75">
              <a:extLst>
                <a:ext uri="{FF2B5EF4-FFF2-40B4-BE49-F238E27FC236}">
                  <a16:creationId xmlns:a16="http://schemas.microsoft.com/office/drawing/2014/main" id="{CAF1808B-1B8B-40FD-8D3B-1649A3B2483D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8555;p75">
              <a:extLst>
                <a:ext uri="{FF2B5EF4-FFF2-40B4-BE49-F238E27FC236}">
                  <a16:creationId xmlns:a16="http://schemas.microsoft.com/office/drawing/2014/main" id="{60311936-7E17-46E3-B3FC-BE6563B6473C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8556;p75">
              <a:extLst>
                <a:ext uri="{FF2B5EF4-FFF2-40B4-BE49-F238E27FC236}">
                  <a16:creationId xmlns:a16="http://schemas.microsoft.com/office/drawing/2014/main" id="{7D4CE9CE-2A95-4C53-907D-0305D0FBB286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8557;p75">
              <a:extLst>
                <a:ext uri="{FF2B5EF4-FFF2-40B4-BE49-F238E27FC236}">
                  <a16:creationId xmlns:a16="http://schemas.microsoft.com/office/drawing/2014/main" id="{A55CC63D-4BC9-46EE-BFC7-ED49251A7E25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8558;p75">
              <a:extLst>
                <a:ext uri="{FF2B5EF4-FFF2-40B4-BE49-F238E27FC236}">
                  <a16:creationId xmlns:a16="http://schemas.microsoft.com/office/drawing/2014/main" id="{6D59C331-9CC9-4FAD-AF70-780D759F24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8559;p75">
              <a:extLst>
                <a:ext uri="{FF2B5EF4-FFF2-40B4-BE49-F238E27FC236}">
                  <a16:creationId xmlns:a16="http://schemas.microsoft.com/office/drawing/2014/main" id="{78B8F5BD-82EB-42F0-AF4B-28E2115354EC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8560;p75">
              <a:extLst>
                <a:ext uri="{FF2B5EF4-FFF2-40B4-BE49-F238E27FC236}">
                  <a16:creationId xmlns:a16="http://schemas.microsoft.com/office/drawing/2014/main" id="{DD72BBC3-7DFD-4508-9748-E71EFA911726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8561;p75">
              <a:extLst>
                <a:ext uri="{FF2B5EF4-FFF2-40B4-BE49-F238E27FC236}">
                  <a16:creationId xmlns:a16="http://schemas.microsoft.com/office/drawing/2014/main" id="{D5A6EF29-1347-4DBE-B87A-8187A5148A7C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8562;p75">
              <a:extLst>
                <a:ext uri="{FF2B5EF4-FFF2-40B4-BE49-F238E27FC236}">
                  <a16:creationId xmlns:a16="http://schemas.microsoft.com/office/drawing/2014/main" id="{02CC4D7A-6AAB-4643-BB90-818DF729316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8563;p75">
              <a:extLst>
                <a:ext uri="{FF2B5EF4-FFF2-40B4-BE49-F238E27FC236}">
                  <a16:creationId xmlns:a16="http://schemas.microsoft.com/office/drawing/2014/main" id="{0C673977-C2CF-47FC-9E4A-280385023DD3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8564;p75">
              <a:extLst>
                <a:ext uri="{FF2B5EF4-FFF2-40B4-BE49-F238E27FC236}">
                  <a16:creationId xmlns:a16="http://schemas.microsoft.com/office/drawing/2014/main" id="{744BEBF6-4916-4408-AB65-92F3A1922E2E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8565;p75">
              <a:extLst>
                <a:ext uri="{FF2B5EF4-FFF2-40B4-BE49-F238E27FC236}">
                  <a16:creationId xmlns:a16="http://schemas.microsoft.com/office/drawing/2014/main" id="{D7B393DF-89A7-438C-A703-2AA0A959ADB4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8566;p75">
              <a:extLst>
                <a:ext uri="{FF2B5EF4-FFF2-40B4-BE49-F238E27FC236}">
                  <a16:creationId xmlns:a16="http://schemas.microsoft.com/office/drawing/2014/main" id="{1DF75CB1-2B3F-462B-AF69-21A7F064B5C3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8567;p75">
              <a:extLst>
                <a:ext uri="{FF2B5EF4-FFF2-40B4-BE49-F238E27FC236}">
                  <a16:creationId xmlns:a16="http://schemas.microsoft.com/office/drawing/2014/main" id="{791ECFE4-7B57-4A95-A65D-F3879D16BC06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8568;p75">
              <a:extLst>
                <a:ext uri="{FF2B5EF4-FFF2-40B4-BE49-F238E27FC236}">
                  <a16:creationId xmlns:a16="http://schemas.microsoft.com/office/drawing/2014/main" id="{DAA32224-4E36-4AD9-88D0-C342F5DCF53F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8569;p75">
              <a:extLst>
                <a:ext uri="{FF2B5EF4-FFF2-40B4-BE49-F238E27FC236}">
                  <a16:creationId xmlns:a16="http://schemas.microsoft.com/office/drawing/2014/main" id="{39C3412D-F543-4CEF-96D5-9C4B08288091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8570;p75">
              <a:extLst>
                <a:ext uri="{FF2B5EF4-FFF2-40B4-BE49-F238E27FC236}">
                  <a16:creationId xmlns:a16="http://schemas.microsoft.com/office/drawing/2014/main" id="{755686AB-3096-42F7-8FC3-B6AB8AB0E984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8571;p75">
              <a:extLst>
                <a:ext uri="{FF2B5EF4-FFF2-40B4-BE49-F238E27FC236}">
                  <a16:creationId xmlns:a16="http://schemas.microsoft.com/office/drawing/2014/main" id="{01511C9B-D6AF-4692-B7DC-77F0A5A1D7DD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8572;p75">
              <a:extLst>
                <a:ext uri="{FF2B5EF4-FFF2-40B4-BE49-F238E27FC236}">
                  <a16:creationId xmlns:a16="http://schemas.microsoft.com/office/drawing/2014/main" id="{B719B6B6-AD71-43EC-B890-F3CF2E80EB0C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8573;p75">
              <a:extLst>
                <a:ext uri="{FF2B5EF4-FFF2-40B4-BE49-F238E27FC236}">
                  <a16:creationId xmlns:a16="http://schemas.microsoft.com/office/drawing/2014/main" id="{2526E28D-D93E-4039-8B76-866A91351AD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8574;p75">
              <a:extLst>
                <a:ext uri="{FF2B5EF4-FFF2-40B4-BE49-F238E27FC236}">
                  <a16:creationId xmlns:a16="http://schemas.microsoft.com/office/drawing/2014/main" id="{1F56512F-1128-4E78-9987-B654E9180E96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8575;p75">
              <a:extLst>
                <a:ext uri="{FF2B5EF4-FFF2-40B4-BE49-F238E27FC236}">
                  <a16:creationId xmlns:a16="http://schemas.microsoft.com/office/drawing/2014/main" id="{DB9827F9-84B2-435A-9335-9A8978C5767B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8576;p75">
              <a:extLst>
                <a:ext uri="{FF2B5EF4-FFF2-40B4-BE49-F238E27FC236}">
                  <a16:creationId xmlns:a16="http://schemas.microsoft.com/office/drawing/2014/main" id="{BAA52EC2-E832-4E1D-8D5F-A0650375001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8577;p75">
              <a:extLst>
                <a:ext uri="{FF2B5EF4-FFF2-40B4-BE49-F238E27FC236}">
                  <a16:creationId xmlns:a16="http://schemas.microsoft.com/office/drawing/2014/main" id="{ADF37027-3E3A-4CC8-8C82-5666CBC032DE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8578;p75">
              <a:extLst>
                <a:ext uri="{FF2B5EF4-FFF2-40B4-BE49-F238E27FC236}">
                  <a16:creationId xmlns:a16="http://schemas.microsoft.com/office/drawing/2014/main" id="{5B8093DE-BE7B-422B-A654-A6784B9F25CC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8579;p75">
              <a:extLst>
                <a:ext uri="{FF2B5EF4-FFF2-40B4-BE49-F238E27FC236}">
                  <a16:creationId xmlns:a16="http://schemas.microsoft.com/office/drawing/2014/main" id="{2B2BD924-D3B8-400C-AAE5-FF077496ADBC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8580;p75">
              <a:extLst>
                <a:ext uri="{FF2B5EF4-FFF2-40B4-BE49-F238E27FC236}">
                  <a16:creationId xmlns:a16="http://schemas.microsoft.com/office/drawing/2014/main" id="{348C6C25-96E6-494C-9ED7-3D1600493245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8581;p75">
              <a:extLst>
                <a:ext uri="{FF2B5EF4-FFF2-40B4-BE49-F238E27FC236}">
                  <a16:creationId xmlns:a16="http://schemas.microsoft.com/office/drawing/2014/main" id="{8BA63EE0-9B23-4456-9201-82456F6E9E8E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8582;p75">
              <a:extLst>
                <a:ext uri="{FF2B5EF4-FFF2-40B4-BE49-F238E27FC236}">
                  <a16:creationId xmlns:a16="http://schemas.microsoft.com/office/drawing/2014/main" id="{7EE2EA11-0F79-4678-ADD1-0BD19BA85058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8583;p75">
              <a:extLst>
                <a:ext uri="{FF2B5EF4-FFF2-40B4-BE49-F238E27FC236}">
                  <a16:creationId xmlns:a16="http://schemas.microsoft.com/office/drawing/2014/main" id="{09EFDE31-CFB0-47AC-B6BC-8CA3731669E1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8584;p75">
              <a:extLst>
                <a:ext uri="{FF2B5EF4-FFF2-40B4-BE49-F238E27FC236}">
                  <a16:creationId xmlns:a16="http://schemas.microsoft.com/office/drawing/2014/main" id="{C5465D63-BF5A-4DE8-8D14-F6E271F1067B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8585;p75">
              <a:extLst>
                <a:ext uri="{FF2B5EF4-FFF2-40B4-BE49-F238E27FC236}">
                  <a16:creationId xmlns:a16="http://schemas.microsoft.com/office/drawing/2014/main" id="{AAF6FF09-085C-46D3-B9BE-BE2358F2C2A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8586;p75">
              <a:extLst>
                <a:ext uri="{FF2B5EF4-FFF2-40B4-BE49-F238E27FC236}">
                  <a16:creationId xmlns:a16="http://schemas.microsoft.com/office/drawing/2014/main" id="{89FB9A48-5DDA-42DF-88F8-34A75272E5CA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8587;p75">
              <a:extLst>
                <a:ext uri="{FF2B5EF4-FFF2-40B4-BE49-F238E27FC236}">
                  <a16:creationId xmlns:a16="http://schemas.microsoft.com/office/drawing/2014/main" id="{6FE7E535-9054-4419-8469-C47C80F0CF24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8588;p75">
              <a:extLst>
                <a:ext uri="{FF2B5EF4-FFF2-40B4-BE49-F238E27FC236}">
                  <a16:creationId xmlns:a16="http://schemas.microsoft.com/office/drawing/2014/main" id="{3B502160-F495-4E42-BBBD-BD68B400E14B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8589;p75">
              <a:extLst>
                <a:ext uri="{FF2B5EF4-FFF2-40B4-BE49-F238E27FC236}">
                  <a16:creationId xmlns:a16="http://schemas.microsoft.com/office/drawing/2014/main" id="{41F0B138-A832-41AE-850F-BA7D1EBDECF2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8590;p75">
              <a:extLst>
                <a:ext uri="{FF2B5EF4-FFF2-40B4-BE49-F238E27FC236}">
                  <a16:creationId xmlns:a16="http://schemas.microsoft.com/office/drawing/2014/main" id="{129DB056-81F9-4F21-A22F-68967A445C1D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8591;p75">
              <a:extLst>
                <a:ext uri="{FF2B5EF4-FFF2-40B4-BE49-F238E27FC236}">
                  <a16:creationId xmlns:a16="http://schemas.microsoft.com/office/drawing/2014/main" id="{3C23797B-D697-4CB0-8DF7-3F7212BED08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8592;p75">
              <a:extLst>
                <a:ext uri="{FF2B5EF4-FFF2-40B4-BE49-F238E27FC236}">
                  <a16:creationId xmlns:a16="http://schemas.microsoft.com/office/drawing/2014/main" id="{1C8BB73D-39E0-4F2C-80AD-E3ABD6738AF1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8593;p75">
              <a:extLst>
                <a:ext uri="{FF2B5EF4-FFF2-40B4-BE49-F238E27FC236}">
                  <a16:creationId xmlns:a16="http://schemas.microsoft.com/office/drawing/2014/main" id="{D2B3D6A4-9FFA-441C-9402-2C452713E441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8594;p75">
              <a:extLst>
                <a:ext uri="{FF2B5EF4-FFF2-40B4-BE49-F238E27FC236}">
                  <a16:creationId xmlns:a16="http://schemas.microsoft.com/office/drawing/2014/main" id="{8065216A-0476-4E35-8DAC-D6B26CB56BDB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8595;p75">
              <a:extLst>
                <a:ext uri="{FF2B5EF4-FFF2-40B4-BE49-F238E27FC236}">
                  <a16:creationId xmlns:a16="http://schemas.microsoft.com/office/drawing/2014/main" id="{C1DFB6B4-B243-4616-A68C-5024C1CD0772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8596;p75">
              <a:extLst>
                <a:ext uri="{FF2B5EF4-FFF2-40B4-BE49-F238E27FC236}">
                  <a16:creationId xmlns:a16="http://schemas.microsoft.com/office/drawing/2014/main" id="{21083CD6-EDB1-4357-B5E8-76C08AB21A88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8597;p75">
              <a:extLst>
                <a:ext uri="{FF2B5EF4-FFF2-40B4-BE49-F238E27FC236}">
                  <a16:creationId xmlns:a16="http://schemas.microsoft.com/office/drawing/2014/main" id="{5369440E-8915-4706-A9C6-D5289961F329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8598;p75">
              <a:extLst>
                <a:ext uri="{FF2B5EF4-FFF2-40B4-BE49-F238E27FC236}">
                  <a16:creationId xmlns:a16="http://schemas.microsoft.com/office/drawing/2014/main" id="{F8303861-EB4C-4C30-A557-C06B8E08988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8599;p75">
              <a:extLst>
                <a:ext uri="{FF2B5EF4-FFF2-40B4-BE49-F238E27FC236}">
                  <a16:creationId xmlns:a16="http://schemas.microsoft.com/office/drawing/2014/main" id="{F3BBA440-302F-4A54-8AFB-3AC8F40448D6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8600;p75">
              <a:extLst>
                <a:ext uri="{FF2B5EF4-FFF2-40B4-BE49-F238E27FC236}">
                  <a16:creationId xmlns:a16="http://schemas.microsoft.com/office/drawing/2014/main" id="{3B1203FD-B934-4154-883F-61B7B013D574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8601;p75">
              <a:extLst>
                <a:ext uri="{FF2B5EF4-FFF2-40B4-BE49-F238E27FC236}">
                  <a16:creationId xmlns:a16="http://schemas.microsoft.com/office/drawing/2014/main" id="{FEBD915B-F9D6-4411-852C-B777C9C0553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8602;p75">
              <a:extLst>
                <a:ext uri="{FF2B5EF4-FFF2-40B4-BE49-F238E27FC236}">
                  <a16:creationId xmlns:a16="http://schemas.microsoft.com/office/drawing/2014/main" id="{2D08B1BC-F04B-45D8-864B-007DDCE71A1D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8603;p75">
              <a:extLst>
                <a:ext uri="{FF2B5EF4-FFF2-40B4-BE49-F238E27FC236}">
                  <a16:creationId xmlns:a16="http://schemas.microsoft.com/office/drawing/2014/main" id="{0D3EAE68-4136-4D42-BD2E-668F72C20385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8604;p75">
              <a:extLst>
                <a:ext uri="{FF2B5EF4-FFF2-40B4-BE49-F238E27FC236}">
                  <a16:creationId xmlns:a16="http://schemas.microsoft.com/office/drawing/2014/main" id="{7C6C9501-D341-4AA3-812B-B2DDC4A93C7A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8605;p75">
              <a:extLst>
                <a:ext uri="{FF2B5EF4-FFF2-40B4-BE49-F238E27FC236}">
                  <a16:creationId xmlns:a16="http://schemas.microsoft.com/office/drawing/2014/main" id="{1760C911-93FD-4B88-95BC-651ADF7674AA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8606;p75">
              <a:extLst>
                <a:ext uri="{FF2B5EF4-FFF2-40B4-BE49-F238E27FC236}">
                  <a16:creationId xmlns:a16="http://schemas.microsoft.com/office/drawing/2014/main" id="{996ED6C4-BA78-47AE-B09B-963C79BF0175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8607;p75">
              <a:extLst>
                <a:ext uri="{FF2B5EF4-FFF2-40B4-BE49-F238E27FC236}">
                  <a16:creationId xmlns:a16="http://schemas.microsoft.com/office/drawing/2014/main" id="{A31224AF-BC84-4C41-B508-AE0A6AC7E29C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8608;p75">
              <a:extLst>
                <a:ext uri="{FF2B5EF4-FFF2-40B4-BE49-F238E27FC236}">
                  <a16:creationId xmlns:a16="http://schemas.microsoft.com/office/drawing/2014/main" id="{8056296A-2F39-4F37-A971-78E0CF40581A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8609;p75">
              <a:extLst>
                <a:ext uri="{FF2B5EF4-FFF2-40B4-BE49-F238E27FC236}">
                  <a16:creationId xmlns:a16="http://schemas.microsoft.com/office/drawing/2014/main" id="{16B694C5-26AF-4394-B2AF-A9A087958DA9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8610;p75">
              <a:extLst>
                <a:ext uri="{FF2B5EF4-FFF2-40B4-BE49-F238E27FC236}">
                  <a16:creationId xmlns:a16="http://schemas.microsoft.com/office/drawing/2014/main" id="{81ED9DD1-E5C4-4334-989F-4A4A7C663E3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8611;p75">
              <a:extLst>
                <a:ext uri="{FF2B5EF4-FFF2-40B4-BE49-F238E27FC236}">
                  <a16:creationId xmlns:a16="http://schemas.microsoft.com/office/drawing/2014/main" id="{2B695DE5-2A70-4B83-939C-A3BC991FFDC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8612;p75">
              <a:extLst>
                <a:ext uri="{FF2B5EF4-FFF2-40B4-BE49-F238E27FC236}">
                  <a16:creationId xmlns:a16="http://schemas.microsoft.com/office/drawing/2014/main" id="{C27F2271-834A-43C0-A8B8-11B3DA3D31A9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8613;p75">
              <a:extLst>
                <a:ext uri="{FF2B5EF4-FFF2-40B4-BE49-F238E27FC236}">
                  <a16:creationId xmlns:a16="http://schemas.microsoft.com/office/drawing/2014/main" id="{3AF29AB8-5360-49E6-884E-E0E84342379F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8614;p75">
              <a:extLst>
                <a:ext uri="{FF2B5EF4-FFF2-40B4-BE49-F238E27FC236}">
                  <a16:creationId xmlns:a16="http://schemas.microsoft.com/office/drawing/2014/main" id="{DC621532-C851-46F7-B2EF-3C39FC81D377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8615;p75">
              <a:extLst>
                <a:ext uri="{FF2B5EF4-FFF2-40B4-BE49-F238E27FC236}">
                  <a16:creationId xmlns:a16="http://schemas.microsoft.com/office/drawing/2014/main" id="{F4CDA1FD-1B64-4A69-AF08-3139AC2B24E3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8616;p75">
              <a:extLst>
                <a:ext uri="{FF2B5EF4-FFF2-40B4-BE49-F238E27FC236}">
                  <a16:creationId xmlns:a16="http://schemas.microsoft.com/office/drawing/2014/main" id="{0FA72D37-665B-4DCC-8A4D-2174DC90A5A2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8617;p75">
              <a:extLst>
                <a:ext uri="{FF2B5EF4-FFF2-40B4-BE49-F238E27FC236}">
                  <a16:creationId xmlns:a16="http://schemas.microsoft.com/office/drawing/2014/main" id="{697ADC1C-816E-49E0-94DE-C0855576BF16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8618;p75">
              <a:extLst>
                <a:ext uri="{FF2B5EF4-FFF2-40B4-BE49-F238E27FC236}">
                  <a16:creationId xmlns:a16="http://schemas.microsoft.com/office/drawing/2014/main" id="{5462AA58-8B86-4538-9C14-D9BC525A5771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8619;p75">
              <a:extLst>
                <a:ext uri="{FF2B5EF4-FFF2-40B4-BE49-F238E27FC236}">
                  <a16:creationId xmlns:a16="http://schemas.microsoft.com/office/drawing/2014/main" id="{F6B914D9-440D-4C2A-A1D0-7382D1242F18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8620;p75">
              <a:extLst>
                <a:ext uri="{FF2B5EF4-FFF2-40B4-BE49-F238E27FC236}">
                  <a16:creationId xmlns:a16="http://schemas.microsoft.com/office/drawing/2014/main" id="{174CB0EC-BD25-4F8A-BE73-482B76DB874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8621;p75">
              <a:extLst>
                <a:ext uri="{FF2B5EF4-FFF2-40B4-BE49-F238E27FC236}">
                  <a16:creationId xmlns:a16="http://schemas.microsoft.com/office/drawing/2014/main" id="{4355AAC5-DAF1-4A77-9D68-CE70212A63B4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8622;p75">
              <a:extLst>
                <a:ext uri="{FF2B5EF4-FFF2-40B4-BE49-F238E27FC236}">
                  <a16:creationId xmlns:a16="http://schemas.microsoft.com/office/drawing/2014/main" id="{3A989B69-BB84-42AD-A777-5152802C5A5C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8623;p75">
              <a:extLst>
                <a:ext uri="{FF2B5EF4-FFF2-40B4-BE49-F238E27FC236}">
                  <a16:creationId xmlns:a16="http://schemas.microsoft.com/office/drawing/2014/main" id="{29934A72-FBD9-4D46-9B5A-4CEB6F5FF294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8624;p75">
              <a:extLst>
                <a:ext uri="{FF2B5EF4-FFF2-40B4-BE49-F238E27FC236}">
                  <a16:creationId xmlns:a16="http://schemas.microsoft.com/office/drawing/2014/main" id="{BC6F0427-5546-472E-843C-1C8F3927A4C7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8625;p75">
              <a:extLst>
                <a:ext uri="{FF2B5EF4-FFF2-40B4-BE49-F238E27FC236}">
                  <a16:creationId xmlns:a16="http://schemas.microsoft.com/office/drawing/2014/main" id="{7C9E9BB9-0ED9-494E-B07D-59CAFF5A2E7B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8626;p75">
              <a:extLst>
                <a:ext uri="{FF2B5EF4-FFF2-40B4-BE49-F238E27FC236}">
                  <a16:creationId xmlns:a16="http://schemas.microsoft.com/office/drawing/2014/main" id="{B21F51D1-7211-4B39-8286-A25C3B386E9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8627;p75">
              <a:extLst>
                <a:ext uri="{FF2B5EF4-FFF2-40B4-BE49-F238E27FC236}">
                  <a16:creationId xmlns:a16="http://schemas.microsoft.com/office/drawing/2014/main" id="{8431A091-FB6E-454F-A83C-DCAF2B664875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8628;p75">
              <a:extLst>
                <a:ext uri="{FF2B5EF4-FFF2-40B4-BE49-F238E27FC236}">
                  <a16:creationId xmlns:a16="http://schemas.microsoft.com/office/drawing/2014/main" id="{344E50CD-CFDE-4245-938C-66C1751F38B8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8629;p75">
              <a:extLst>
                <a:ext uri="{FF2B5EF4-FFF2-40B4-BE49-F238E27FC236}">
                  <a16:creationId xmlns:a16="http://schemas.microsoft.com/office/drawing/2014/main" id="{5D449938-AB43-4E60-BD60-616B4D7F5261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8630;p75">
              <a:extLst>
                <a:ext uri="{FF2B5EF4-FFF2-40B4-BE49-F238E27FC236}">
                  <a16:creationId xmlns:a16="http://schemas.microsoft.com/office/drawing/2014/main" id="{D646492E-F90C-440A-B860-A7286E1C345A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8631;p75">
              <a:extLst>
                <a:ext uri="{FF2B5EF4-FFF2-40B4-BE49-F238E27FC236}">
                  <a16:creationId xmlns:a16="http://schemas.microsoft.com/office/drawing/2014/main" id="{743B8103-E202-4F48-9799-1D631A549E04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8632;p75">
              <a:extLst>
                <a:ext uri="{FF2B5EF4-FFF2-40B4-BE49-F238E27FC236}">
                  <a16:creationId xmlns:a16="http://schemas.microsoft.com/office/drawing/2014/main" id="{CFBD6FF4-2320-4C18-9B0F-C79BF09A9351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8633;p75">
              <a:extLst>
                <a:ext uri="{FF2B5EF4-FFF2-40B4-BE49-F238E27FC236}">
                  <a16:creationId xmlns:a16="http://schemas.microsoft.com/office/drawing/2014/main" id="{5B4872AE-CCF5-420C-B1BF-E1A9FB9BAF5B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8634;p75">
              <a:extLst>
                <a:ext uri="{FF2B5EF4-FFF2-40B4-BE49-F238E27FC236}">
                  <a16:creationId xmlns:a16="http://schemas.microsoft.com/office/drawing/2014/main" id="{A0E96815-4205-4F30-AE04-F3092109A89A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8635;p75">
              <a:extLst>
                <a:ext uri="{FF2B5EF4-FFF2-40B4-BE49-F238E27FC236}">
                  <a16:creationId xmlns:a16="http://schemas.microsoft.com/office/drawing/2014/main" id="{BE612C8F-5E83-4264-8599-79FCBDA02847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8636;p75">
              <a:extLst>
                <a:ext uri="{FF2B5EF4-FFF2-40B4-BE49-F238E27FC236}">
                  <a16:creationId xmlns:a16="http://schemas.microsoft.com/office/drawing/2014/main" id="{C3078742-588E-43DF-A9AE-0AF47BC06E4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8637;p75">
              <a:extLst>
                <a:ext uri="{FF2B5EF4-FFF2-40B4-BE49-F238E27FC236}">
                  <a16:creationId xmlns:a16="http://schemas.microsoft.com/office/drawing/2014/main" id="{A985F3FC-D08A-4023-9A43-0AC6B1867329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8638;p75">
              <a:extLst>
                <a:ext uri="{FF2B5EF4-FFF2-40B4-BE49-F238E27FC236}">
                  <a16:creationId xmlns:a16="http://schemas.microsoft.com/office/drawing/2014/main" id="{115AA479-6157-44FB-8BF1-10A45A3A7004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8639;p75">
              <a:extLst>
                <a:ext uri="{FF2B5EF4-FFF2-40B4-BE49-F238E27FC236}">
                  <a16:creationId xmlns:a16="http://schemas.microsoft.com/office/drawing/2014/main" id="{FBECD00F-9B1E-4E49-A552-4AA9B0819AA8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8640;p75">
              <a:extLst>
                <a:ext uri="{FF2B5EF4-FFF2-40B4-BE49-F238E27FC236}">
                  <a16:creationId xmlns:a16="http://schemas.microsoft.com/office/drawing/2014/main" id="{1EFA668F-7E2C-48D7-82B6-D920D4BEC666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8641;p75">
              <a:extLst>
                <a:ext uri="{FF2B5EF4-FFF2-40B4-BE49-F238E27FC236}">
                  <a16:creationId xmlns:a16="http://schemas.microsoft.com/office/drawing/2014/main" id="{B5039425-2338-48FB-B919-2051FCEE918A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8642;p75">
              <a:extLst>
                <a:ext uri="{FF2B5EF4-FFF2-40B4-BE49-F238E27FC236}">
                  <a16:creationId xmlns:a16="http://schemas.microsoft.com/office/drawing/2014/main" id="{B69E6619-0C92-413A-9FE6-94577D2AE36B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8643;p75">
              <a:extLst>
                <a:ext uri="{FF2B5EF4-FFF2-40B4-BE49-F238E27FC236}">
                  <a16:creationId xmlns:a16="http://schemas.microsoft.com/office/drawing/2014/main" id="{8DAFF326-A2F4-46D1-BEA3-7D7ABB650E09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8644;p75">
              <a:extLst>
                <a:ext uri="{FF2B5EF4-FFF2-40B4-BE49-F238E27FC236}">
                  <a16:creationId xmlns:a16="http://schemas.microsoft.com/office/drawing/2014/main" id="{7E53571B-45F4-4688-AA2B-93863907C6AD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8645;p75">
              <a:extLst>
                <a:ext uri="{FF2B5EF4-FFF2-40B4-BE49-F238E27FC236}">
                  <a16:creationId xmlns:a16="http://schemas.microsoft.com/office/drawing/2014/main" id="{6E8FD00A-6EBF-4722-9D79-9EF258D88665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8646;p75">
              <a:extLst>
                <a:ext uri="{FF2B5EF4-FFF2-40B4-BE49-F238E27FC236}">
                  <a16:creationId xmlns:a16="http://schemas.microsoft.com/office/drawing/2014/main" id="{3B1BBA87-55A4-4BE2-B888-343EE768F960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8647;p75">
              <a:extLst>
                <a:ext uri="{FF2B5EF4-FFF2-40B4-BE49-F238E27FC236}">
                  <a16:creationId xmlns:a16="http://schemas.microsoft.com/office/drawing/2014/main" id="{4D6E38E7-C778-4A37-9F94-0133ACFE6754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8648;p75">
              <a:extLst>
                <a:ext uri="{FF2B5EF4-FFF2-40B4-BE49-F238E27FC236}">
                  <a16:creationId xmlns:a16="http://schemas.microsoft.com/office/drawing/2014/main" id="{705C71F0-1C19-4A2B-885A-73D816E255D8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8649;p75">
              <a:extLst>
                <a:ext uri="{FF2B5EF4-FFF2-40B4-BE49-F238E27FC236}">
                  <a16:creationId xmlns:a16="http://schemas.microsoft.com/office/drawing/2014/main" id="{22C26194-4DF3-43AF-B3B3-D906FE2C54B5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8650;p75">
              <a:extLst>
                <a:ext uri="{FF2B5EF4-FFF2-40B4-BE49-F238E27FC236}">
                  <a16:creationId xmlns:a16="http://schemas.microsoft.com/office/drawing/2014/main" id="{054F2D05-AAEB-47FB-A38B-612ED805D0A5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8651;p75">
              <a:extLst>
                <a:ext uri="{FF2B5EF4-FFF2-40B4-BE49-F238E27FC236}">
                  <a16:creationId xmlns:a16="http://schemas.microsoft.com/office/drawing/2014/main" id="{F573F9D3-D29A-411D-83AF-7111B0D25435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8652;p75">
              <a:extLst>
                <a:ext uri="{FF2B5EF4-FFF2-40B4-BE49-F238E27FC236}">
                  <a16:creationId xmlns:a16="http://schemas.microsoft.com/office/drawing/2014/main" id="{744F988D-A248-4AC1-8065-54CE5B6BDD34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8653;p75">
              <a:extLst>
                <a:ext uri="{FF2B5EF4-FFF2-40B4-BE49-F238E27FC236}">
                  <a16:creationId xmlns:a16="http://schemas.microsoft.com/office/drawing/2014/main" id="{00AC7934-D569-426F-9DDC-37DB4E57D173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8654;p75">
              <a:extLst>
                <a:ext uri="{FF2B5EF4-FFF2-40B4-BE49-F238E27FC236}">
                  <a16:creationId xmlns:a16="http://schemas.microsoft.com/office/drawing/2014/main" id="{6A48CAF4-F523-4D4F-9EBF-7FA297A92A3D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8655;p75">
              <a:extLst>
                <a:ext uri="{FF2B5EF4-FFF2-40B4-BE49-F238E27FC236}">
                  <a16:creationId xmlns:a16="http://schemas.microsoft.com/office/drawing/2014/main" id="{8CEDF8F9-46F3-485F-9B9E-8CA763D84C6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8656;p75">
              <a:extLst>
                <a:ext uri="{FF2B5EF4-FFF2-40B4-BE49-F238E27FC236}">
                  <a16:creationId xmlns:a16="http://schemas.microsoft.com/office/drawing/2014/main" id="{74845E60-8669-4ED7-99D5-1B9D20D421D2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8657;p75">
              <a:extLst>
                <a:ext uri="{FF2B5EF4-FFF2-40B4-BE49-F238E27FC236}">
                  <a16:creationId xmlns:a16="http://schemas.microsoft.com/office/drawing/2014/main" id="{E3F97900-8634-4676-86EE-89E29BC6B81B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8658;p75">
              <a:extLst>
                <a:ext uri="{FF2B5EF4-FFF2-40B4-BE49-F238E27FC236}">
                  <a16:creationId xmlns:a16="http://schemas.microsoft.com/office/drawing/2014/main" id="{D7B66735-8CEA-4DC3-A58C-784DC84ECEB5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8659;p75">
              <a:extLst>
                <a:ext uri="{FF2B5EF4-FFF2-40B4-BE49-F238E27FC236}">
                  <a16:creationId xmlns:a16="http://schemas.microsoft.com/office/drawing/2014/main" id="{4FECEEBF-B08D-4A54-A1E0-FBE65A0DD5F5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8660;p75">
              <a:extLst>
                <a:ext uri="{FF2B5EF4-FFF2-40B4-BE49-F238E27FC236}">
                  <a16:creationId xmlns:a16="http://schemas.microsoft.com/office/drawing/2014/main" id="{D9619980-3329-4078-A873-3363CDE406F4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8661;p75">
              <a:extLst>
                <a:ext uri="{FF2B5EF4-FFF2-40B4-BE49-F238E27FC236}">
                  <a16:creationId xmlns:a16="http://schemas.microsoft.com/office/drawing/2014/main" id="{6E0FC579-D242-4E14-9450-10B292E37415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8662;p75">
              <a:extLst>
                <a:ext uri="{FF2B5EF4-FFF2-40B4-BE49-F238E27FC236}">
                  <a16:creationId xmlns:a16="http://schemas.microsoft.com/office/drawing/2014/main" id="{4C136308-7ED2-406B-B3C9-1B7D32B7C8AE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8663;p75">
              <a:extLst>
                <a:ext uri="{FF2B5EF4-FFF2-40B4-BE49-F238E27FC236}">
                  <a16:creationId xmlns:a16="http://schemas.microsoft.com/office/drawing/2014/main" id="{02BC33BC-1700-48C7-9C04-6A86764BFC2C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8664;p75">
              <a:extLst>
                <a:ext uri="{FF2B5EF4-FFF2-40B4-BE49-F238E27FC236}">
                  <a16:creationId xmlns:a16="http://schemas.microsoft.com/office/drawing/2014/main" id="{518F931E-B812-4A83-ADAF-AF3B245EC039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8665;p75">
              <a:extLst>
                <a:ext uri="{FF2B5EF4-FFF2-40B4-BE49-F238E27FC236}">
                  <a16:creationId xmlns:a16="http://schemas.microsoft.com/office/drawing/2014/main" id="{6679CAE5-B64B-4C37-811F-9528E4B51F80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8666;p75">
              <a:extLst>
                <a:ext uri="{FF2B5EF4-FFF2-40B4-BE49-F238E27FC236}">
                  <a16:creationId xmlns:a16="http://schemas.microsoft.com/office/drawing/2014/main" id="{56A8E59F-BB3C-42BB-836F-40659FA7C222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8667;p75">
              <a:extLst>
                <a:ext uri="{FF2B5EF4-FFF2-40B4-BE49-F238E27FC236}">
                  <a16:creationId xmlns:a16="http://schemas.microsoft.com/office/drawing/2014/main" id="{7D01AF0C-5A74-48F6-8C22-FE38B3F91D3F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8668;p75">
              <a:extLst>
                <a:ext uri="{FF2B5EF4-FFF2-40B4-BE49-F238E27FC236}">
                  <a16:creationId xmlns:a16="http://schemas.microsoft.com/office/drawing/2014/main" id="{ED8A4452-5674-4B53-A2C9-F5E8525A0CD7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8669;p75">
              <a:extLst>
                <a:ext uri="{FF2B5EF4-FFF2-40B4-BE49-F238E27FC236}">
                  <a16:creationId xmlns:a16="http://schemas.microsoft.com/office/drawing/2014/main" id="{628F5A6B-0B22-44A5-90BD-13C6DF4C4E27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8670;p75">
              <a:extLst>
                <a:ext uri="{FF2B5EF4-FFF2-40B4-BE49-F238E27FC236}">
                  <a16:creationId xmlns:a16="http://schemas.microsoft.com/office/drawing/2014/main" id="{5EEE5F9C-B602-426C-8D79-BB2C40188D73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8671;p75">
              <a:extLst>
                <a:ext uri="{FF2B5EF4-FFF2-40B4-BE49-F238E27FC236}">
                  <a16:creationId xmlns:a16="http://schemas.microsoft.com/office/drawing/2014/main" id="{4CA921D8-9412-4E24-BD10-4A68EEA3E4E8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8672;p75">
              <a:extLst>
                <a:ext uri="{FF2B5EF4-FFF2-40B4-BE49-F238E27FC236}">
                  <a16:creationId xmlns:a16="http://schemas.microsoft.com/office/drawing/2014/main" id="{169404FF-D3E5-4EC1-B60D-E399FB4EA0E8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8673;p75">
              <a:extLst>
                <a:ext uri="{FF2B5EF4-FFF2-40B4-BE49-F238E27FC236}">
                  <a16:creationId xmlns:a16="http://schemas.microsoft.com/office/drawing/2014/main" id="{00A387EC-0FF6-4ACD-AE29-F7F4F6577F2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8674;p75">
              <a:extLst>
                <a:ext uri="{FF2B5EF4-FFF2-40B4-BE49-F238E27FC236}">
                  <a16:creationId xmlns:a16="http://schemas.microsoft.com/office/drawing/2014/main" id="{72B55615-7E88-45DC-AFA4-B61F3153A7C8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8675;p75">
              <a:extLst>
                <a:ext uri="{FF2B5EF4-FFF2-40B4-BE49-F238E27FC236}">
                  <a16:creationId xmlns:a16="http://schemas.microsoft.com/office/drawing/2014/main" id="{51C1D15B-95AE-46F9-8A06-66A60F933660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8676;p75">
              <a:extLst>
                <a:ext uri="{FF2B5EF4-FFF2-40B4-BE49-F238E27FC236}">
                  <a16:creationId xmlns:a16="http://schemas.microsoft.com/office/drawing/2014/main" id="{9619FC90-787C-489E-8D8C-4900DAB6C799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8677;p75">
              <a:extLst>
                <a:ext uri="{FF2B5EF4-FFF2-40B4-BE49-F238E27FC236}">
                  <a16:creationId xmlns:a16="http://schemas.microsoft.com/office/drawing/2014/main" id="{B6B56D7B-C06B-4757-A601-61B28DA71D7C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8678;p75">
              <a:extLst>
                <a:ext uri="{FF2B5EF4-FFF2-40B4-BE49-F238E27FC236}">
                  <a16:creationId xmlns:a16="http://schemas.microsoft.com/office/drawing/2014/main" id="{F0B96F84-69D6-4E61-A69B-5651E08A3899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8679;p75">
              <a:extLst>
                <a:ext uri="{FF2B5EF4-FFF2-40B4-BE49-F238E27FC236}">
                  <a16:creationId xmlns:a16="http://schemas.microsoft.com/office/drawing/2014/main" id="{0F45C010-2548-46FA-AA42-433A7DC1D22F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8680;p75">
              <a:extLst>
                <a:ext uri="{FF2B5EF4-FFF2-40B4-BE49-F238E27FC236}">
                  <a16:creationId xmlns:a16="http://schemas.microsoft.com/office/drawing/2014/main" id="{DD5E7C26-D813-4CAB-9121-00E69E74EFE7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8681;p75">
              <a:extLst>
                <a:ext uri="{FF2B5EF4-FFF2-40B4-BE49-F238E27FC236}">
                  <a16:creationId xmlns:a16="http://schemas.microsoft.com/office/drawing/2014/main" id="{7FF5B9CB-D543-4462-AFD5-6D5B6550343E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8682;p75">
              <a:extLst>
                <a:ext uri="{FF2B5EF4-FFF2-40B4-BE49-F238E27FC236}">
                  <a16:creationId xmlns:a16="http://schemas.microsoft.com/office/drawing/2014/main" id="{56C9B086-2004-4A08-A2F9-8F8066A49280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8683;p75">
              <a:extLst>
                <a:ext uri="{FF2B5EF4-FFF2-40B4-BE49-F238E27FC236}">
                  <a16:creationId xmlns:a16="http://schemas.microsoft.com/office/drawing/2014/main" id="{BB9FF700-6F68-4CEE-BF7C-B4D2EBAABD30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8684;p75">
              <a:extLst>
                <a:ext uri="{FF2B5EF4-FFF2-40B4-BE49-F238E27FC236}">
                  <a16:creationId xmlns:a16="http://schemas.microsoft.com/office/drawing/2014/main" id="{43970CDB-CACA-4F50-A42B-34473053A7FE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8685;p75">
              <a:extLst>
                <a:ext uri="{FF2B5EF4-FFF2-40B4-BE49-F238E27FC236}">
                  <a16:creationId xmlns:a16="http://schemas.microsoft.com/office/drawing/2014/main" id="{621EEDF3-2D84-44D1-B5B3-FCC44D598484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8686;p75">
              <a:extLst>
                <a:ext uri="{FF2B5EF4-FFF2-40B4-BE49-F238E27FC236}">
                  <a16:creationId xmlns:a16="http://schemas.microsoft.com/office/drawing/2014/main" id="{ACB40DDB-FB1D-404C-9935-4095456D6224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8687;p75">
              <a:extLst>
                <a:ext uri="{FF2B5EF4-FFF2-40B4-BE49-F238E27FC236}">
                  <a16:creationId xmlns:a16="http://schemas.microsoft.com/office/drawing/2014/main" id="{12EF2581-0F4C-4D9D-AE64-C5AD88BEE89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8688;p75">
              <a:extLst>
                <a:ext uri="{FF2B5EF4-FFF2-40B4-BE49-F238E27FC236}">
                  <a16:creationId xmlns:a16="http://schemas.microsoft.com/office/drawing/2014/main" id="{405AFC57-0FAC-4427-8365-ADBB9CA9DF88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8689;p75">
              <a:extLst>
                <a:ext uri="{FF2B5EF4-FFF2-40B4-BE49-F238E27FC236}">
                  <a16:creationId xmlns:a16="http://schemas.microsoft.com/office/drawing/2014/main" id="{7C246E68-6E53-4D5F-B631-C4A6C5785D81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8690;p75">
              <a:extLst>
                <a:ext uri="{FF2B5EF4-FFF2-40B4-BE49-F238E27FC236}">
                  <a16:creationId xmlns:a16="http://schemas.microsoft.com/office/drawing/2014/main" id="{971A41CC-7336-4FC5-914B-13E41CCC57EE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8691;p75">
              <a:extLst>
                <a:ext uri="{FF2B5EF4-FFF2-40B4-BE49-F238E27FC236}">
                  <a16:creationId xmlns:a16="http://schemas.microsoft.com/office/drawing/2014/main" id="{FFD2751E-CADE-494E-9942-8B0633603F38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8692;p75">
              <a:extLst>
                <a:ext uri="{FF2B5EF4-FFF2-40B4-BE49-F238E27FC236}">
                  <a16:creationId xmlns:a16="http://schemas.microsoft.com/office/drawing/2014/main" id="{490D3E6A-3B01-462C-A62F-7BA504A5FC77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8693;p75">
              <a:extLst>
                <a:ext uri="{FF2B5EF4-FFF2-40B4-BE49-F238E27FC236}">
                  <a16:creationId xmlns:a16="http://schemas.microsoft.com/office/drawing/2014/main" id="{61FB8374-6CB5-4D06-8DBC-E2133FFBC54C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8694;p75">
              <a:extLst>
                <a:ext uri="{FF2B5EF4-FFF2-40B4-BE49-F238E27FC236}">
                  <a16:creationId xmlns:a16="http://schemas.microsoft.com/office/drawing/2014/main" id="{AE968456-30B4-4F47-A6D3-AB37B5FDE0BA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8695;p75">
              <a:extLst>
                <a:ext uri="{FF2B5EF4-FFF2-40B4-BE49-F238E27FC236}">
                  <a16:creationId xmlns:a16="http://schemas.microsoft.com/office/drawing/2014/main" id="{DFA3CC63-9658-4D4C-88C1-87644EFD70F4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8696;p75">
              <a:extLst>
                <a:ext uri="{FF2B5EF4-FFF2-40B4-BE49-F238E27FC236}">
                  <a16:creationId xmlns:a16="http://schemas.microsoft.com/office/drawing/2014/main" id="{3B39DD7C-89E7-4FE5-84EC-EF97B0799826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8697;p75">
              <a:extLst>
                <a:ext uri="{FF2B5EF4-FFF2-40B4-BE49-F238E27FC236}">
                  <a16:creationId xmlns:a16="http://schemas.microsoft.com/office/drawing/2014/main" id="{7D424E7F-02D1-4485-8BB4-CD9D8D8580B5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8698;p75">
              <a:extLst>
                <a:ext uri="{FF2B5EF4-FFF2-40B4-BE49-F238E27FC236}">
                  <a16:creationId xmlns:a16="http://schemas.microsoft.com/office/drawing/2014/main" id="{E6E5D6DF-96F7-409B-A7E1-6835427720F9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8699;p75">
              <a:extLst>
                <a:ext uri="{FF2B5EF4-FFF2-40B4-BE49-F238E27FC236}">
                  <a16:creationId xmlns:a16="http://schemas.microsoft.com/office/drawing/2014/main" id="{D2BC55D8-5F77-4C95-BE4A-73AA23E8C38E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8700;p75">
              <a:extLst>
                <a:ext uri="{FF2B5EF4-FFF2-40B4-BE49-F238E27FC236}">
                  <a16:creationId xmlns:a16="http://schemas.microsoft.com/office/drawing/2014/main" id="{B5E9C23A-0594-49F4-B12B-E461400619D6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8701;p75">
              <a:extLst>
                <a:ext uri="{FF2B5EF4-FFF2-40B4-BE49-F238E27FC236}">
                  <a16:creationId xmlns:a16="http://schemas.microsoft.com/office/drawing/2014/main" id="{6AFB8BDD-18F3-41C7-BF22-F0013E5CE34C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8702;p75">
              <a:extLst>
                <a:ext uri="{FF2B5EF4-FFF2-40B4-BE49-F238E27FC236}">
                  <a16:creationId xmlns:a16="http://schemas.microsoft.com/office/drawing/2014/main" id="{D79B7117-ADEE-4ABA-9F4C-38E64B9A41C0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8703;p75">
              <a:extLst>
                <a:ext uri="{FF2B5EF4-FFF2-40B4-BE49-F238E27FC236}">
                  <a16:creationId xmlns:a16="http://schemas.microsoft.com/office/drawing/2014/main" id="{8D39983D-CB3B-48FE-80F7-D9BB75FD907B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8704;p75">
              <a:extLst>
                <a:ext uri="{FF2B5EF4-FFF2-40B4-BE49-F238E27FC236}">
                  <a16:creationId xmlns:a16="http://schemas.microsoft.com/office/drawing/2014/main" id="{994E2554-2FEF-421F-98AC-0CBBF118DEE9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8705;p75">
              <a:extLst>
                <a:ext uri="{FF2B5EF4-FFF2-40B4-BE49-F238E27FC236}">
                  <a16:creationId xmlns:a16="http://schemas.microsoft.com/office/drawing/2014/main" id="{696CBCD3-EA9E-4530-9415-A17CDE55F5FA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8706;p75">
              <a:extLst>
                <a:ext uri="{FF2B5EF4-FFF2-40B4-BE49-F238E27FC236}">
                  <a16:creationId xmlns:a16="http://schemas.microsoft.com/office/drawing/2014/main" id="{914EA534-7906-42FE-A471-93B79F4389E6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8707;p75">
              <a:extLst>
                <a:ext uri="{FF2B5EF4-FFF2-40B4-BE49-F238E27FC236}">
                  <a16:creationId xmlns:a16="http://schemas.microsoft.com/office/drawing/2014/main" id="{4F40F542-7463-42A7-9ECB-BDB1DF244B37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8708;p75">
              <a:extLst>
                <a:ext uri="{FF2B5EF4-FFF2-40B4-BE49-F238E27FC236}">
                  <a16:creationId xmlns:a16="http://schemas.microsoft.com/office/drawing/2014/main" id="{83C54106-0264-40FF-BECB-D4EEBDFCD9C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8709;p75">
              <a:extLst>
                <a:ext uri="{FF2B5EF4-FFF2-40B4-BE49-F238E27FC236}">
                  <a16:creationId xmlns:a16="http://schemas.microsoft.com/office/drawing/2014/main" id="{508CF134-5685-404B-9BD2-3992D09851DD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8710;p75">
              <a:extLst>
                <a:ext uri="{FF2B5EF4-FFF2-40B4-BE49-F238E27FC236}">
                  <a16:creationId xmlns:a16="http://schemas.microsoft.com/office/drawing/2014/main" id="{CF0F6C00-C0B0-4A6E-BAA5-A168678F099F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8711;p75">
              <a:extLst>
                <a:ext uri="{FF2B5EF4-FFF2-40B4-BE49-F238E27FC236}">
                  <a16:creationId xmlns:a16="http://schemas.microsoft.com/office/drawing/2014/main" id="{78550BCF-CF29-4565-A53B-9BEB55DF25E8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8712;p75">
              <a:extLst>
                <a:ext uri="{FF2B5EF4-FFF2-40B4-BE49-F238E27FC236}">
                  <a16:creationId xmlns:a16="http://schemas.microsoft.com/office/drawing/2014/main" id="{9A091BEE-3697-49FE-B0B5-49441AEA6792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8713;p75">
              <a:extLst>
                <a:ext uri="{FF2B5EF4-FFF2-40B4-BE49-F238E27FC236}">
                  <a16:creationId xmlns:a16="http://schemas.microsoft.com/office/drawing/2014/main" id="{7C125741-79C6-4799-B036-27751674E4F3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8714;p75">
              <a:extLst>
                <a:ext uri="{FF2B5EF4-FFF2-40B4-BE49-F238E27FC236}">
                  <a16:creationId xmlns:a16="http://schemas.microsoft.com/office/drawing/2014/main" id="{1A0CB4DD-1624-4988-A500-4C340F5A7738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8715;p75">
              <a:extLst>
                <a:ext uri="{FF2B5EF4-FFF2-40B4-BE49-F238E27FC236}">
                  <a16:creationId xmlns:a16="http://schemas.microsoft.com/office/drawing/2014/main" id="{68B04A58-3ECB-4BB7-BB7E-1A89073FCDBA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8716;p75">
              <a:extLst>
                <a:ext uri="{FF2B5EF4-FFF2-40B4-BE49-F238E27FC236}">
                  <a16:creationId xmlns:a16="http://schemas.microsoft.com/office/drawing/2014/main" id="{9F87C305-BE53-4E18-B364-3FF93CD08E88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8717;p75">
              <a:extLst>
                <a:ext uri="{FF2B5EF4-FFF2-40B4-BE49-F238E27FC236}">
                  <a16:creationId xmlns:a16="http://schemas.microsoft.com/office/drawing/2014/main" id="{3BDCB2D9-7947-4015-A942-5085860F3DD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8718;p75">
              <a:extLst>
                <a:ext uri="{FF2B5EF4-FFF2-40B4-BE49-F238E27FC236}">
                  <a16:creationId xmlns:a16="http://schemas.microsoft.com/office/drawing/2014/main" id="{E7CD03F6-C371-4EB4-B890-2B56A3B09A91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8719;p75">
              <a:extLst>
                <a:ext uri="{FF2B5EF4-FFF2-40B4-BE49-F238E27FC236}">
                  <a16:creationId xmlns:a16="http://schemas.microsoft.com/office/drawing/2014/main" id="{C8DC73CF-366E-471C-9350-AEBDCB49C154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8720;p75">
              <a:extLst>
                <a:ext uri="{FF2B5EF4-FFF2-40B4-BE49-F238E27FC236}">
                  <a16:creationId xmlns:a16="http://schemas.microsoft.com/office/drawing/2014/main" id="{E10D77CB-F11F-41B6-A377-194C5EE457B3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8721;p75">
              <a:extLst>
                <a:ext uri="{FF2B5EF4-FFF2-40B4-BE49-F238E27FC236}">
                  <a16:creationId xmlns:a16="http://schemas.microsoft.com/office/drawing/2014/main" id="{AE983FD0-0CAC-41A0-ABBB-D037B6404720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8722;p75">
              <a:extLst>
                <a:ext uri="{FF2B5EF4-FFF2-40B4-BE49-F238E27FC236}">
                  <a16:creationId xmlns:a16="http://schemas.microsoft.com/office/drawing/2014/main" id="{75571CF7-9375-429E-9728-E0832DA4BA0B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8723;p75">
              <a:extLst>
                <a:ext uri="{FF2B5EF4-FFF2-40B4-BE49-F238E27FC236}">
                  <a16:creationId xmlns:a16="http://schemas.microsoft.com/office/drawing/2014/main" id="{23C83573-EBF2-48F6-A523-5D3E01EE18B7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8724;p75">
              <a:extLst>
                <a:ext uri="{FF2B5EF4-FFF2-40B4-BE49-F238E27FC236}">
                  <a16:creationId xmlns:a16="http://schemas.microsoft.com/office/drawing/2014/main" id="{B99F57CF-AB0E-4EA7-B25F-5BBE727242A8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8725;p75">
              <a:extLst>
                <a:ext uri="{FF2B5EF4-FFF2-40B4-BE49-F238E27FC236}">
                  <a16:creationId xmlns:a16="http://schemas.microsoft.com/office/drawing/2014/main" id="{57F1204A-A2B4-4927-8388-5A99CC49AB77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8726;p75">
              <a:extLst>
                <a:ext uri="{FF2B5EF4-FFF2-40B4-BE49-F238E27FC236}">
                  <a16:creationId xmlns:a16="http://schemas.microsoft.com/office/drawing/2014/main" id="{03B74363-539A-489A-AAC7-8148A2FD1F9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8727;p75">
              <a:extLst>
                <a:ext uri="{FF2B5EF4-FFF2-40B4-BE49-F238E27FC236}">
                  <a16:creationId xmlns:a16="http://schemas.microsoft.com/office/drawing/2014/main" id="{E41166F0-7DDA-4C5D-A200-8F7C124E57A5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8728;p75">
              <a:extLst>
                <a:ext uri="{FF2B5EF4-FFF2-40B4-BE49-F238E27FC236}">
                  <a16:creationId xmlns:a16="http://schemas.microsoft.com/office/drawing/2014/main" id="{95514E3B-DCD7-4B63-B0BE-3A11A72F6951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8729;p75">
              <a:extLst>
                <a:ext uri="{FF2B5EF4-FFF2-40B4-BE49-F238E27FC236}">
                  <a16:creationId xmlns:a16="http://schemas.microsoft.com/office/drawing/2014/main" id="{68C81BB9-07B0-40A1-AB89-20367ABE3F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8730;p75">
              <a:extLst>
                <a:ext uri="{FF2B5EF4-FFF2-40B4-BE49-F238E27FC236}">
                  <a16:creationId xmlns:a16="http://schemas.microsoft.com/office/drawing/2014/main" id="{DE2A9BEF-B132-4EEC-B5CF-30D09D2B6018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8731;p75">
              <a:extLst>
                <a:ext uri="{FF2B5EF4-FFF2-40B4-BE49-F238E27FC236}">
                  <a16:creationId xmlns:a16="http://schemas.microsoft.com/office/drawing/2014/main" id="{0BA9B45E-EF76-4DE2-8933-80F58CFEEA83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8732;p75">
              <a:extLst>
                <a:ext uri="{FF2B5EF4-FFF2-40B4-BE49-F238E27FC236}">
                  <a16:creationId xmlns:a16="http://schemas.microsoft.com/office/drawing/2014/main" id="{BE7E5E49-8272-44BD-9FF4-FC8E9C7E9ACD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8733;p75">
              <a:extLst>
                <a:ext uri="{FF2B5EF4-FFF2-40B4-BE49-F238E27FC236}">
                  <a16:creationId xmlns:a16="http://schemas.microsoft.com/office/drawing/2014/main" id="{B7E54D4C-65CF-4299-9493-F3ADB0119F0A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8734;p75">
              <a:extLst>
                <a:ext uri="{FF2B5EF4-FFF2-40B4-BE49-F238E27FC236}">
                  <a16:creationId xmlns:a16="http://schemas.microsoft.com/office/drawing/2014/main" id="{2650AEA6-01FF-4958-B86A-2B55B96D98EF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8735;p75">
              <a:extLst>
                <a:ext uri="{FF2B5EF4-FFF2-40B4-BE49-F238E27FC236}">
                  <a16:creationId xmlns:a16="http://schemas.microsoft.com/office/drawing/2014/main" id="{11549CFC-4580-4C87-97DB-46D08543AACC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8736;p75">
              <a:extLst>
                <a:ext uri="{FF2B5EF4-FFF2-40B4-BE49-F238E27FC236}">
                  <a16:creationId xmlns:a16="http://schemas.microsoft.com/office/drawing/2014/main" id="{B5799A39-83DF-4F58-AD9D-1D11545EFC1C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8737;p75">
              <a:extLst>
                <a:ext uri="{FF2B5EF4-FFF2-40B4-BE49-F238E27FC236}">
                  <a16:creationId xmlns:a16="http://schemas.microsoft.com/office/drawing/2014/main" id="{931B6952-86E8-4280-82BD-A7FB53E6EF16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8738;p75">
              <a:extLst>
                <a:ext uri="{FF2B5EF4-FFF2-40B4-BE49-F238E27FC236}">
                  <a16:creationId xmlns:a16="http://schemas.microsoft.com/office/drawing/2014/main" id="{676BBD92-505F-4FC8-A32B-BBD7FCE97F21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8739;p75">
              <a:extLst>
                <a:ext uri="{FF2B5EF4-FFF2-40B4-BE49-F238E27FC236}">
                  <a16:creationId xmlns:a16="http://schemas.microsoft.com/office/drawing/2014/main" id="{F2A05952-8751-4D8E-8240-B7E50D565071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8740;p75">
              <a:extLst>
                <a:ext uri="{FF2B5EF4-FFF2-40B4-BE49-F238E27FC236}">
                  <a16:creationId xmlns:a16="http://schemas.microsoft.com/office/drawing/2014/main" id="{87822555-17F6-4BB2-871D-DEAA863E0E90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8741;p75">
              <a:extLst>
                <a:ext uri="{FF2B5EF4-FFF2-40B4-BE49-F238E27FC236}">
                  <a16:creationId xmlns:a16="http://schemas.microsoft.com/office/drawing/2014/main" id="{8E22EACB-311B-4844-9FB1-5846D18DE085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8742;p75">
              <a:extLst>
                <a:ext uri="{FF2B5EF4-FFF2-40B4-BE49-F238E27FC236}">
                  <a16:creationId xmlns:a16="http://schemas.microsoft.com/office/drawing/2014/main" id="{5B1A2181-6BAE-48BA-987C-C39073F505B3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8743;p75">
              <a:extLst>
                <a:ext uri="{FF2B5EF4-FFF2-40B4-BE49-F238E27FC236}">
                  <a16:creationId xmlns:a16="http://schemas.microsoft.com/office/drawing/2014/main" id="{3895E2EA-8A4B-4C79-A8A4-713ED3351230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8744;p75">
              <a:extLst>
                <a:ext uri="{FF2B5EF4-FFF2-40B4-BE49-F238E27FC236}">
                  <a16:creationId xmlns:a16="http://schemas.microsoft.com/office/drawing/2014/main" id="{E637FDE1-3A1E-4936-967F-F66C0D0C5414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8745;p75">
              <a:extLst>
                <a:ext uri="{FF2B5EF4-FFF2-40B4-BE49-F238E27FC236}">
                  <a16:creationId xmlns:a16="http://schemas.microsoft.com/office/drawing/2014/main" id="{6BC4A596-27DA-46FC-9206-FE1FF9E4737D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8746;p75">
              <a:extLst>
                <a:ext uri="{FF2B5EF4-FFF2-40B4-BE49-F238E27FC236}">
                  <a16:creationId xmlns:a16="http://schemas.microsoft.com/office/drawing/2014/main" id="{9CD9F438-CC02-4410-BD56-33A48ECBBBA0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8747;p75">
              <a:extLst>
                <a:ext uri="{FF2B5EF4-FFF2-40B4-BE49-F238E27FC236}">
                  <a16:creationId xmlns:a16="http://schemas.microsoft.com/office/drawing/2014/main" id="{65638A34-A3EC-4DB5-99FE-613823C1C3C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8748;p75">
              <a:extLst>
                <a:ext uri="{FF2B5EF4-FFF2-40B4-BE49-F238E27FC236}">
                  <a16:creationId xmlns:a16="http://schemas.microsoft.com/office/drawing/2014/main" id="{03401C72-6263-4149-A34E-D1B77D35D36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8749;p75">
              <a:extLst>
                <a:ext uri="{FF2B5EF4-FFF2-40B4-BE49-F238E27FC236}">
                  <a16:creationId xmlns:a16="http://schemas.microsoft.com/office/drawing/2014/main" id="{BFB4D234-094C-48D8-82AF-306E7DFE1A84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8750;p75">
              <a:extLst>
                <a:ext uri="{FF2B5EF4-FFF2-40B4-BE49-F238E27FC236}">
                  <a16:creationId xmlns:a16="http://schemas.microsoft.com/office/drawing/2014/main" id="{637D6CFD-5B37-4FD5-B0AA-52E9177452A6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8751;p75">
              <a:extLst>
                <a:ext uri="{FF2B5EF4-FFF2-40B4-BE49-F238E27FC236}">
                  <a16:creationId xmlns:a16="http://schemas.microsoft.com/office/drawing/2014/main" id="{EF3D3E6F-7987-40AC-8055-C9E95BB3058D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8752;p75">
              <a:extLst>
                <a:ext uri="{FF2B5EF4-FFF2-40B4-BE49-F238E27FC236}">
                  <a16:creationId xmlns:a16="http://schemas.microsoft.com/office/drawing/2014/main" id="{ED6DC4DC-96C0-493E-8E0A-23EA91AF7D28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8753;p75">
              <a:extLst>
                <a:ext uri="{FF2B5EF4-FFF2-40B4-BE49-F238E27FC236}">
                  <a16:creationId xmlns:a16="http://schemas.microsoft.com/office/drawing/2014/main" id="{B3AB5FB2-55BD-415E-9541-E3E125451186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8754;p75">
              <a:extLst>
                <a:ext uri="{FF2B5EF4-FFF2-40B4-BE49-F238E27FC236}">
                  <a16:creationId xmlns:a16="http://schemas.microsoft.com/office/drawing/2014/main" id="{7533A615-191C-407A-9968-CB92154C96DA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8755;p75">
              <a:extLst>
                <a:ext uri="{FF2B5EF4-FFF2-40B4-BE49-F238E27FC236}">
                  <a16:creationId xmlns:a16="http://schemas.microsoft.com/office/drawing/2014/main" id="{0A6A143C-44B5-4D8D-BA24-8A22B7C9BFF2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8756;p75">
              <a:extLst>
                <a:ext uri="{FF2B5EF4-FFF2-40B4-BE49-F238E27FC236}">
                  <a16:creationId xmlns:a16="http://schemas.microsoft.com/office/drawing/2014/main" id="{BFF8F4C4-A2AB-4A9C-BB3D-5863847115A4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8757;p75">
              <a:extLst>
                <a:ext uri="{FF2B5EF4-FFF2-40B4-BE49-F238E27FC236}">
                  <a16:creationId xmlns:a16="http://schemas.microsoft.com/office/drawing/2014/main" id="{0BBCE0B6-3944-423B-8E66-8BF38ECA1486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8758;p75">
              <a:extLst>
                <a:ext uri="{FF2B5EF4-FFF2-40B4-BE49-F238E27FC236}">
                  <a16:creationId xmlns:a16="http://schemas.microsoft.com/office/drawing/2014/main" id="{54FD0623-2A8C-4FE9-A3EA-1B4FE932C280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8759;p75">
              <a:extLst>
                <a:ext uri="{FF2B5EF4-FFF2-40B4-BE49-F238E27FC236}">
                  <a16:creationId xmlns:a16="http://schemas.microsoft.com/office/drawing/2014/main" id="{DBF1F358-681E-44D6-8E99-437701FE96ED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8760;p75">
              <a:extLst>
                <a:ext uri="{FF2B5EF4-FFF2-40B4-BE49-F238E27FC236}">
                  <a16:creationId xmlns:a16="http://schemas.microsoft.com/office/drawing/2014/main" id="{449A8B5A-5F3E-4C08-916B-588DEA4DE066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8761;p75">
              <a:extLst>
                <a:ext uri="{FF2B5EF4-FFF2-40B4-BE49-F238E27FC236}">
                  <a16:creationId xmlns:a16="http://schemas.microsoft.com/office/drawing/2014/main" id="{2C571A88-51A7-476D-92C9-9B7837C3DE38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8762;p75">
              <a:extLst>
                <a:ext uri="{FF2B5EF4-FFF2-40B4-BE49-F238E27FC236}">
                  <a16:creationId xmlns:a16="http://schemas.microsoft.com/office/drawing/2014/main" id="{847DB772-5C67-4F01-A999-45F07554C6AF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8763;p75">
              <a:extLst>
                <a:ext uri="{FF2B5EF4-FFF2-40B4-BE49-F238E27FC236}">
                  <a16:creationId xmlns:a16="http://schemas.microsoft.com/office/drawing/2014/main" id="{9FB5E4FA-B5B3-4E62-9F85-2DC126B11062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8764;p75">
              <a:extLst>
                <a:ext uri="{FF2B5EF4-FFF2-40B4-BE49-F238E27FC236}">
                  <a16:creationId xmlns:a16="http://schemas.microsoft.com/office/drawing/2014/main" id="{DAE0A8CE-34C8-45A3-8912-033C8B6B87A4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8765;p75">
              <a:extLst>
                <a:ext uri="{FF2B5EF4-FFF2-40B4-BE49-F238E27FC236}">
                  <a16:creationId xmlns:a16="http://schemas.microsoft.com/office/drawing/2014/main" id="{5BB5DA39-F45E-4B75-9135-9B5A08CE9D2F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8766;p75">
              <a:extLst>
                <a:ext uri="{FF2B5EF4-FFF2-40B4-BE49-F238E27FC236}">
                  <a16:creationId xmlns:a16="http://schemas.microsoft.com/office/drawing/2014/main" id="{E0AAF904-391D-4DF2-9671-B8CF8ED42CB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8767;p75">
              <a:extLst>
                <a:ext uri="{FF2B5EF4-FFF2-40B4-BE49-F238E27FC236}">
                  <a16:creationId xmlns:a16="http://schemas.microsoft.com/office/drawing/2014/main" id="{F3866817-30B7-47D3-B6CF-7F3764988435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8768;p75">
              <a:extLst>
                <a:ext uri="{FF2B5EF4-FFF2-40B4-BE49-F238E27FC236}">
                  <a16:creationId xmlns:a16="http://schemas.microsoft.com/office/drawing/2014/main" id="{1595BC0F-6C45-4D5F-A8C0-846A6B4D83A3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8769;p75">
              <a:extLst>
                <a:ext uri="{FF2B5EF4-FFF2-40B4-BE49-F238E27FC236}">
                  <a16:creationId xmlns:a16="http://schemas.microsoft.com/office/drawing/2014/main" id="{EC2E7333-3DEC-4569-89E7-233E261AA3B1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8770;p75">
              <a:extLst>
                <a:ext uri="{FF2B5EF4-FFF2-40B4-BE49-F238E27FC236}">
                  <a16:creationId xmlns:a16="http://schemas.microsoft.com/office/drawing/2014/main" id="{825E0060-B274-4CD9-81C1-A8EBB94CA1F3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8771;p75">
              <a:extLst>
                <a:ext uri="{FF2B5EF4-FFF2-40B4-BE49-F238E27FC236}">
                  <a16:creationId xmlns:a16="http://schemas.microsoft.com/office/drawing/2014/main" id="{4F6EA835-5A7D-4154-9DAA-EE6E7C54BCD4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8772;p75">
              <a:extLst>
                <a:ext uri="{FF2B5EF4-FFF2-40B4-BE49-F238E27FC236}">
                  <a16:creationId xmlns:a16="http://schemas.microsoft.com/office/drawing/2014/main" id="{289D498B-2681-4768-8C90-D9D4AA5C23F3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8773;p75">
              <a:extLst>
                <a:ext uri="{FF2B5EF4-FFF2-40B4-BE49-F238E27FC236}">
                  <a16:creationId xmlns:a16="http://schemas.microsoft.com/office/drawing/2014/main" id="{F1B71AA3-93C6-43CB-850F-8075A0B495F9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8774;p75">
              <a:extLst>
                <a:ext uri="{FF2B5EF4-FFF2-40B4-BE49-F238E27FC236}">
                  <a16:creationId xmlns:a16="http://schemas.microsoft.com/office/drawing/2014/main" id="{74ED1C21-5EA6-4973-9556-316BE6052F1C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8775;p75">
              <a:extLst>
                <a:ext uri="{FF2B5EF4-FFF2-40B4-BE49-F238E27FC236}">
                  <a16:creationId xmlns:a16="http://schemas.microsoft.com/office/drawing/2014/main" id="{E90CB63F-1705-414A-98B5-8D87332DDF3A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8776;p75">
              <a:extLst>
                <a:ext uri="{FF2B5EF4-FFF2-40B4-BE49-F238E27FC236}">
                  <a16:creationId xmlns:a16="http://schemas.microsoft.com/office/drawing/2014/main" id="{BE9E0CB1-7081-4D14-BDF1-ED50A372554E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8777;p75">
              <a:extLst>
                <a:ext uri="{FF2B5EF4-FFF2-40B4-BE49-F238E27FC236}">
                  <a16:creationId xmlns:a16="http://schemas.microsoft.com/office/drawing/2014/main" id="{B97A40AB-6667-473F-B603-7A4DA81A2347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8778;p75">
              <a:extLst>
                <a:ext uri="{FF2B5EF4-FFF2-40B4-BE49-F238E27FC236}">
                  <a16:creationId xmlns:a16="http://schemas.microsoft.com/office/drawing/2014/main" id="{3E3D5094-D168-45D4-919D-8F8A99B4FF95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8779;p75">
              <a:extLst>
                <a:ext uri="{FF2B5EF4-FFF2-40B4-BE49-F238E27FC236}">
                  <a16:creationId xmlns:a16="http://schemas.microsoft.com/office/drawing/2014/main" id="{42CB2608-9A3F-4118-B05D-08098F835D9F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8780;p75">
              <a:extLst>
                <a:ext uri="{FF2B5EF4-FFF2-40B4-BE49-F238E27FC236}">
                  <a16:creationId xmlns:a16="http://schemas.microsoft.com/office/drawing/2014/main" id="{C5A6EA38-E93E-41F7-86DC-C6F6AA4E153C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8781;p75">
              <a:extLst>
                <a:ext uri="{FF2B5EF4-FFF2-40B4-BE49-F238E27FC236}">
                  <a16:creationId xmlns:a16="http://schemas.microsoft.com/office/drawing/2014/main" id="{95263FA7-1A38-4B13-820E-98BB788EE513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8782;p75">
              <a:extLst>
                <a:ext uri="{FF2B5EF4-FFF2-40B4-BE49-F238E27FC236}">
                  <a16:creationId xmlns:a16="http://schemas.microsoft.com/office/drawing/2014/main" id="{FD9F8BE2-6CD6-4F03-B827-C843C29A3795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8783;p75">
              <a:extLst>
                <a:ext uri="{FF2B5EF4-FFF2-40B4-BE49-F238E27FC236}">
                  <a16:creationId xmlns:a16="http://schemas.microsoft.com/office/drawing/2014/main" id="{BCD8DAA2-0FA1-46C4-961F-6E1916679123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8784;p75">
              <a:extLst>
                <a:ext uri="{FF2B5EF4-FFF2-40B4-BE49-F238E27FC236}">
                  <a16:creationId xmlns:a16="http://schemas.microsoft.com/office/drawing/2014/main" id="{5CA851CF-FD59-478F-83A8-17ECA1174852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8785;p75">
              <a:extLst>
                <a:ext uri="{FF2B5EF4-FFF2-40B4-BE49-F238E27FC236}">
                  <a16:creationId xmlns:a16="http://schemas.microsoft.com/office/drawing/2014/main" id="{594AAAB6-B285-40F1-A694-D5252BAA8D02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8786;p75">
              <a:extLst>
                <a:ext uri="{FF2B5EF4-FFF2-40B4-BE49-F238E27FC236}">
                  <a16:creationId xmlns:a16="http://schemas.microsoft.com/office/drawing/2014/main" id="{65EFEB9D-3929-43E4-98D8-09C9E6F0880F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8787;p75">
              <a:extLst>
                <a:ext uri="{FF2B5EF4-FFF2-40B4-BE49-F238E27FC236}">
                  <a16:creationId xmlns:a16="http://schemas.microsoft.com/office/drawing/2014/main" id="{F22BF2F6-2BDF-4B8A-9450-E2F9B9493AE1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8788;p75">
              <a:extLst>
                <a:ext uri="{FF2B5EF4-FFF2-40B4-BE49-F238E27FC236}">
                  <a16:creationId xmlns:a16="http://schemas.microsoft.com/office/drawing/2014/main" id="{6BED9264-4DBE-43EF-9679-6503648F5191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8789;p75">
              <a:extLst>
                <a:ext uri="{FF2B5EF4-FFF2-40B4-BE49-F238E27FC236}">
                  <a16:creationId xmlns:a16="http://schemas.microsoft.com/office/drawing/2014/main" id="{94AC0639-77CF-4143-AE0A-C0527D7EE668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8790;p75">
              <a:extLst>
                <a:ext uri="{FF2B5EF4-FFF2-40B4-BE49-F238E27FC236}">
                  <a16:creationId xmlns:a16="http://schemas.microsoft.com/office/drawing/2014/main" id="{9323979C-E47B-476F-A443-18D189BDB4F1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8791;p75">
              <a:extLst>
                <a:ext uri="{FF2B5EF4-FFF2-40B4-BE49-F238E27FC236}">
                  <a16:creationId xmlns:a16="http://schemas.microsoft.com/office/drawing/2014/main" id="{D8E30663-2079-42FE-80ED-BF91EEEF2FE2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8792;p75">
              <a:extLst>
                <a:ext uri="{FF2B5EF4-FFF2-40B4-BE49-F238E27FC236}">
                  <a16:creationId xmlns:a16="http://schemas.microsoft.com/office/drawing/2014/main" id="{642FCC4F-C3E9-48BD-BFCF-B5BBB83F5892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8793;p75">
              <a:extLst>
                <a:ext uri="{FF2B5EF4-FFF2-40B4-BE49-F238E27FC236}">
                  <a16:creationId xmlns:a16="http://schemas.microsoft.com/office/drawing/2014/main" id="{583D16AC-0D8C-4B09-B68A-CCBB4B765074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8794;p75">
              <a:extLst>
                <a:ext uri="{FF2B5EF4-FFF2-40B4-BE49-F238E27FC236}">
                  <a16:creationId xmlns:a16="http://schemas.microsoft.com/office/drawing/2014/main" id="{0F24BDAD-7F32-4A02-8C34-13D5A7C489A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8795;p75">
              <a:extLst>
                <a:ext uri="{FF2B5EF4-FFF2-40B4-BE49-F238E27FC236}">
                  <a16:creationId xmlns:a16="http://schemas.microsoft.com/office/drawing/2014/main" id="{9B72BB57-AA94-491B-A4D3-82776F114FA4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8796;p75">
              <a:extLst>
                <a:ext uri="{FF2B5EF4-FFF2-40B4-BE49-F238E27FC236}">
                  <a16:creationId xmlns:a16="http://schemas.microsoft.com/office/drawing/2014/main" id="{019FD196-7E08-47E8-93BD-D838F9693D1C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8797;p75">
              <a:extLst>
                <a:ext uri="{FF2B5EF4-FFF2-40B4-BE49-F238E27FC236}">
                  <a16:creationId xmlns:a16="http://schemas.microsoft.com/office/drawing/2014/main" id="{E9C476B7-AEBA-4E7F-8CD2-EB0053F3023E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8798;p75">
              <a:extLst>
                <a:ext uri="{FF2B5EF4-FFF2-40B4-BE49-F238E27FC236}">
                  <a16:creationId xmlns:a16="http://schemas.microsoft.com/office/drawing/2014/main" id="{5EF2C7A2-2BE2-4D46-BC94-49A2FEAC390C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8799;p75">
              <a:extLst>
                <a:ext uri="{FF2B5EF4-FFF2-40B4-BE49-F238E27FC236}">
                  <a16:creationId xmlns:a16="http://schemas.microsoft.com/office/drawing/2014/main" id="{48093C77-5B61-4C3C-BF57-A482552B9B0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8800;p75">
              <a:extLst>
                <a:ext uri="{FF2B5EF4-FFF2-40B4-BE49-F238E27FC236}">
                  <a16:creationId xmlns:a16="http://schemas.microsoft.com/office/drawing/2014/main" id="{C87C02EA-913D-4F00-BF0C-5752EE130F4B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8801;p75">
              <a:extLst>
                <a:ext uri="{FF2B5EF4-FFF2-40B4-BE49-F238E27FC236}">
                  <a16:creationId xmlns:a16="http://schemas.microsoft.com/office/drawing/2014/main" id="{A1062FAC-02A2-4856-9506-6D2C8ED30E97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8802;p75">
              <a:extLst>
                <a:ext uri="{FF2B5EF4-FFF2-40B4-BE49-F238E27FC236}">
                  <a16:creationId xmlns:a16="http://schemas.microsoft.com/office/drawing/2014/main" id="{F79DBA30-7784-4AF9-8605-1E6B17A26208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8803;p75">
              <a:extLst>
                <a:ext uri="{FF2B5EF4-FFF2-40B4-BE49-F238E27FC236}">
                  <a16:creationId xmlns:a16="http://schemas.microsoft.com/office/drawing/2014/main" id="{E98F4737-1276-492B-9648-C70E680B866B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8804;p75">
              <a:extLst>
                <a:ext uri="{FF2B5EF4-FFF2-40B4-BE49-F238E27FC236}">
                  <a16:creationId xmlns:a16="http://schemas.microsoft.com/office/drawing/2014/main" id="{823073C7-8FF2-4D6F-9D23-410A1169B0CD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8805;p75">
              <a:extLst>
                <a:ext uri="{FF2B5EF4-FFF2-40B4-BE49-F238E27FC236}">
                  <a16:creationId xmlns:a16="http://schemas.microsoft.com/office/drawing/2014/main" id="{AB542DD5-E47A-4CB7-8087-699EB5E6C450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8806;p75">
              <a:extLst>
                <a:ext uri="{FF2B5EF4-FFF2-40B4-BE49-F238E27FC236}">
                  <a16:creationId xmlns:a16="http://schemas.microsoft.com/office/drawing/2014/main" id="{F9C3D163-66F7-4647-AF17-803AC57F7697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8807;p75">
              <a:extLst>
                <a:ext uri="{FF2B5EF4-FFF2-40B4-BE49-F238E27FC236}">
                  <a16:creationId xmlns:a16="http://schemas.microsoft.com/office/drawing/2014/main" id="{41281B28-8AAB-4D25-A905-3103FCA278CF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8808;p75">
              <a:extLst>
                <a:ext uri="{FF2B5EF4-FFF2-40B4-BE49-F238E27FC236}">
                  <a16:creationId xmlns:a16="http://schemas.microsoft.com/office/drawing/2014/main" id="{65D4EC4B-61F4-456A-ACBA-7D692622E5BA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8809;p75">
              <a:extLst>
                <a:ext uri="{FF2B5EF4-FFF2-40B4-BE49-F238E27FC236}">
                  <a16:creationId xmlns:a16="http://schemas.microsoft.com/office/drawing/2014/main" id="{4AA082BE-2A6B-4397-B82C-390D51DC6EC5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8810;p75">
              <a:extLst>
                <a:ext uri="{FF2B5EF4-FFF2-40B4-BE49-F238E27FC236}">
                  <a16:creationId xmlns:a16="http://schemas.microsoft.com/office/drawing/2014/main" id="{1EB9F875-2C1F-4721-8DFA-3907051F11CA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8811;p75">
              <a:extLst>
                <a:ext uri="{FF2B5EF4-FFF2-40B4-BE49-F238E27FC236}">
                  <a16:creationId xmlns:a16="http://schemas.microsoft.com/office/drawing/2014/main" id="{57C53E8D-C4E9-480E-9ADA-2722568EFC0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8812;p75">
              <a:extLst>
                <a:ext uri="{FF2B5EF4-FFF2-40B4-BE49-F238E27FC236}">
                  <a16:creationId xmlns:a16="http://schemas.microsoft.com/office/drawing/2014/main" id="{7A52C243-2728-466D-8D3B-DFE3D56DF19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8813;p75">
              <a:extLst>
                <a:ext uri="{FF2B5EF4-FFF2-40B4-BE49-F238E27FC236}">
                  <a16:creationId xmlns:a16="http://schemas.microsoft.com/office/drawing/2014/main" id="{D67B39CD-D2E1-4FAD-8E80-61C42215DA7D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8814;p75">
              <a:extLst>
                <a:ext uri="{FF2B5EF4-FFF2-40B4-BE49-F238E27FC236}">
                  <a16:creationId xmlns:a16="http://schemas.microsoft.com/office/drawing/2014/main" id="{81928D27-3520-489A-9426-7020C247086A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8815;p75">
              <a:extLst>
                <a:ext uri="{FF2B5EF4-FFF2-40B4-BE49-F238E27FC236}">
                  <a16:creationId xmlns:a16="http://schemas.microsoft.com/office/drawing/2014/main" id="{F51FDBDA-FEFD-41DC-BD09-8BF358018ABC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8816;p75">
              <a:extLst>
                <a:ext uri="{FF2B5EF4-FFF2-40B4-BE49-F238E27FC236}">
                  <a16:creationId xmlns:a16="http://schemas.microsoft.com/office/drawing/2014/main" id="{52267589-7A09-4B43-BFA7-BB95891CA48D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8817;p75">
              <a:extLst>
                <a:ext uri="{FF2B5EF4-FFF2-40B4-BE49-F238E27FC236}">
                  <a16:creationId xmlns:a16="http://schemas.microsoft.com/office/drawing/2014/main" id="{175F557D-C279-4CE8-A801-1D6F1AA034F4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8818;p75">
              <a:extLst>
                <a:ext uri="{FF2B5EF4-FFF2-40B4-BE49-F238E27FC236}">
                  <a16:creationId xmlns:a16="http://schemas.microsoft.com/office/drawing/2014/main" id="{9B2786A9-F7D3-4147-BECC-A8350F251A5C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8819;p75">
              <a:extLst>
                <a:ext uri="{FF2B5EF4-FFF2-40B4-BE49-F238E27FC236}">
                  <a16:creationId xmlns:a16="http://schemas.microsoft.com/office/drawing/2014/main" id="{EC6BC50E-1BC2-4EBB-95B1-64842713081E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8820;p75">
              <a:extLst>
                <a:ext uri="{FF2B5EF4-FFF2-40B4-BE49-F238E27FC236}">
                  <a16:creationId xmlns:a16="http://schemas.microsoft.com/office/drawing/2014/main" id="{6FE8CA1A-C298-40AC-898E-8C7A883CF007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8821;p75">
              <a:extLst>
                <a:ext uri="{FF2B5EF4-FFF2-40B4-BE49-F238E27FC236}">
                  <a16:creationId xmlns:a16="http://schemas.microsoft.com/office/drawing/2014/main" id="{BD8AF6EF-8307-49BC-9680-C252D632DAFB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8822;p75">
              <a:extLst>
                <a:ext uri="{FF2B5EF4-FFF2-40B4-BE49-F238E27FC236}">
                  <a16:creationId xmlns:a16="http://schemas.microsoft.com/office/drawing/2014/main" id="{9A72EBDB-C9D0-4656-9AD5-602DD2A2B6E0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8823;p75">
              <a:extLst>
                <a:ext uri="{FF2B5EF4-FFF2-40B4-BE49-F238E27FC236}">
                  <a16:creationId xmlns:a16="http://schemas.microsoft.com/office/drawing/2014/main" id="{8E02A433-987B-463F-9F9E-A41C7A9E0C6B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8824;p75">
              <a:extLst>
                <a:ext uri="{FF2B5EF4-FFF2-40B4-BE49-F238E27FC236}">
                  <a16:creationId xmlns:a16="http://schemas.microsoft.com/office/drawing/2014/main" id="{3159BC12-F58A-4447-B950-2A722535C1B8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8825;p75">
              <a:extLst>
                <a:ext uri="{FF2B5EF4-FFF2-40B4-BE49-F238E27FC236}">
                  <a16:creationId xmlns:a16="http://schemas.microsoft.com/office/drawing/2014/main" id="{5732BA87-3E1D-4B35-994E-B3D61DA34C74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8826;p75">
              <a:extLst>
                <a:ext uri="{FF2B5EF4-FFF2-40B4-BE49-F238E27FC236}">
                  <a16:creationId xmlns:a16="http://schemas.microsoft.com/office/drawing/2014/main" id="{D35C40F2-AFC1-4458-BEA9-5790B89DCDF7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8827;p75">
              <a:extLst>
                <a:ext uri="{FF2B5EF4-FFF2-40B4-BE49-F238E27FC236}">
                  <a16:creationId xmlns:a16="http://schemas.microsoft.com/office/drawing/2014/main" id="{0E2E2C00-E247-4B08-8EFF-F57DB8E47BF9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8828;p75">
              <a:extLst>
                <a:ext uri="{FF2B5EF4-FFF2-40B4-BE49-F238E27FC236}">
                  <a16:creationId xmlns:a16="http://schemas.microsoft.com/office/drawing/2014/main" id="{D828B63C-D4A6-4A3F-AECE-9601A8C353EF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8829;p75">
              <a:extLst>
                <a:ext uri="{FF2B5EF4-FFF2-40B4-BE49-F238E27FC236}">
                  <a16:creationId xmlns:a16="http://schemas.microsoft.com/office/drawing/2014/main" id="{E7495CC0-3F20-490F-B0E9-887C1D118B7E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8830;p75">
              <a:extLst>
                <a:ext uri="{FF2B5EF4-FFF2-40B4-BE49-F238E27FC236}">
                  <a16:creationId xmlns:a16="http://schemas.microsoft.com/office/drawing/2014/main" id="{FB8E04DE-C171-476A-8710-2C0CAFAA30CF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8831;p75">
              <a:extLst>
                <a:ext uri="{FF2B5EF4-FFF2-40B4-BE49-F238E27FC236}">
                  <a16:creationId xmlns:a16="http://schemas.microsoft.com/office/drawing/2014/main" id="{82130A7D-E810-4612-B975-61FB7709649F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8832;p75">
              <a:extLst>
                <a:ext uri="{FF2B5EF4-FFF2-40B4-BE49-F238E27FC236}">
                  <a16:creationId xmlns:a16="http://schemas.microsoft.com/office/drawing/2014/main" id="{96C59638-975F-45CA-ABA0-603B6CAB8DA2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8833;p75">
              <a:extLst>
                <a:ext uri="{FF2B5EF4-FFF2-40B4-BE49-F238E27FC236}">
                  <a16:creationId xmlns:a16="http://schemas.microsoft.com/office/drawing/2014/main" id="{50C0D7CE-3729-448C-A406-521101CD4715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8834;p75">
              <a:extLst>
                <a:ext uri="{FF2B5EF4-FFF2-40B4-BE49-F238E27FC236}">
                  <a16:creationId xmlns:a16="http://schemas.microsoft.com/office/drawing/2014/main" id="{D57BF40C-311B-44C1-9F5E-D22648EB1CC1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8835;p75">
              <a:extLst>
                <a:ext uri="{FF2B5EF4-FFF2-40B4-BE49-F238E27FC236}">
                  <a16:creationId xmlns:a16="http://schemas.microsoft.com/office/drawing/2014/main" id="{4FC8706B-620B-4A0E-81E3-9B3C9FA1BB2F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8836;p75">
              <a:extLst>
                <a:ext uri="{FF2B5EF4-FFF2-40B4-BE49-F238E27FC236}">
                  <a16:creationId xmlns:a16="http://schemas.microsoft.com/office/drawing/2014/main" id="{4482F939-C66B-4A93-AE6A-CE7A2CC3FF0E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8837;p75">
              <a:extLst>
                <a:ext uri="{FF2B5EF4-FFF2-40B4-BE49-F238E27FC236}">
                  <a16:creationId xmlns:a16="http://schemas.microsoft.com/office/drawing/2014/main" id="{25755E6F-20D8-4E60-90EE-1BED3B7C270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8838;p75">
              <a:extLst>
                <a:ext uri="{FF2B5EF4-FFF2-40B4-BE49-F238E27FC236}">
                  <a16:creationId xmlns:a16="http://schemas.microsoft.com/office/drawing/2014/main" id="{43C3B1A6-0597-40E3-B7F1-58EB93E5CE92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8839;p75">
              <a:extLst>
                <a:ext uri="{FF2B5EF4-FFF2-40B4-BE49-F238E27FC236}">
                  <a16:creationId xmlns:a16="http://schemas.microsoft.com/office/drawing/2014/main" id="{7C3D6069-2188-42F8-9DBD-4452173DEF32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8840;p75">
              <a:extLst>
                <a:ext uri="{FF2B5EF4-FFF2-40B4-BE49-F238E27FC236}">
                  <a16:creationId xmlns:a16="http://schemas.microsoft.com/office/drawing/2014/main" id="{C5F74116-4643-4A69-AFB5-4468EBDA9790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8841;p75">
              <a:extLst>
                <a:ext uri="{FF2B5EF4-FFF2-40B4-BE49-F238E27FC236}">
                  <a16:creationId xmlns:a16="http://schemas.microsoft.com/office/drawing/2014/main" id="{B6110B00-E5FC-40F7-90FB-37B529D11384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8842;p75">
              <a:extLst>
                <a:ext uri="{FF2B5EF4-FFF2-40B4-BE49-F238E27FC236}">
                  <a16:creationId xmlns:a16="http://schemas.microsoft.com/office/drawing/2014/main" id="{7AC576D8-7AE0-46DC-9374-F1E9F2D937AE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8843;p75">
              <a:extLst>
                <a:ext uri="{FF2B5EF4-FFF2-40B4-BE49-F238E27FC236}">
                  <a16:creationId xmlns:a16="http://schemas.microsoft.com/office/drawing/2014/main" id="{7D2C46D3-56EE-415F-BF16-49750880749A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8844;p75">
              <a:extLst>
                <a:ext uri="{FF2B5EF4-FFF2-40B4-BE49-F238E27FC236}">
                  <a16:creationId xmlns:a16="http://schemas.microsoft.com/office/drawing/2014/main" id="{EC7444AA-2F39-4539-8F8B-396609399ED7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8845;p75">
              <a:extLst>
                <a:ext uri="{FF2B5EF4-FFF2-40B4-BE49-F238E27FC236}">
                  <a16:creationId xmlns:a16="http://schemas.microsoft.com/office/drawing/2014/main" id="{0B38083E-490F-4C00-824C-C2E9C08CFB9F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8846;p75">
              <a:extLst>
                <a:ext uri="{FF2B5EF4-FFF2-40B4-BE49-F238E27FC236}">
                  <a16:creationId xmlns:a16="http://schemas.microsoft.com/office/drawing/2014/main" id="{50762C4C-0560-4BA7-9C29-BADB4695FC52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8847;p75">
              <a:extLst>
                <a:ext uri="{FF2B5EF4-FFF2-40B4-BE49-F238E27FC236}">
                  <a16:creationId xmlns:a16="http://schemas.microsoft.com/office/drawing/2014/main" id="{D6C513C2-CA8D-4F78-B4BB-61CE0191B20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8848;p75">
              <a:extLst>
                <a:ext uri="{FF2B5EF4-FFF2-40B4-BE49-F238E27FC236}">
                  <a16:creationId xmlns:a16="http://schemas.microsoft.com/office/drawing/2014/main" id="{14A1144D-A04E-4E7D-A52C-6C1747DEBB55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8849;p75">
              <a:extLst>
                <a:ext uri="{FF2B5EF4-FFF2-40B4-BE49-F238E27FC236}">
                  <a16:creationId xmlns:a16="http://schemas.microsoft.com/office/drawing/2014/main" id="{679DBD46-67DA-4F91-AC62-927AEFEE63E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8850;p75">
              <a:extLst>
                <a:ext uri="{FF2B5EF4-FFF2-40B4-BE49-F238E27FC236}">
                  <a16:creationId xmlns:a16="http://schemas.microsoft.com/office/drawing/2014/main" id="{78C04B40-61DE-4352-9531-A2F3C6B3A763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8851;p75">
              <a:extLst>
                <a:ext uri="{FF2B5EF4-FFF2-40B4-BE49-F238E27FC236}">
                  <a16:creationId xmlns:a16="http://schemas.microsoft.com/office/drawing/2014/main" id="{EB296F26-5428-4C9E-BB86-9E4D0FB8CC69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8852;p75">
              <a:extLst>
                <a:ext uri="{FF2B5EF4-FFF2-40B4-BE49-F238E27FC236}">
                  <a16:creationId xmlns:a16="http://schemas.microsoft.com/office/drawing/2014/main" id="{EE456AC5-2232-40B0-A010-840C6A801E93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8853;p75">
              <a:extLst>
                <a:ext uri="{FF2B5EF4-FFF2-40B4-BE49-F238E27FC236}">
                  <a16:creationId xmlns:a16="http://schemas.microsoft.com/office/drawing/2014/main" id="{017F284F-E650-477F-AA91-06A1DF386695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8854;p75">
              <a:extLst>
                <a:ext uri="{FF2B5EF4-FFF2-40B4-BE49-F238E27FC236}">
                  <a16:creationId xmlns:a16="http://schemas.microsoft.com/office/drawing/2014/main" id="{BEE654E8-A42F-47E1-8E4F-F003C94E9C33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8855;p75">
              <a:extLst>
                <a:ext uri="{FF2B5EF4-FFF2-40B4-BE49-F238E27FC236}">
                  <a16:creationId xmlns:a16="http://schemas.microsoft.com/office/drawing/2014/main" id="{F9F0C651-832D-4CC1-AEF6-305BE57F46B1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8856;p75">
              <a:extLst>
                <a:ext uri="{FF2B5EF4-FFF2-40B4-BE49-F238E27FC236}">
                  <a16:creationId xmlns:a16="http://schemas.microsoft.com/office/drawing/2014/main" id="{A27D5660-2661-4040-BA06-6519BB2A1583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8857;p75">
              <a:extLst>
                <a:ext uri="{FF2B5EF4-FFF2-40B4-BE49-F238E27FC236}">
                  <a16:creationId xmlns:a16="http://schemas.microsoft.com/office/drawing/2014/main" id="{04248728-F795-4F3A-A02E-546FE182D832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8858;p75">
              <a:extLst>
                <a:ext uri="{FF2B5EF4-FFF2-40B4-BE49-F238E27FC236}">
                  <a16:creationId xmlns:a16="http://schemas.microsoft.com/office/drawing/2014/main" id="{66710815-8E0A-40A1-8449-E9F0434798F5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8859;p75">
              <a:extLst>
                <a:ext uri="{FF2B5EF4-FFF2-40B4-BE49-F238E27FC236}">
                  <a16:creationId xmlns:a16="http://schemas.microsoft.com/office/drawing/2014/main" id="{3446BFDA-F94E-41B6-B519-B4EA0B3D8D4B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8860;p75">
              <a:extLst>
                <a:ext uri="{FF2B5EF4-FFF2-40B4-BE49-F238E27FC236}">
                  <a16:creationId xmlns:a16="http://schemas.microsoft.com/office/drawing/2014/main" id="{967DE148-1906-4881-AF99-35D60B386E9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8861;p75">
              <a:extLst>
                <a:ext uri="{FF2B5EF4-FFF2-40B4-BE49-F238E27FC236}">
                  <a16:creationId xmlns:a16="http://schemas.microsoft.com/office/drawing/2014/main" id="{37B8B3FC-4224-44CB-80FF-8F3FD4186457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8862;p75">
              <a:extLst>
                <a:ext uri="{FF2B5EF4-FFF2-40B4-BE49-F238E27FC236}">
                  <a16:creationId xmlns:a16="http://schemas.microsoft.com/office/drawing/2014/main" id="{BF2B2265-AB01-463B-B21C-92E3894B6999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8863;p75">
              <a:extLst>
                <a:ext uri="{FF2B5EF4-FFF2-40B4-BE49-F238E27FC236}">
                  <a16:creationId xmlns:a16="http://schemas.microsoft.com/office/drawing/2014/main" id="{8B0E07E5-F95D-450D-89B1-4CC76E1F3D60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8864;p75">
              <a:extLst>
                <a:ext uri="{FF2B5EF4-FFF2-40B4-BE49-F238E27FC236}">
                  <a16:creationId xmlns:a16="http://schemas.microsoft.com/office/drawing/2014/main" id="{09621260-AFF4-4DAD-89B6-2159389C49ED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8865;p75">
              <a:extLst>
                <a:ext uri="{FF2B5EF4-FFF2-40B4-BE49-F238E27FC236}">
                  <a16:creationId xmlns:a16="http://schemas.microsoft.com/office/drawing/2014/main" id="{5C9CCA72-53DB-4E44-B87C-D2BB343E252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8866;p75">
              <a:extLst>
                <a:ext uri="{FF2B5EF4-FFF2-40B4-BE49-F238E27FC236}">
                  <a16:creationId xmlns:a16="http://schemas.microsoft.com/office/drawing/2014/main" id="{7DB44DF7-603F-4827-BB7F-74086BD8C56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8867;p75">
              <a:extLst>
                <a:ext uri="{FF2B5EF4-FFF2-40B4-BE49-F238E27FC236}">
                  <a16:creationId xmlns:a16="http://schemas.microsoft.com/office/drawing/2014/main" id="{3AAB9D5C-200E-4582-B1EF-ADB65A1A1B13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8868;p75">
              <a:extLst>
                <a:ext uri="{FF2B5EF4-FFF2-40B4-BE49-F238E27FC236}">
                  <a16:creationId xmlns:a16="http://schemas.microsoft.com/office/drawing/2014/main" id="{1A3B2E34-DCD1-4680-AF7C-BD788E556A21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8869;p75">
              <a:extLst>
                <a:ext uri="{FF2B5EF4-FFF2-40B4-BE49-F238E27FC236}">
                  <a16:creationId xmlns:a16="http://schemas.microsoft.com/office/drawing/2014/main" id="{420D170B-5865-49FB-ACB8-1377427569E7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8870;p75">
              <a:extLst>
                <a:ext uri="{FF2B5EF4-FFF2-40B4-BE49-F238E27FC236}">
                  <a16:creationId xmlns:a16="http://schemas.microsoft.com/office/drawing/2014/main" id="{20E93F58-3EC2-4554-8B10-697A6B39BA06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8871;p75">
              <a:extLst>
                <a:ext uri="{FF2B5EF4-FFF2-40B4-BE49-F238E27FC236}">
                  <a16:creationId xmlns:a16="http://schemas.microsoft.com/office/drawing/2014/main" id="{FFF18853-44D5-447A-9A8C-7A2E00178BC0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8872;p75">
              <a:extLst>
                <a:ext uri="{FF2B5EF4-FFF2-40B4-BE49-F238E27FC236}">
                  <a16:creationId xmlns:a16="http://schemas.microsoft.com/office/drawing/2014/main" id="{91C9D9EB-43EA-4CD5-80B2-FC8890DB7F58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8873;p75">
              <a:extLst>
                <a:ext uri="{FF2B5EF4-FFF2-40B4-BE49-F238E27FC236}">
                  <a16:creationId xmlns:a16="http://schemas.microsoft.com/office/drawing/2014/main" id="{85133975-562A-4F60-8F8F-9721A36C3875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8874;p75">
              <a:extLst>
                <a:ext uri="{FF2B5EF4-FFF2-40B4-BE49-F238E27FC236}">
                  <a16:creationId xmlns:a16="http://schemas.microsoft.com/office/drawing/2014/main" id="{BD35C228-09D9-4509-A8E3-F447F6FAB2B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8875;p75">
              <a:extLst>
                <a:ext uri="{FF2B5EF4-FFF2-40B4-BE49-F238E27FC236}">
                  <a16:creationId xmlns:a16="http://schemas.microsoft.com/office/drawing/2014/main" id="{231160F5-F544-4997-B728-009EFC4FD0A1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8876;p75">
              <a:extLst>
                <a:ext uri="{FF2B5EF4-FFF2-40B4-BE49-F238E27FC236}">
                  <a16:creationId xmlns:a16="http://schemas.microsoft.com/office/drawing/2014/main" id="{9885D95E-53EA-45B1-B845-9701C21A09FB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8877;p75">
              <a:extLst>
                <a:ext uri="{FF2B5EF4-FFF2-40B4-BE49-F238E27FC236}">
                  <a16:creationId xmlns:a16="http://schemas.microsoft.com/office/drawing/2014/main" id="{6B37964D-5315-4261-A4CC-2F92142BCC76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8878;p75">
              <a:extLst>
                <a:ext uri="{FF2B5EF4-FFF2-40B4-BE49-F238E27FC236}">
                  <a16:creationId xmlns:a16="http://schemas.microsoft.com/office/drawing/2014/main" id="{207C021B-41C9-4D3F-A9AA-4A876871D112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8879;p75">
              <a:extLst>
                <a:ext uri="{FF2B5EF4-FFF2-40B4-BE49-F238E27FC236}">
                  <a16:creationId xmlns:a16="http://schemas.microsoft.com/office/drawing/2014/main" id="{5F93EA9F-5D75-4FEB-A8F1-0BAB2897D9D9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8880;p75">
              <a:extLst>
                <a:ext uri="{FF2B5EF4-FFF2-40B4-BE49-F238E27FC236}">
                  <a16:creationId xmlns:a16="http://schemas.microsoft.com/office/drawing/2014/main" id="{DAD40925-DDEC-41FA-BD7A-3BC1623E9A98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8881;p75">
              <a:extLst>
                <a:ext uri="{FF2B5EF4-FFF2-40B4-BE49-F238E27FC236}">
                  <a16:creationId xmlns:a16="http://schemas.microsoft.com/office/drawing/2014/main" id="{41278964-11EF-405D-9903-860D1F56FAA6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8882;p75">
              <a:extLst>
                <a:ext uri="{FF2B5EF4-FFF2-40B4-BE49-F238E27FC236}">
                  <a16:creationId xmlns:a16="http://schemas.microsoft.com/office/drawing/2014/main" id="{2ACF5B8D-679A-4066-98C5-AC922A143A8D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8883;p75">
              <a:extLst>
                <a:ext uri="{FF2B5EF4-FFF2-40B4-BE49-F238E27FC236}">
                  <a16:creationId xmlns:a16="http://schemas.microsoft.com/office/drawing/2014/main" id="{3C91893C-5696-4CB4-8E91-8F9DEBC7532A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8884;p75">
              <a:extLst>
                <a:ext uri="{FF2B5EF4-FFF2-40B4-BE49-F238E27FC236}">
                  <a16:creationId xmlns:a16="http://schemas.microsoft.com/office/drawing/2014/main" id="{6C837A47-BF6D-4AD1-9E5C-3F41B22D9301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8885;p75">
              <a:extLst>
                <a:ext uri="{FF2B5EF4-FFF2-40B4-BE49-F238E27FC236}">
                  <a16:creationId xmlns:a16="http://schemas.microsoft.com/office/drawing/2014/main" id="{A41E1016-3478-4B6B-BA91-B7DE557858AF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8886;p75">
              <a:extLst>
                <a:ext uri="{FF2B5EF4-FFF2-40B4-BE49-F238E27FC236}">
                  <a16:creationId xmlns:a16="http://schemas.microsoft.com/office/drawing/2014/main" id="{206B27FB-1FCA-483A-9218-6B84E654A9D3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8887;p75">
              <a:extLst>
                <a:ext uri="{FF2B5EF4-FFF2-40B4-BE49-F238E27FC236}">
                  <a16:creationId xmlns:a16="http://schemas.microsoft.com/office/drawing/2014/main" id="{EED05415-CD41-4AB1-B0F9-550DF27D5135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8888;p75">
              <a:extLst>
                <a:ext uri="{FF2B5EF4-FFF2-40B4-BE49-F238E27FC236}">
                  <a16:creationId xmlns:a16="http://schemas.microsoft.com/office/drawing/2014/main" id="{EFE01F53-668D-4417-9029-6266B383F61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8889;p75">
              <a:extLst>
                <a:ext uri="{FF2B5EF4-FFF2-40B4-BE49-F238E27FC236}">
                  <a16:creationId xmlns:a16="http://schemas.microsoft.com/office/drawing/2014/main" id="{B3B7AADA-8D69-4FC9-BC32-5CF58C95C58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8890;p75">
              <a:extLst>
                <a:ext uri="{FF2B5EF4-FFF2-40B4-BE49-F238E27FC236}">
                  <a16:creationId xmlns:a16="http://schemas.microsoft.com/office/drawing/2014/main" id="{25F1F589-6EF3-433C-A78A-A86464F05A2B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8891;p75">
              <a:extLst>
                <a:ext uri="{FF2B5EF4-FFF2-40B4-BE49-F238E27FC236}">
                  <a16:creationId xmlns:a16="http://schemas.microsoft.com/office/drawing/2014/main" id="{EDA61857-5AA4-40F1-B4DC-27333F2D75CE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8892;p75">
              <a:extLst>
                <a:ext uri="{FF2B5EF4-FFF2-40B4-BE49-F238E27FC236}">
                  <a16:creationId xmlns:a16="http://schemas.microsoft.com/office/drawing/2014/main" id="{3747C36E-0573-48B7-92BD-2281F259C25E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8893;p75">
              <a:extLst>
                <a:ext uri="{FF2B5EF4-FFF2-40B4-BE49-F238E27FC236}">
                  <a16:creationId xmlns:a16="http://schemas.microsoft.com/office/drawing/2014/main" id="{4888584B-2C99-4D8B-B93E-0461B52F1D07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8894;p75">
              <a:extLst>
                <a:ext uri="{FF2B5EF4-FFF2-40B4-BE49-F238E27FC236}">
                  <a16:creationId xmlns:a16="http://schemas.microsoft.com/office/drawing/2014/main" id="{D8C1768A-2426-40DC-8FD3-E1B5757A2501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8895;p75">
              <a:extLst>
                <a:ext uri="{FF2B5EF4-FFF2-40B4-BE49-F238E27FC236}">
                  <a16:creationId xmlns:a16="http://schemas.microsoft.com/office/drawing/2014/main" id="{DAFD2A05-A465-4FCF-AFA6-6A901EC34623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8896;p75">
              <a:extLst>
                <a:ext uri="{FF2B5EF4-FFF2-40B4-BE49-F238E27FC236}">
                  <a16:creationId xmlns:a16="http://schemas.microsoft.com/office/drawing/2014/main" id="{9EEB9BA3-C8F2-4117-A2AD-9BBEFC0E9F11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8897;p75">
              <a:extLst>
                <a:ext uri="{FF2B5EF4-FFF2-40B4-BE49-F238E27FC236}">
                  <a16:creationId xmlns:a16="http://schemas.microsoft.com/office/drawing/2014/main" id="{DBBE1A5B-530D-4C53-8A80-6D0052F2AC25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8898;p75">
              <a:extLst>
                <a:ext uri="{FF2B5EF4-FFF2-40B4-BE49-F238E27FC236}">
                  <a16:creationId xmlns:a16="http://schemas.microsoft.com/office/drawing/2014/main" id="{FC55FAFB-7789-4F81-B133-9A68F9715FB4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8899;p75">
              <a:extLst>
                <a:ext uri="{FF2B5EF4-FFF2-40B4-BE49-F238E27FC236}">
                  <a16:creationId xmlns:a16="http://schemas.microsoft.com/office/drawing/2014/main" id="{90E79D21-32E7-4895-8EF5-56D76EEB6FF8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8900;p75">
              <a:extLst>
                <a:ext uri="{FF2B5EF4-FFF2-40B4-BE49-F238E27FC236}">
                  <a16:creationId xmlns:a16="http://schemas.microsoft.com/office/drawing/2014/main" id="{E8CF0BF0-0073-424C-BF29-C50E2D4852F1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8901;p75">
              <a:extLst>
                <a:ext uri="{FF2B5EF4-FFF2-40B4-BE49-F238E27FC236}">
                  <a16:creationId xmlns:a16="http://schemas.microsoft.com/office/drawing/2014/main" id="{10DE3D23-AE98-497B-8621-8D88EE395ED5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8902;p75">
              <a:extLst>
                <a:ext uri="{FF2B5EF4-FFF2-40B4-BE49-F238E27FC236}">
                  <a16:creationId xmlns:a16="http://schemas.microsoft.com/office/drawing/2014/main" id="{4DCC7EFC-CD15-47D4-BD05-321B53E4B140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8903;p75">
              <a:extLst>
                <a:ext uri="{FF2B5EF4-FFF2-40B4-BE49-F238E27FC236}">
                  <a16:creationId xmlns:a16="http://schemas.microsoft.com/office/drawing/2014/main" id="{35DFFFC1-C31A-4B1E-9A38-BA6A67E06471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8904;p75">
              <a:extLst>
                <a:ext uri="{FF2B5EF4-FFF2-40B4-BE49-F238E27FC236}">
                  <a16:creationId xmlns:a16="http://schemas.microsoft.com/office/drawing/2014/main" id="{08C8256D-211C-4D1E-BC5D-336327C4186C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8905;p75">
              <a:extLst>
                <a:ext uri="{FF2B5EF4-FFF2-40B4-BE49-F238E27FC236}">
                  <a16:creationId xmlns:a16="http://schemas.microsoft.com/office/drawing/2014/main" id="{1854CDAA-0CF7-4E13-B7A4-7A7DB38803E8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8906;p75">
              <a:extLst>
                <a:ext uri="{FF2B5EF4-FFF2-40B4-BE49-F238E27FC236}">
                  <a16:creationId xmlns:a16="http://schemas.microsoft.com/office/drawing/2014/main" id="{A7452EA8-E9FA-467F-AA0D-271B01C83A52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8907;p75">
              <a:extLst>
                <a:ext uri="{FF2B5EF4-FFF2-40B4-BE49-F238E27FC236}">
                  <a16:creationId xmlns:a16="http://schemas.microsoft.com/office/drawing/2014/main" id="{C5F506DB-B83F-4922-9217-342174E26F13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8908;p75">
              <a:extLst>
                <a:ext uri="{FF2B5EF4-FFF2-40B4-BE49-F238E27FC236}">
                  <a16:creationId xmlns:a16="http://schemas.microsoft.com/office/drawing/2014/main" id="{50162947-4744-4CB9-981B-0A205A9E3A45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8909;p75">
              <a:extLst>
                <a:ext uri="{FF2B5EF4-FFF2-40B4-BE49-F238E27FC236}">
                  <a16:creationId xmlns:a16="http://schemas.microsoft.com/office/drawing/2014/main" id="{6C01A61A-B4B4-4C35-B7D5-AE1F4EC298F9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8910;p75">
              <a:extLst>
                <a:ext uri="{FF2B5EF4-FFF2-40B4-BE49-F238E27FC236}">
                  <a16:creationId xmlns:a16="http://schemas.microsoft.com/office/drawing/2014/main" id="{45499114-32FF-432A-BFC5-1A67EDD53AB2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8911;p75">
              <a:extLst>
                <a:ext uri="{FF2B5EF4-FFF2-40B4-BE49-F238E27FC236}">
                  <a16:creationId xmlns:a16="http://schemas.microsoft.com/office/drawing/2014/main" id="{5B4163AD-E6D1-4A88-951C-C9E7EDFD7093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8912;p75">
              <a:extLst>
                <a:ext uri="{FF2B5EF4-FFF2-40B4-BE49-F238E27FC236}">
                  <a16:creationId xmlns:a16="http://schemas.microsoft.com/office/drawing/2014/main" id="{741311BF-9629-4587-A1A1-469914B2E716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8913;p75">
              <a:extLst>
                <a:ext uri="{FF2B5EF4-FFF2-40B4-BE49-F238E27FC236}">
                  <a16:creationId xmlns:a16="http://schemas.microsoft.com/office/drawing/2014/main" id="{AB7BA27C-6510-408D-B1C9-0C688FDDB2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8914;p75">
              <a:extLst>
                <a:ext uri="{FF2B5EF4-FFF2-40B4-BE49-F238E27FC236}">
                  <a16:creationId xmlns:a16="http://schemas.microsoft.com/office/drawing/2014/main" id="{9C83C8A1-3E21-4C98-A485-1E0B7FCDDBF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8915;p75">
              <a:extLst>
                <a:ext uri="{FF2B5EF4-FFF2-40B4-BE49-F238E27FC236}">
                  <a16:creationId xmlns:a16="http://schemas.microsoft.com/office/drawing/2014/main" id="{9C1E8EE5-CC41-4C78-836F-866CF9BEE6F0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8916;p75">
              <a:extLst>
                <a:ext uri="{FF2B5EF4-FFF2-40B4-BE49-F238E27FC236}">
                  <a16:creationId xmlns:a16="http://schemas.microsoft.com/office/drawing/2014/main" id="{DAA255A4-0339-4F65-B1F5-F043580C1336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8917;p75">
              <a:extLst>
                <a:ext uri="{FF2B5EF4-FFF2-40B4-BE49-F238E27FC236}">
                  <a16:creationId xmlns:a16="http://schemas.microsoft.com/office/drawing/2014/main" id="{97072667-7E8F-4E55-A38D-AAD49B2A1BEB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8918;p75">
              <a:extLst>
                <a:ext uri="{FF2B5EF4-FFF2-40B4-BE49-F238E27FC236}">
                  <a16:creationId xmlns:a16="http://schemas.microsoft.com/office/drawing/2014/main" id="{03FBCF6B-E7E9-40A6-B838-63917DF0252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8919;p75">
              <a:extLst>
                <a:ext uri="{FF2B5EF4-FFF2-40B4-BE49-F238E27FC236}">
                  <a16:creationId xmlns:a16="http://schemas.microsoft.com/office/drawing/2014/main" id="{4264C1FD-B238-4A2E-8403-0CF910C3758F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8920;p75">
              <a:extLst>
                <a:ext uri="{FF2B5EF4-FFF2-40B4-BE49-F238E27FC236}">
                  <a16:creationId xmlns:a16="http://schemas.microsoft.com/office/drawing/2014/main" id="{C95E569A-5361-45A4-9898-D2EF89976CC4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8921;p75">
              <a:extLst>
                <a:ext uri="{FF2B5EF4-FFF2-40B4-BE49-F238E27FC236}">
                  <a16:creationId xmlns:a16="http://schemas.microsoft.com/office/drawing/2014/main" id="{8B857FA7-796C-4ED7-A7EA-3FF7244F39E4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8922;p75">
              <a:extLst>
                <a:ext uri="{FF2B5EF4-FFF2-40B4-BE49-F238E27FC236}">
                  <a16:creationId xmlns:a16="http://schemas.microsoft.com/office/drawing/2014/main" id="{9F04DAA0-9E0C-40AC-B27D-D31097C6EBA8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8923;p75">
              <a:extLst>
                <a:ext uri="{FF2B5EF4-FFF2-40B4-BE49-F238E27FC236}">
                  <a16:creationId xmlns:a16="http://schemas.microsoft.com/office/drawing/2014/main" id="{6DBF0D29-637E-4C49-B3BA-D0B5A7732091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8924;p75">
              <a:extLst>
                <a:ext uri="{FF2B5EF4-FFF2-40B4-BE49-F238E27FC236}">
                  <a16:creationId xmlns:a16="http://schemas.microsoft.com/office/drawing/2014/main" id="{A58C5895-83BE-45E0-A417-EBA841EFBAAA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8925;p75">
              <a:extLst>
                <a:ext uri="{FF2B5EF4-FFF2-40B4-BE49-F238E27FC236}">
                  <a16:creationId xmlns:a16="http://schemas.microsoft.com/office/drawing/2014/main" id="{A303F6B8-9CAE-4115-9D79-1810EDF3BCE1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8926;p75">
              <a:extLst>
                <a:ext uri="{FF2B5EF4-FFF2-40B4-BE49-F238E27FC236}">
                  <a16:creationId xmlns:a16="http://schemas.microsoft.com/office/drawing/2014/main" id="{CC69674A-F341-42AB-A0B8-B179A36F23D6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8927;p75">
              <a:extLst>
                <a:ext uri="{FF2B5EF4-FFF2-40B4-BE49-F238E27FC236}">
                  <a16:creationId xmlns:a16="http://schemas.microsoft.com/office/drawing/2014/main" id="{B23020D7-09EB-42A3-AF55-57D2EEBE1616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8928;p75">
              <a:extLst>
                <a:ext uri="{FF2B5EF4-FFF2-40B4-BE49-F238E27FC236}">
                  <a16:creationId xmlns:a16="http://schemas.microsoft.com/office/drawing/2014/main" id="{C1BF97E1-4C91-4B26-8880-D6466EBDB93E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8929;p75">
              <a:extLst>
                <a:ext uri="{FF2B5EF4-FFF2-40B4-BE49-F238E27FC236}">
                  <a16:creationId xmlns:a16="http://schemas.microsoft.com/office/drawing/2014/main" id="{DB04E3AC-4DE9-4CBC-BF6C-08C502A2C48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8930;p75">
              <a:extLst>
                <a:ext uri="{FF2B5EF4-FFF2-40B4-BE49-F238E27FC236}">
                  <a16:creationId xmlns:a16="http://schemas.microsoft.com/office/drawing/2014/main" id="{56635BF6-CAD2-48E2-BFA6-2A0A958B94E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8931;p75">
              <a:extLst>
                <a:ext uri="{FF2B5EF4-FFF2-40B4-BE49-F238E27FC236}">
                  <a16:creationId xmlns:a16="http://schemas.microsoft.com/office/drawing/2014/main" id="{4200B0B7-E782-4016-A59A-3C58749EC0D6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8932;p75">
              <a:extLst>
                <a:ext uri="{FF2B5EF4-FFF2-40B4-BE49-F238E27FC236}">
                  <a16:creationId xmlns:a16="http://schemas.microsoft.com/office/drawing/2014/main" id="{D98C9C1A-D994-4208-B483-B0E8DFC591B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8933;p75">
              <a:extLst>
                <a:ext uri="{FF2B5EF4-FFF2-40B4-BE49-F238E27FC236}">
                  <a16:creationId xmlns:a16="http://schemas.microsoft.com/office/drawing/2014/main" id="{7BFCCFE3-E529-44C9-8DAE-1F688C009A9A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8934;p75">
              <a:extLst>
                <a:ext uri="{FF2B5EF4-FFF2-40B4-BE49-F238E27FC236}">
                  <a16:creationId xmlns:a16="http://schemas.microsoft.com/office/drawing/2014/main" id="{3151E195-D27A-466D-89AA-017FDF7002E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8935;p75">
              <a:extLst>
                <a:ext uri="{FF2B5EF4-FFF2-40B4-BE49-F238E27FC236}">
                  <a16:creationId xmlns:a16="http://schemas.microsoft.com/office/drawing/2014/main" id="{C9AAA098-DA45-4CAE-B3AE-85619F9DE958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8936;p75">
              <a:extLst>
                <a:ext uri="{FF2B5EF4-FFF2-40B4-BE49-F238E27FC236}">
                  <a16:creationId xmlns:a16="http://schemas.microsoft.com/office/drawing/2014/main" id="{2A687F80-F151-4DCB-B8FF-1B323A9C7814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8937;p75">
              <a:extLst>
                <a:ext uri="{FF2B5EF4-FFF2-40B4-BE49-F238E27FC236}">
                  <a16:creationId xmlns:a16="http://schemas.microsoft.com/office/drawing/2014/main" id="{6574EC4F-F695-4EC6-AC58-01867757484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8938;p75">
              <a:extLst>
                <a:ext uri="{FF2B5EF4-FFF2-40B4-BE49-F238E27FC236}">
                  <a16:creationId xmlns:a16="http://schemas.microsoft.com/office/drawing/2014/main" id="{C7D6502C-284C-41EC-83F8-FD6B52E987AB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8939;p75">
              <a:extLst>
                <a:ext uri="{FF2B5EF4-FFF2-40B4-BE49-F238E27FC236}">
                  <a16:creationId xmlns:a16="http://schemas.microsoft.com/office/drawing/2014/main" id="{DAFB6CA9-8327-4897-9032-2BD41E026FA4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8940;p75">
              <a:extLst>
                <a:ext uri="{FF2B5EF4-FFF2-40B4-BE49-F238E27FC236}">
                  <a16:creationId xmlns:a16="http://schemas.microsoft.com/office/drawing/2014/main" id="{961F2D68-9C89-4980-A360-04C568E1DF99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8941;p75">
              <a:extLst>
                <a:ext uri="{FF2B5EF4-FFF2-40B4-BE49-F238E27FC236}">
                  <a16:creationId xmlns:a16="http://schemas.microsoft.com/office/drawing/2014/main" id="{35C434B7-6962-43ED-B67F-1440BA935F6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8942;p75">
              <a:extLst>
                <a:ext uri="{FF2B5EF4-FFF2-40B4-BE49-F238E27FC236}">
                  <a16:creationId xmlns:a16="http://schemas.microsoft.com/office/drawing/2014/main" id="{0E3F9534-5087-4410-873B-1B4ECF317113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8943;p75">
              <a:extLst>
                <a:ext uri="{FF2B5EF4-FFF2-40B4-BE49-F238E27FC236}">
                  <a16:creationId xmlns:a16="http://schemas.microsoft.com/office/drawing/2014/main" id="{F7F4302F-7279-40D9-A8EA-C0CC27B43681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8944;p75">
              <a:extLst>
                <a:ext uri="{FF2B5EF4-FFF2-40B4-BE49-F238E27FC236}">
                  <a16:creationId xmlns:a16="http://schemas.microsoft.com/office/drawing/2014/main" id="{B4D20DFE-E5A2-4BE4-A9F5-B7E3F81187D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8945;p75">
              <a:extLst>
                <a:ext uri="{FF2B5EF4-FFF2-40B4-BE49-F238E27FC236}">
                  <a16:creationId xmlns:a16="http://schemas.microsoft.com/office/drawing/2014/main" id="{7E698C6D-0C6B-416A-A327-4D6CAC2BB150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8946;p75">
              <a:extLst>
                <a:ext uri="{FF2B5EF4-FFF2-40B4-BE49-F238E27FC236}">
                  <a16:creationId xmlns:a16="http://schemas.microsoft.com/office/drawing/2014/main" id="{3A83C0C6-0611-40CE-9861-6893FE41DC78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8947;p75">
              <a:extLst>
                <a:ext uri="{FF2B5EF4-FFF2-40B4-BE49-F238E27FC236}">
                  <a16:creationId xmlns:a16="http://schemas.microsoft.com/office/drawing/2014/main" id="{37510BFA-B5C6-4004-8947-3CEE1A2F0087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8948;p75">
              <a:extLst>
                <a:ext uri="{FF2B5EF4-FFF2-40B4-BE49-F238E27FC236}">
                  <a16:creationId xmlns:a16="http://schemas.microsoft.com/office/drawing/2014/main" id="{920138D2-B76E-4F05-8CD1-E7672CFF3F44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8949;p75">
              <a:extLst>
                <a:ext uri="{FF2B5EF4-FFF2-40B4-BE49-F238E27FC236}">
                  <a16:creationId xmlns:a16="http://schemas.microsoft.com/office/drawing/2014/main" id="{A8B1495C-37B3-48C6-9AD3-2EFD3503ED02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8950;p75">
              <a:extLst>
                <a:ext uri="{FF2B5EF4-FFF2-40B4-BE49-F238E27FC236}">
                  <a16:creationId xmlns:a16="http://schemas.microsoft.com/office/drawing/2014/main" id="{5852D4C5-7061-4037-87AB-C5E783F76BC3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8951;p75">
              <a:extLst>
                <a:ext uri="{FF2B5EF4-FFF2-40B4-BE49-F238E27FC236}">
                  <a16:creationId xmlns:a16="http://schemas.microsoft.com/office/drawing/2014/main" id="{CDB0ED2D-4769-4D69-9BA1-D62520B3F27D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8952;p75">
              <a:extLst>
                <a:ext uri="{FF2B5EF4-FFF2-40B4-BE49-F238E27FC236}">
                  <a16:creationId xmlns:a16="http://schemas.microsoft.com/office/drawing/2014/main" id="{A338DDC4-A9E5-4238-8ABC-D7D97EC970AB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8953;p75">
              <a:extLst>
                <a:ext uri="{FF2B5EF4-FFF2-40B4-BE49-F238E27FC236}">
                  <a16:creationId xmlns:a16="http://schemas.microsoft.com/office/drawing/2014/main" id="{07795991-D110-426F-B0E2-69BADEB6605C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8954;p75">
              <a:extLst>
                <a:ext uri="{FF2B5EF4-FFF2-40B4-BE49-F238E27FC236}">
                  <a16:creationId xmlns:a16="http://schemas.microsoft.com/office/drawing/2014/main" id="{F105D85E-3E89-4AE0-92A0-C6E62C4C4CC5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8955;p75">
              <a:extLst>
                <a:ext uri="{FF2B5EF4-FFF2-40B4-BE49-F238E27FC236}">
                  <a16:creationId xmlns:a16="http://schemas.microsoft.com/office/drawing/2014/main" id="{15D72DDE-730E-4715-9259-8DB733040B03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8956;p75">
              <a:extLst>
                <a:ext uri="{FF2B5EF4-FFF2-40B4-BE49-F238E27FC236}">
                  <a16:creationId xmlns:a16="http://schemas.microsoft.com/office/drawing/2014/main" id="{F7D69636-2C9D-451F-8EDF-886F7D101EBB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8957;p75">
              <a:extLst>
                <a:ext uri="{FF2B5EF4-FFF2-40B4-BE49-F238E27FC236}">
                  <a16:creationId xmlns:a16="http://schemas.microsoft.com/office/drawing/2014/main" id="{C76B5E85-53DC-4773-88FC-60863CBF1F8D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8958;p75">
              <a:extLst>
                <a:ext uri="{FF2B5EF4-FFF2-40B4-BE49-F238E27FC236}">
                  <a16:creationId xmlns:a16="http://schemas.microsoft.com/office/drawing/2014/main" id="{17908166-63B2-40DA-9993-25B174C5FEA0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8959;p75">
              <a:extLst>
                <a:ext uri="{FF2B5EF4-FFF2-40B4-BE49-F238E27FC236}">
                  <a16:creationId xmlns:a16="http://schemas.microsoft.com/office/drawing/2014/main" id="{5479DCDD-4DA8-4619-A5C2-E242D54BD642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8960;p75">
              <a:extLst>
                <a:ext uri="{FF2B5EF4-FFF2-40B4-BE49-F238E27FC236}">
                  <a16:creationId xmlns:a16="http://schemas.microsoft.com/office/drawing/2014/main" id="{F2C494E9-4879-4153-B27F-1CB41F2533D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8961;p75">
              <a:extLst>
                <a:ext uri="{FF2B5EF4-FFF2-40B4-BE49-F238E27FC236}">
                  <a16:creationId xmlns:a16="http://schemas.microsoft.com/office/drawing/2014/main" id="{19E19FBF-C9A9-4300-B100-78054922DD34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8962;p75">
              <a:extLst>
                <a:ext uri="{FF2B5EF4-FFF2-40B4-BE49-F238E27FC236}">
                  <a16:creationId xmlns:a16="http://schemas.microsoft.com/office/drawing/2014/main" id="{492225E7-333E-4CEA-A4D7-719B19B555C9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8963;p75">
              <a:extLst>
                <a:ext uri="{FF2B5EF4-FFF2-40B4-BE49-F238E27FC236}">
                  <a16:creationId xmlns:a16="http://schemas.microsoft.com/office/drawing/2014/main" id="{7A300F36-C3BE-46F1-BFC8-595078CD1FE6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8964;p75">
              <a:extLst>
                <a:ext uri="{FF2B5EF4-FFF2-40B4-BE49-F238E27FC236}">
                  <a16:creationId xmlns:a16="http://schemas.microsoft.com/office/drawing/2014/main" id="{D6A9D5F0-83A5-4E5B-92FB-E41FCDE97CDC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8965;p75">
              <a:extLst>
                <a:ext uri="{FF2B5EF4-FFF2-40B4-BE49-F238E27FC236}">
                  <a16:creationId xmlns:a16="http://schemas.microsoft.com/office/drawing/2014/main" id="{995C336D-A40F-4683-A147-BF26B245543B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8966;p75">
              <a:extLst>
                <a:ext uri="{FF2B5EF4-FFF2-40B4-BE49-F238E27FC236}">
                  <a16:creationId xmlns:a16="http://schemas.microsoft.com/office/drawing/2014/main" id="{FC675581-DC2E-43B8-9C1A-A822B3C87BD7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8967;p75">
              <a:extLst>
                <a:ext uri="{FF2B5EF4-FFF2-40B4-BE49-F238E27FC236}">
                  <a16:creationId xmlns:a16="http://schemas.microsoft.com/office/drawing/2014/main" id="{A9E9AF1C-B855-4E69-8B2D-A695CAEBA42F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8968;p75">
              <a:extLst>
                <a:ext uri="{FF2B5EF4-FFF2-40B4-BE49-F238E27FC236}">
                  <a16:creationId xmlns:a16="http://schemas.microsoft.com/office/drawing/2014/main" id="{8D185418-523C-435E-B485-63CDEF4A29AE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8969;p75">
              <a:extLst>
                <a:ext uri="{FF2B5EF4-FFF2-40B4-BE49-F238E27FC236}">
                  <a16:creationId xmlns:a16="http://schemas.microsoft.com/office/drawing/2014/main" id="{FE4B7EBA-3833-41DA-B29C-FE644EF1225B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8970;p75">
              <a:extLst>
                <a:ext uri="{FF2B5EF4-FFF2-40B4-BE49-F238E27FC236}">
                  <a16:creationId xmlns:a16="http://schemas.microsoft.com/office/drawing/2014/main" id="{857799C4-9104-458C-B4B5-D26772DAD01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8971;p75">
              <a:extLst>
                <a:ext uri="{FF2B5EF4-FFF2-40B4-BE49-F238E27FC236}">
                  <a16:creationId xmlns:a16="http://schemas.microsoft.com/office/drawing/2014/main" id="{F4BCA080-0787-47A4-B17B-76276BC4CAC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8972;p75">
              <a:extLst>
                <a:ext uri="{FF2B5EF4-FFF2-40B4-BE49-F238E27FC236}">
                  <a16:creationId xmlns:a16="http://schemas.microsoft.com/office/drawing/2014/main" id="{B2DB33F7-F2FE-4A4B-9AFE-DA85A238862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8973;p75">
              <a:extLst>
                <a:ext uri="{FF2B5EF4-FFF2-40B4-BE49-F238E27FC236}">
                  <a16:creationId xmlns:a16="http://schemas.microsoft.com/office/drawing/2014/main" id="{9214F4FC-9562-436A-9D64-0093E88431D0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8974;p75">
              <a:extLst>
                <a:ext uri="{FF2B5EF4-FFF2-40B4-BE49-F238E27FC236}">
                  <a16:creationId xmlns:a16="http://schemas.microsoft.com/office/drawing/2014/main" id="{2089F321-21ED-4EBE-A72E-5FD8D9B4881D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8975;p75">
              <a:extLst>
                <a:ext uri="{FF2B5EF4-FFF2-40B4-BE49-F238E27FC236}">
                  <a16:creationId xmlns:a16="http://schemas.microsoft.com/office/drawing/2014/main" id="{46309D1E-A3CB-474E-88A5-531425BF6232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8976;p75">
              <a:extLst>
                <a:ext uri="{FF2B5EF4-FFF2-40B4-BE49-F238E27FC236}">
                  <a16:creationId xmlns:a16="http://schemas.microsoft.com/office/drawing/2014/main" id="{5C016927-04EE-406D-BD46-ECF6449EE8A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8977;p75">
              <a:extLst>
                <a:ext uri="{FF2B5EF4-FFF2-40B4-BE49-F238E27FC236}">
                  <a16:creationId xmlns:a16="http://schemas.microsoft.com/office/drawing/2014/main" id="{41B685B0-0A72-49DD-9257-D51D2217750B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8978;p75">
              <a:extLst>
                <a:ext uri="{FF2B5EF4-FFF2-40B4-BE49-F238E27FC236}">
                  <a16:creationId xmlns:a16="http://schemas.microsoft.com/office/drawing/2014/main" id="{EF625DC7-EAC9-4993-8D82-705CD92A784C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8979;p75">
              <a:extLst>
                <a:ext uri="{FF2B5EF4-FFF2-40B4-BE49-F238E27FC236}">
                  <a16:creationId xmlns:a16="http://schemas.microsoft.com/office/drawing/2014/main" id="{1AD4ACF6-44E3-4A1C-AF78-F424CBEC7D68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8980;p75">
              <a:extLst>
                <a:ext uri="{FF2B5EF4-FFF2-40B4-BE49-F238E27FC236}">
                  <a16:creationId xmlns:a16="http://schemas.microsoft.com/office/drawing/2014/main" id="{B6ACE0D5-10C1-4CCE-B045-AC3202109E0F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8981;p75">
              <a:extLst>
                <a:ext uri="{FF2B5EF4-FFF2-40B4-BE49-F238E27FC236}">
                  <a16:creationId xmlns:a16="http://schemas.microsoft.com/office/drawing/2014/main" id="{C3C0134B-A40C-494A-A089-F60B7491B8F3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8982;p75">
              <a:extLst>
                <a:ext uri="{FF2B5EF4-FFF2-40B4-BE49-F238E27FC236}">
                  <a16:creationId xmlns:a16="http://schemas.microsoft.com/office/drawing/2014/main" id="{7716A657-4DC8-4A54-8B99-655262A2C7F8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8983;p75">
              <a:extLst>
                <a:ext uri="{FF2B5EF4-FFF2-40B4-BE49-F238E27FC236}">
                  <a16:creationId xmlns:a16="http://schemas.microsoft.com/office/drawing/2014/main" id="{183D3E36-59DC-41E3-BF09-949212080321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8984;p75">
              <a:extLst>
                <a:ext uri="{FF2B5EF4-FFF2-40B4-BE49-F238E27FC236}">
                  <a16:creationId xmlns:a16="http://schemas.microsoft.com/office/drawing/2014/main" id="{C8D97187-43F1-4476-9E29-9D6445A77717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8985;p75">
              <a:extLst>
                <a:ext uri="{FF2B5EF4-FFF2-40B4-BE49-F238E27FC236}">
                  <a16:creationId xmlns:a16="http://schemas.microsoft.com/office/drawing/2014/main" id="{29EA99D2-2836-4885-B48E-69C1B38DC323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8986;p75">
              <a:extLst>
                <a:ext uri="{FF2B5EF4-FFF2-40B4-BE49-F238E27FC236}">
                  <a16:creationId xmlns:a16="http://schemas.microsoft.com/office/drawing/2014/main" id="{4DA50291-9DCA-45CB-B8A6-6FE9AC1F38C9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8987;p75">
              <a:extLst>
                <a:ext uri="{FF2B5EF4-FFF2-40B4-BE49-F238E27FC236}">
                  <a16:creationId xmlns:a16="http://schemas.microsoft.com/office/drawing/2014/main" id="{2C1C804D-E5F4-4450-8E7E-E1E7E2A41FB0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8988;p75">
              <a:extLst>
                <a:ext uri="{FF2B5EF4-FFF2-40B4-BE49-F238E27FC236}">
                  <a16:creationId xmlns:a16="http://schemas.microsoft.com/office/drawing/2014/main" id="{FFD1F9F5-E5CB-40DC-818C-940393009739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8989;p75">
              <a:extLst>
                <a:ext uri="{FF2B5EF4-FFF2-40B4-BE49-F238E27FC236}">
                  <a16:creationId xmlns:a16="http://schemas.microsoft.com/office/drawing/2014/main" id="{AEF2D47F-FFF8-449E-9A13-F7A8F404F8D7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8990;p75">
              <a:extLst>
                <a:ext uri="{FF2B5EF4-FFF2-40B4-BE49-F238E27FC236}">
                  <a16:creationId xmlns:a16="http://schemas.microsoft.com/office/drawing/2014/main" id="{4C3B477F-9A22-4157-9966-7592805DA56F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8991;p75">
              <a:extLst>
                <a:ext uri="{FF2B5EF4-FFF2-40B4-BE49-F238E27FC236}">
                  <a16:creationId xmlns:a16="http://schemas.microsoft.com/office/drawing/2014/main" id="{EB50FC14-1C86-4031-850C-06A10B9AEA14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8992;p75">
              <a:extLst>
                <a:ext uri="{FF2B5EF4-FFF2-40B4-BE49-F238E27FC236}">
                  <a16:creationId xmlns:a16="http://schemas.microsoft.com/office/drawing/2014/main" id="{927ACA39-8FFB-4CCB-8A5A-5266A0682A2F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8993;p75">
              <a:extLst>
                <a:ext uri="{FF2B5EF4-FFF2-40B4-BE49-F238E27FC236}">
                  <a16:creationId xmlns:a16="http://schemas.microsoft.com/office/drawing/2014/main" id="{1C948D53-6F36-4320-9D73-096AFA276D20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8994;p75">
              <a:extLst>
                <a:ext uri="{FF2B5EF4-FFF2-40B4-BE49-F238E27FC236}">
                  <a16:creationId xmlns:a16="http://schemas.microsoft.com/office/drawing/2014/main" id="{105709A6-1E62-4736-A9E9-7B31760807C0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8995;p75">
              <a:extLst>
                <a:ext uri="{FF2B5EF4-FFF2-40B4-BE49-F238E27FC236}">
                  <a16:creationId xmlns:a16="http://schemas.microsoft.com/office/drawing/2014/main" id="{2C29BEF3-21AC-4985-8014-2CEA3E065956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8996;p75">
              <a:extLst>
                <a:ext uri="{FF2B5EF4-FFF2-40B4-BE49-F238E27FC236}">
                  <a16:creationId xmlns:a16="http://schemas.microsoft.com/office/drawing/2014/main" id="{7F98BBB2-99CE-43A9-8F6F-7C4D4DD33AC1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8997;p75">
              <a:extLst>
                <a:ext uri="{FF2B5EF4-FFF2-40B4-BE49-F238E27FC236}">
                  <a16:creationId xmlns:a16="http://schemas.microsoft.com/office/drawing/2014/main" id="{8BB40A96-7EDC-4586-B3E7-69E58B838BB0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8998;p75">
              <a:extLst>
                <a:ext uri="{FF2B5EF4-FFF2-40B4-BE49-F238E27FC236}">
                  <a16:creationId xmlns:a16="http://schemas.microsoft.com/office/drawing/2014/main" id="{0EC54A78-25AF-45BB-96A1-8871333AD2C0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8999;p75">
              <a:extLst>
                <a:ext uri="{FF2B5EF4-FFF2-40B4-BE49-F238E27FC236}">
                  <a16:creationId xmlns:a16="http://schemas.microsoft.com/office/drawing/2014/main" id="{ED9D9930-927A-4192-885F-036F88FD9BE0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9000;p75">
              <a:extLst>
                <a:ext uri="{FF2B5EF4-FFF2-40B4-BE49-F238E27FC236}">
                  <a16:creationId xmlns:a16="http://schemas.microsoft.com/office/drawing/2014/main" id="{0EC58459-0543-400C-95EF-C1739D682AB3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9001;p75">
              <a:extLst>
                <a:ext uri="{FF2B5EF4-FFF2-40B4-BE49-F238E27FC236}">
                  <a16:creationId xmlns:a16="http://schemas.microsoft.com/office/drawing/2014/main" id="{B8EBB6C5-E037-4CA7-A967-C8A4BA4E119D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9002;p75">
              <a:extLst>
                <a:ext uri="{FF2B5EF4-FFF2-40B4-BE49-F238E27FC236}">
                  <a16:creationId xmlns:a16="http://schemas.microsoft.com/office/drawing/2014/main" id="{B9FD2434-3FE8-47D7-AD76-400C268F578E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9003;p75">
              <a:extLst>
                <a:ext uri="{FF2B5EF4-FFF2-40B4-BE49-F238E27FC236}">
                  <a16:creationId xmlns:a16="http://schemas.microsoft.com/office/drawing/2014/main" id="{675AE42A-4D65-4AE7-8602-2E80789A9F7C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9004;p75">
              <a:extLst>
                <a:ext uri="{FF2B5EF4-FFF2-40B4-BE49-F238E27FC236}">
                  <a16:creationId xmlns:a16="http://schemas.microsoft.com/office/drawing/2014/main" id="{03699C6C-AFBF-4DC4-9A67-B5A1352CD2E7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9005;p75">
              <a:extLst>
                <a:ext uri="{FF2B5EF4-FFF2-40B4-BE49-F238E27FC236}">
                  <a16:creationId xmlns:a16="http://schemas.microsoft.com/office/drawing/2014/main" id="{0A30DB5D-4F91-4ED7-99E3-A11390F62811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9006;p75">
              <a:extLst>
                <a:ext uri="{FF2B5EF4-FFF2-40B4-BE49-F238E27FC236}">
                  <a16:creationId xmlns:a16="http://schemas.microsoft.com/office/drawing/2014/main" id="{9010FF18-9AEB-4457-BEC8-3BE7C9A0832C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9007;p75">
              <a:extLst>
                <a:ext uri="{FF2B5EF4-FFF2-40B4-BE49-F238E27FC236}">
                  <a16:creationId xmlns:a16="http://schemas.microsoft.com/office/drawing/2014/main" id="{A0D05D70-8AD6-4103-815E-B3C750A592D5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9008;p75">
              <a:extLst>
                <a:ext uri="{FF2B5EF4-FFF2-40B4-BE49-F238E27FC236}">
                  <a16:creationId xmlns:a16="http://schemas.microsoft.com/office/drawing/2014/main" id="{554BE4DC-A6CF-4F94-93DC-04A5D4203D7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9009;p75">
              <a:extLst>
                <a:ext uri="{FF2B5EF4-FFF2-40B4-BE49-F238E27FC236}">
                  <a16:creationId xmlns:a16="http://schemas.microsoft.com/office/drawing/2014/main" id="{32457F02-703A-43E5-9549-816E2B9A2188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9010;p75">
              <a:extLst>
                <a:ext uri="{FF2B5EF4-FFF2-40B4-BE49-F238E27FC236}">
                  <a16:creationId xmlns:a16="http://schemas.microsoft.com/office/drawing/2014/main" id="{9DA4C1E9-7277-44BE-8504-AE6AEB5A2F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9011;p75">
              <a:extLst>
                <a:ext uri="{FF2B5EF4-FFF2-40B4-BE49-F238E27FC236}">
                  <a16:creationId xmlns:a16="http://schemas.microsoft.com/office/drawing/2014/main" id="{FC340B28-9BFF-4649-A667-628558975F03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9012;p75">
              <a:extLst>
                <a:ext uri="{FF2B5EF4-FFF2-40B4-BE49-F238E27FC236}">
                  <a16:creationId xmlns:a16="http://schemas.microsoft.com/office/drawing/2014/main" id="{F31F4BDE-35DF-4FFE-9790-B1C3422BD542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9013;p75">
              <a:extLst>
                <a:ext uri="{FF2B5EF4-FFF2-40B4-BE49-F238E27FC236}">
                  <a16:creationId xmlns:a16="http://schemas.microsoft.com/office/drawing/2014/main" id="{739BEEC7-2A71-441C-BA9A-F4B4242A83CC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9014;p75">
              <a:extLst>
                <a:ext uri="{FF2B5EF4-FFF2-40B4-BE49-F238E27FC236}">
                  <a16:creationId xmlns:a16="http://schemas.microsoft.com/office/drawing/2014/main" id="{CF50B8C0-5ED8-4360-9771-3308E2393AF8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9015;p75">
              <a:extLst>
                <a:ext uri="{FF2B5EF4-FFF2-40B4-BE49-F238E27FC236}">
                  <a16:creationId xmlns:a16="http://schemas.microsoft.com/office/drawing/2014/main" id="{508CAB36-2147-48FB-B82A-C19F83623224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9016;p75">
              <a:extLst>
                <a:ext uri="{FF2B5EF4-FFF2-40B4-BE49-F238E27FC236}">
                  <a16:creationId xmlns:a16="http://schemas.microsoft.com/office/drawing/2014/main" id="{988D6943-2523-47E6-BCB1-4FAD807DC443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9017;p75">
              <a:extLst>
                <a:ext uri="{FF2B5EF4-FFF2-40B4-BE49-F238E27FC236}">
                  <a16:creationId xmlns:a16="http://schemas.microsoft.com/office/drawing/2014/main" id="{BF29FA14-AC07-4B22-9107-A04B07F2F6D8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9018;p75">
              <a:extLst>
                <a:ext uri="{FF2B5EF4-FFF2-40B4-BE49-F238E27FC236}">
                  <a16:creationId xmlns:a16="http://schemas.microsoft.com/office/drawing/2014/main" id="{570FF522-4FF3-49B6-954C-AD1ED6C5C953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9019;p75">
              <a:extLst>
                <a:ext uri="{FF2B5EF4-FFF2-40B4-BE49-F238E27FC236}">
                  <a16:creationId xmlns:a16="http://schemas.microsoft.com/office/drawing/2014/main" id="{38F58B6B-F97D-48CC-9F59-AFE5A7CB5960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9020;p75">
              <a:extLst>
                <a:ext uri="{FF2B5EF4-FFF2-40B4-BE49-F238E27FC236}">
                  <a16:creationId xmlns:a16="http://schemas.microsoft.com/office/drawing/2014/main" id="{8815AAB6-9F74-471C-946B-1729EBA15534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9021;p75">
              <a:extLst>
                <a:ext uri="{FF2B5EF4-FFF2-40B4-BE49-F238E27FC236}">
                  <a16:creationId xmlns:a16="http://schemas.microsoft.com/office/drawing/2014/main" id="{833AF764-3AB9-4702-A0BB-8AF7E3A64FA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9022;p75">
              <a:extLst>
                <a:ext uri="{FF2B5EF4-FFF2-40B4-BE49-F238E27FC236}">
                  <a16:creationId xmlns:a16="http://schemas.microsoft.com/office/drawing/2014/main" id="{7116BD4D-1D24-4427-912F-A82791B2D4BC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9023;p75">
              <a:extLst>
                <a:ext uri="{FF2B5EF4-FFF2-40B4-BE49-F238E27FC236}">
                  <a16:creationId xmlns:a16="http://schemas.microsoft.com/office/drawing/2014/main" id="{7B9E062F-C33F-4CC0-9827-2B75E2A41B4D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9024;p75">
              <a:extLst>
                <a:ext uri="{FF2B5EF4-FFF2-40B4-BE49-F238E27FC236}">
                  <a16:creationId xmlns:a16="http://schemas.microsoft.com/office/drawing/2014/main" id="{A290A52E-2E28-41AC-81A8-4676826D6957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9025;p75">
              <a:extLst>
                <a:ext uri="{FF2B5EF4-FFF2-40B4-BE49-F238E27FC236}">
                  <a16:creationId xmlns:a16="http://schemas.microsoft.com/office/drawing/2014/main" id="{FC528769-63A7-4934-BBCA-843A327B08DB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9026;p75">
              <a:extLst>
                <a:ext uri="{FF2B5EF4-FFF2-40B4-BE49-F238E27FC236}">
                  <a16:creationId xmlns:a16="http://schemas.microsoft.com/office/drawing/2014/main" id="{B943845A-40FF-4BC8-A020-A90EC9ED3C72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9027;p75">
              <a:extLst>
                <a:ext uri="{FF2B5EF4-FFF2-40B4-BE49-F238E27FC236}">
                  <a16:creationId xmlns:a16="http://schemas.microsoft.com/office/drawing/2014/main" id="{529281C0-9537-4D31-A5F6-F296C8A6BF17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9028;p75">
              <a:extLst>
                <a:ext uri="{FF2B5EF4-FFF2-40B4-BE49-F238E27FC236}">
                  <a16:creationId xmlns:a16="http://schemas.microsoft.com/office/drawing/2014/main" id="{09DB7ED6-9BB8-4CD0-8D61-0D11716EF51D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9029;p75">
              <a:extLst>
                <a:ext uri="{FF2B5EF4-FFF2-40B4-BE49-F238E27FC236}">
                  <a16:creationId xmlns:a16="http://schemas.microsoft.com/office/drawing/2014/main" id="{E847C164-BA80-483F-B8D6-736B0BC36D5D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9030;p75">
              <a:extLst>
                <a:ext uri="{FF2B5EF4-FFF2-40B4-BE49-F238E27FC236}">
                  <a16:creationId xmlns:a16="http://schemas.microsoft.com/office/drawing/2014/main" id="{B324D8E5-8E75-4435-8D09-8EAE972B0624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9031;p75">
              <a:extLst>
                <a:ext uri="{FF2B5EF4-FFF2-40B4-BE49-F238E27FC236}">
                  <a16:creationId xmlns:a16="http://schemas.microsoft.com/office/drawing/2014/main" id="{BF959E12-57C4-4CD4-B2EB-DD20B32FA80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9032;p75">
              <a:extLst>
                <a:ext uri="{FF2B5EF4-FFF2-40B4-BE49-F238E27FC236}">
                  <a16:creationId xmlns:a16="http://schemas.microsoft.com/office/drawing/2014/main" id="{883A45CA-684B-4409-B2FD-DCA05CAD526A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9033;p75">
              <a:extLst>
                <a:ext uri="{FF2B5EF4-FFF2-40B4-BE49-F238E27FC236}">
                  <a16:creationId xmlns:a16="http://schemas.microsoft.com/office/drawing/2014/main" id="{6686588F-2853-487A-A045-A416BFA89DA0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9034;p75">
              <a:extLst>
                <a:ext uri="{FF2B5EF4-FFF2-40B4-BE49-F238E27FC236}">
                  <a16:creationId xmlns:a16="http://schemas.microsoft.com/office/drawing/2014/main" id="{C9974591-F86E-4DE6-8BB3-971131606DB2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9035;p75">
              <a:extLst>
                <a:ext uri="{FF2B5EF4-FFF2-40B4-BE49-F238E27FC236}">
                  <a16:creationId xmlns:a16="http://schemas.microsoft.com/office/drawing/2014/main" id="{D368C5C6-3A69-401E-B521-5E15FCC918A5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9036;p75">
              <a:extLst>
                <a:ext uri="{FF2B5EF4-FFF2-40B4-BE49-F238E27FC236}">
                  <a16:creationId xmlns:a16="http://schemas.microsoft.com/office/drawing/2014/main" id="{0A3C79E8-B92F-4311-8484-24BABD30B28B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9037;p75">
              <a:extLst>
                <a:ext uri="{FF2B5EF4-FFF2-40B4-BE49-F238E27FC236}">
                  <a16:creationId xmlns:a16="http://schemas.microsoft.com/office/drawing/2014/main" id="{98A08A6A-41D0-4FCB-8E45-EDF08CF4CA90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9038;p75">
              <a:extLst>
                <a:ext uri="{FF2B5EF4-FFF2-40B4-BE49-F238E27FC236}">
                  <a16:creationId xmlns:a16="http://schemas.microsoft.com/office/drawing/2014/main" id="{8777236F-EBCB-4E21-8DB4-00F27897A86D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9039;p75">
              <a:extLst>
                <a:ext uri="{FF2B5EF4-FFF2-40B4-BE49-F238E27FC236}">
                  <a16:creationId xmlns:a16="http://schemas.microsoft.com/office/drawing/2014/main" id="{4D754E39-35E6-4950-B7F8-B09F878A7C0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9040;p75">
              <a:extLst>
                <a:ext uri="{FF2B5EF4-FFF2-40B4-BE49-F238E27FC236}">
                  <a16:creationId xmlns:a16="http://schemas.microsoft.com/office/drawing/2014/main" id="{EB0C7AE4-A490-4245-B4A1-CB429FFB533F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9041;p75">
              <a:extLst>
                <a:ext uri="{FF2B5EF4-FFF2-40B4-BE49-F238E27FC236}">
                  <a16:creationId xmlns:a16="http://schemas.microsoft.com/office/drawing/2014/main" id="{2CBB0A35-D52B-4356-AC09-06E403CA5451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9042;p75">
              <a:extLst>
                <a:ext uri="{FF2B5EF4-FFF2-40B4-BE49-F238E27FC236}">
                  <a16:creationId xmlns:a16="http://schemas.microsoft.com/office/drawing/2014/main" id="{F659952D-86F7-4E9A-8D7E-2F1461B1041D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9043;p75">
              <a:extLst>
                <a:ext uri="{FF2B5EF4-FFF2-40B4-BE49-F238E27FC236}">
                  <a16:creationId xmlns:a16="http://schemas.microsoft.com/office/drawing/2014/main" id="{67EAB610-0D86-4B9F-BA0B-9B3C298D0111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9044;p75">
              <a:extLst>
                <a:ext uri="{FF2B5EF4-FFF2-40B4-BE49-F238E27FC236}">
                  <a16:creationId xmlns:a16="http://schemas.microsoft.com/office/drawing/2014/main" id="{ABD17F42-5634-4707-A8CA-06E6ECF07E51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9045;p75">
              <a:extLst>
                <a:ext uri="{FF2B5EF4-FFF2-40B4-BE49-F238E27FC236}">
                  <a16:creationId xmlns:a16="http://schemas.microsoft.com/office/drawing/2014/main" id="{AD57A9A2-6A27-41AD-B19D-39ADFD45CA0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9046;p75">
              <a:extLst>
                <a:ext uri="{FF2B5EF4-FFF2-40B4-BE49-F238E27FC236}">
                  <a16:creationId xmlns:a16="http://schemas.microsoft.com/office/drawing/2014/main" id="{38422164-5F9E-49CF-9277-ACB3020E0AA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9047;p75">
              <a:extLst>
                <a:ext uri="{FF2B5EF4-FFF2-40B4-BE49-F238E27FC236}">
                  <a16:creationId xmlns:a16="http://schemas.microsoft.com/office/drawing/2014/main" id="{FBD10ADA-649F-4F16-8066-82447AF4B732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9048;p75">
              <a:extLst>
                <a:ext uri="{FF2B5EF4-FFF2-40B4-BE49-F238E27FC236}">
                  <a16:creationId xmlns:a16="http://schemas.microsoft.com/office/drawing/2014/main" id="{6021A763-8A1A-4C2C-A210-80C07B313D40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9049;p75">
              <a:extLst>
                <a:ext uri="{FF2B5EF4-FFF2-40B4-BE49-F238E27FC236}">
                  <a16:creationId xmlns:a16="http://schemas.microsoft.com/office/drawing/2014/main" id="{F2EE0B22-6A63-4C6F-87EF-6904B3E73684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9050;p75">
              <a:extLst>
                <a:ext uri="{FF2B5EF4-FFF2-40B4-BE49-F238E27FC236}">
                  <a16:creationId xmlns:a16="http://schemas.microsoft.com/office/drawing/2014/main" id="{56DEB327-3D72-4556-943D-94FBFCF44186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9051;p75">
              <a:extLst>
                <a:ext uri="{FF2B5EF4-FFF2-40B4-BE49-F238E27FC236}">
                  <a16:creationId xmlns:a16="http://schemas.microsoft.com/office/drawing/2014/main" id="{F73636AC-8D37-4D62-924F-C9F919E68E07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9052;p75">
              <a:extLst>
                <a:ext uri="{FF2B5EF4-FFF2-40B4-BE49-F238E27FC236}">
                  <a16:creationId xmlns:a16="http://schemas.microsoft.com/office/drawing/2014/main" id="{68E4BA2C-739E-4E57-B991-0087C1CDD4BF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9053;p75">
              <a:extLst>
                <a:ext uri="{FF2B5EF4-FFF2-40B4-BE49-F238E27FC236}">
                  <a16:creationId xmlns:a16="http://schemas.microsoft.com/office/drawing/2014/main" id="{9DDBDFDF-B994-46C1-AB14-E9E821B448AA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9054;p75">
              <a:extLst>
                <a:ext uri="{FF2B5EF4-FFF2-40B4-BE49-F238E27FC236}">
                  <a16:creationId xmlns:a16="http://schemas.microsoft.com/office/drawing/2014/main" id="{D3D9D03F-6827-425D-84B6-652AC1845EE7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9055;p75">
              <a:extLst>
                <a:ext uri="{FF2B5EF4-FFF2-40B4-BE49-F238E27FC236}">
                  <a16:creationId xmlns:a16="http://schemas.microsoft.com/office/drawing/2014/main" id="{51510C01-C85F-43C5-BAB2-63D86913D084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9056;p75">
              <a:extLst>
                <a:ext uri="{FF2B5EF4-FFF2-40B4-BE49-F238E27FC236}">
                  <a16:creationId xmlns:a16="http://schemas.microsoft.com/office/drawing/2014/main" id="{2032F56C-0CC7-4074-A316-1AC1D385B8FC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9057;p75">
              <a:extLst>
                <a:ext uri="{FF2B5EF4-FFF2-40B4-BE49-F238E27FC236}">
                  <a16:creationId xmlns:a16="http://schemas.microsoft.com/office/drawing/2014/main" id="{092F7937-4715-4A48-918C-5070059E720F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9058;p75">
              <a:extLst>
                <a:ext uri="{FF2B5EF4-FFF2-40B4-BE49-F238E27FC236}">
                  <a16:creationId xmlns:a16="http://schemas.microsoft.com/office/drawing/2014/main" id="{384F8DA9-2F66-4D31-A771-8C2DD6690AB6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9059;p75">
              <a:extLst>
                <a:ext uri="{FF2B5EF4-FFF2-40B4-BE49-F238E27FC236}">
                  <a16:creationId xmlns:a16="http://schemas.microsoft.com/office/drawing/2014/main" id="{B132AD75-F041-4C1D-AC0E-765E59872384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9060;p75">
              <a:extLst>
                <a:ext uri="{FF2B5EF4-FFF2-40B4-BE49-F238E27FC236}">
                  <a16:creationId xmlns:a16="http://schemas.microsoft.com/office/drawing/2014/main" id="{07C31561-83C8-4304-AE29-05ACCCB849F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9061;p75">
              <a:extLst>
                <a:ext uri="{FF2B5EF4-FFF2-40B4-BE49-F238E27FC236}">
                  <a16:creationId xmlns:a16="http://schemas.microsoft.com/office/drawing/2014/main" id="{DD8733A0-C6A8-47AC-A949-3716EDAEB8D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9062;p75">
              <a:extLst>
                <a:ext uri="{FF2B5EF4-FFF2-40B4-BE49-F238E27FC236}">
                  <a16:creationId xmlns:a16="http://schemas.microsoft.com/office/drawing/2014/main" id="{74194FF9-A887-4904-971E-87BDC4A6E73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9063;p75">
              <a:extLst>
                <a:ext uri="{FF2B5EF4-FFF2-40B4-BE49-F238E27FC236}">
                  <a16:creationId xmlns:a16="http://schemas.microsoft.com/office/drawing/2014/main" id="{1FE4E0DA-A049-4A39-A067-C8F711DD7DAB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9064;p75">
              <a:extLst>
                <a:ext uri="{FF2B5EF4-FFF2-40B4-BE49-F238E27FC236}">
                  <a16:creationId xmlns:a16="http://schemas.microsoft.com/office/drawing/2014/main" id="{6823B9BF-BFB6-44C4-A451-E7A148F7F69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9065;p75">
              <a:extLst>
                <a:ext uri="{FF2B5EF4-FFF2-40B4-BE49-F238E27FC236}">
                  <a16:creationId xmlns:a16="http://schemas.microsoft.com/office/drawing/2014/main" id="{3CC02D2D-9765-406D-86B4-9BCCEA30E8BA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9066;p75">
              <a:extLst>
                <a:ext uri="{FF2B5EF4-FFF2-40B4-BE49-F238E27FC236}">
                  <a16:creationId xmlns:a16="http://schemas.microsoft.com/office/drawing/2014/main" id="{D2DB16E5-49CA-44B7-AF68-F7736F5CCEF7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9067;p75">
              <a:extLst>
                <a:ext uri="{FF2B5EF4-FFF2-40B4-BE49-F238E27FC236}">
                  <a16:creationId xmlns:a16="http://schemas.microsoft.com/office/drawing/2014/main" id="{59650C65-D6EF-41E4-BBA1-492EE3D65FBC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9068;p75">
              <a:extLst>
                <a:ext uri="{FF2B5EF4-FFF2-40B4-BE49-F238E27FC236}">
                  <a16:creationId xmlns:a16="http://schemas.microsoft.com/office/drawing/2014/main" id="{F3049080-9F29-4AF0-B872-2038D6DBF96A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9069;p75">
              <a:extLst>
                <a:ext uri="{FF2B5EF4-FFF2-40B4-BE49-F238E27FC236}">
                  <a16:creationId xmlns:a16="http://schemas.microsoft.com/office/drawing/2014/main" id="{C4AD1C83-FA07-4A88-88F1-7F498B6D7CEA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9070;p75">
              <a:extLst>
                <a:ext uri="{FF2B5EF4-FFF2-40B4-BE49-F238E27FC236}">
                  <a16:creationId xmlns:a16="http://schemas.microsoft.com/office/drawing/2014/main" id="{C8B71273-D81E-43D8-A11A-1519D065A3FC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9071;p75">
              <a:extLst>
                <a:ext uri="{FF2B5EF4-FFF2-40B4-BE49-F238E27FC236}">
                  <a16:creationId xmlns:a16="http://schemas.microsoft.com/office/drawing/2014/main" id="{2320A202-83F1-40F7-8D0F-06E6F100B990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9072;p75">
              <a:extLst>
                <a:ext uri="{FF2B5EF4-FFF2-40B4-BE49-F238E27FC236}">
                  <a16:creationId xmlns:a16="http://schemas.microsoft.com/office/drawing/2014/main" id="{6EC9E83A-B9E9-42FF-B390-59F6D92C724A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9073;p75">
              <a:extLst>
                <a:ext uri="{FF2B5EF4-FFF2-40B4-BE49-F238E27FC236}">
                  <a16:creationId xmlns:a16="http://schemas.microsoft.com/office/drawing/2014/main" id="{C00080A1-483B-4C91-9BEF-1B30226DBE1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9074;p75">
              <a:extLst>
                <a:ext uri="{FF2B5EF4-FFF2-40B4-BE49-F238E27FC236}">
                  <a16:creationId xmlns:a16="http://schemas.microsoft.com/office/drawing/2014/main" id="{D34B1B23-1291-4CEB-96A6-EC468302E37C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9075;p75">
              <a:extLst>
                <a:ext uri="{FF2B5EF4-FFF2-40B4-BE49-F238E27FC236}">
                  <a16:creationId xmlns:a16="http://schemas.microsoft.com/office/drawing/2014/main" id="{7864636D-89A4-4E36-82D7-55B690004CB7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9076;p75">
              <a:extLst>
                <a:ext uri="{FF2B5EF4-FFF2-40B4-BE49-F238E27FC236}">
                  <a16:creationId xmlns:a16="http://schemas.microsoft.com/office/drawing/2014/main" id="{18EF6278-5BCB-4065-BBBE-CAE284C23FBE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9077;p75">
              <a:extLst>
                <a:ext uri="{FF2B5EF4-FFF2-40B4-BE49-F238E27FC236}">
                  <a16:creationId xmlns:a16="http://schemas.microsoft.com/office/drawing/2014/main" id="{A745BD64-9B70-4342-915E-AC39C7F10CD4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9078;p75">
              <a:extLst>
                <a:ext uri="{FF2B5EF4-FFF2-40B4-BE49-F238E27FC236}">
                  <a16:creationId xmlns:a16="http://schemas.microsoft.com/office/drawing/2014/main" id="{915E734A-E3DB-4BCD-8FA2-4ADDAC63CA42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9079;p75">
              <a:extLst>
                <a:ext uri="{FF2B5EF4-FFF2-40B4-BE49-F238E27FC236}">
                  <a16:creationId xmlns:a16="http://schemas.microsoft.com/office/drawing/2014/main" id="{5736714E-537D-4D85-B697-ECD59AA19F93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9080;p75">
              <a:extLst>
                <a:ext uri="{FF2B5EF4-FFF2-40B4-BE49-F238E27FC236}">
                  <a16:creationId xmlns:a16="http://schemas.microsoft.com/office/drawing/2014/main" id="{52F00B5E-42F5-4DFE-91DC-B3B3571EDF1E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9081;p75">
              <a:extLst>
                <a:ext uri="{FF2B5EF4-FFF2-40B4-BE49-F238E27FC236}">
                  <a16:creationId xmlns:a16="http://schemas.microsoft.com/office/drawing/2014/main" id="{A4C3FBAF-AD35-45B9-87FB-2443C5F3DBDB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9082;p75">
              <a:extLst>
                <a:ext uri="{FF2B5EF4-FFF2-40B4-BE49-F238E27FC236}">
                  <a16:creationId xmlns:a16="http://schemas.microsoft.com/office/drawing/2014/main" id="{5730E8A7-2AFC-4313-9A5F-F8E015D9B87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9083;p75">
              <a:extLst>
                <a:ext uri="{FF2B5EF4-FFF2-40B4-BE49-F238E27FC236}">
                  <a16:creationId xmlns:a16="http://schemas.microsoft.com/office/drawing/2014/main" id="{03DC71FA-C6E6-4FB7-9790-3812F3DA9B6E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9084;p75">
              <a:extLst>
                <a:ext uri="{FF2B5EF4-FFF2-40B4-BE49-F238E27FC236}">
                  <a16:creationId xmlns:a16="http://schemas.microsoft.com/office/drawing/2014/main" id="{5BC062E5-A00A-4852-9DCE-14A49ECE410A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9085;p75">
              <a:extLst>
                <a:ext uri="{FF2B5EF4-FFF2-40B4-BE49-F238E27FC236}">
                  <a16:creationId xmlns:a16="http://schemas.microsoft.com/office/drawing/2014/main" id="{29A505AC-61BB-479A-8476-5E34719961AE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9086;p75">
              <a:extLst>
                <a:ext uri="{FF2B5EF4-FFF2-40B4-BE49-F238E27FC236}">
                  <a16:creationId xmlns:a16="http://schemas.microsoft.com/office/drawing/2014/main" id="{C6F391E9-29DF-4DF8-99A5-E1ED2ED22E43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9087;p75">
              <a:extLst>
                <a:ext uri="{FF2B5EF4-FFF2-40B4-BE49-F238E27FC236}">
                  <a16:creationId xmlns:a16="http://schemas.microsoft.com/office/drawing/2014/main" id="{5C553762-B4BC-40EB-8EF9-EAF0D18523C0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9088;p75">
              <a:extLst>
                <a:ext uri="{FF2B5EF4-FFF2-40B4-BE49-F238E27FC236}">
                  <a16:creationId xmlns:a16="http://schemas.microsoft.com/office/drawing/2014/main" id="{5118FC8D-99CE-4026-8661-F43003B486F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9089;p75">
              <a:extLst>
                <a:ext uri="{FF2B5EF4-FFF2-40B4-BE49-F238E27FC236}">
                  <a16:creationId xmlns:a16="http://schemas.microsoft.com/office/drawing/2014/main" id="{5A32A24E-94F3-4092-BB54-F24AFA7B895A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9090;p75">
              <a:extLst>
                <a:ext uri="{FF2B5EF4-FFF2-40B4-BE49-F238E27FC236}">
                  <a16:creationId xmlns:a16="http://schemas.microsoft.com/office/drawing/2014/main" id="{A767D284-12A3-4A0B-9818-9DDFC4B926C8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9091;p75">
              <a:extLst>
                <a:ext uri="{FF2B5EF4-FFF2-40B4-BE49-F238E27FC236}">
                  <a16:creationId xmlns:a16="http://schemas.microsoft.com/office/drawing/2014/main" id="{C754DCCF-CB2D-46F8-B2DA-9CC40A9B1E76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9092;p75">
              <a:extLst>
                <a:ext uri="{FF2B5EF4-FFF2-40B4-BE49-F238E27FC236}">
                  <a16:creationId xmlns:a16="http://schemas.microsoft.com/office/drawing/2014/main" id="{4E656BD7-3300-4CF3-957B-3F8976FC55F8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9093;p75">
              <a:extLst>
                <a:ext uri="{FF2B5EF4-FFF2-40B4-BE49-F238E27FC236}">
                  <a16:creationId xmlns:a16="http://schemas.microsoft.com/office/drawing/2014/main" id="{20959D3B-606F-4085-A4DF-E4604DE561EE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9094;p75">
              <a:extLst>
                <a:ext uri="{FF2B5EF4-FFF2-40B4-BE49-F238E27FC236}">
                  <a16:creationId xmlns:a16="http://schemas.microsoft.com/office/drawing/2014/main" id="{915240F0-3871-4220-98CF-34C155219E42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9095;p75">
              <a:extLst>
                <a:ext uri="{FF2B5EF4-FFF2-40B4-BE49-F238E27FC236}">
                  <a16:creationId xmlns:a16="http://schemas.microsoft.com/office/drawing/2014/main" id="{73661013-B13F-4DE4-AC78-A315F7141E26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9096;p75">
              <a:extLst>
                <a:ext uri="{FF2B5EF4-FFF2-40B4-BE49-F238E27FC236}">
                  <a16:creationId xmlns:a16="http://schemas.microsoft.com/office/drawing/2014/main" id="{2678D3A2-B2E1-4581-BD31-8091125A12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9097;p75">
              <a:extLst>
                <a:ext uri="{FF2B5EF4-FFF2-40B4-BE49-F238E27FC236}">
                  <a16:creationId xmlns:a16="http://schemas.microsoft.com/office/drawing/2014/main" id="{68923B29-0E17-4A2F-80A7-552CE2740912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9098;p75">
              <a:extLst>
                <a:ext uri="{FF2B5EF4-FFF2-40B4-BE49-F238E27FC236}">
                  <a16:creationId xmlns:a16="http://schemas.microsoft.com/office/drawing/2014/main" id="{5C6B944F-CB3B-4825-95ED-92DF5EF63B3F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9099;p75">
              <a:extLst>
                <a:ext uri="{FF2B5EF4-FFF2-40B4-BE49-F238E27FC236}">
                  <a16:creationId xmlns:a16="http://schemas.microsoft.com/office/drawing/2014/main" id="{109AD2C0-A590-4B2E-A317-705F0658B478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9100;p75">
              <a:extLst>
                <a:ext uri="{FF2B5EF4-FFF2-40B4-BE49-F238E27FC236}">
                  <a16:creationId xmlns:a16="http://schemas.microsoft.com/office/drawing/2014/main" id="{01D514FD-FBD2-48DF-B459-6EC1342892E4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9101;p75">
              <a:extLst>
                <a:ext uri="{FF2B5EF4-FFF2-40B4-BE49-F238E27FC236}">
                  <a16:creationId xmlns:a16="http://schemas.microsoft.com/office/drawing/2014/main" id="{06150476-A5A8-4BFA-A81B-A8E04D386C23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9102;p75">
              <a:extLst>
                <a:ext uri="{FF2B5EF4-FFF2-40B4-BE49-F238E27FC236}">
                  <a16:creationId xmlns:a16="http://schemas.microsoft.com/office/drawing/2014/main" id="{E037C521-389C-4F47-A162-135D2381F481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9103;p75">
              <a:extLst>
                <a:ext uri="{FF2B5EF4-FFF2-40B4-BE49-F238E27FC236}">
                  <a16:creationId xmlns:a16="http://schemas.microsoft.com/office/drawing/2014/main" id="{A422244B-2293-4BF1-A66B-12696198554A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9104;p75">
              <a:extLst>
                <a:ext uri="{FF2B5EF4-FFF2-40B4-BE49-F238E27FC236}">
                  <a16:creationId xmlns:a16="http://schemas.microsoft.com/office/drawing/2014/main" id="{8BF81E9D-A626-4807-993E-42874CA43D8A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9105;p75">
              <a:extLst>
                <a:ext uri="{FF2B5EF4-FFF2-40B4-BE49-F238E27FC236}">
                  <a16:creationId xmlns:a16="http://schemas.microsoft.com/office/drawing/2014/main" id="{0A62C946-16F0-41B6-93C0-3E9324988B11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9106;p75">
              <a:extLst>
                <a:ext uri="{FF2B5EF4-FFF2-40B4-BE49-F238E27FC236}">
                  <a16:creationId xmlns:a16="http://schemas.microsoft.com/office/drawing/2014/main" id="{BF0AD731-4465-48C4-8CCF-9CF0BF5E24B8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9107;p75">
              <a:extLst>
                <a:ext uri="{FF2B5EF4-FFF2-40B4-BE49-F238E27FC236}">
                  <a16:creationId xmlns:a16="http://schemas.microsoft.com/office/drawing/2014/main" id="{E2240A85-CA49-4D32-AF58-63039346BBD0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9108;p75">
              <a:extLst>
                <a:ext uri="{FF2B5EF4-FFF2-40B4-BE49-F238E27FC236}">
                  <a16:creationId xmlns:a16="http://schemas.microsoft.com/office/drawing/2014/main" id="{B237BB61-E4E6-4782-9D84-D435D003832C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9109;p75">
              <a:extLst>
                <a:ext uri="{FF2B5EF4-FFF2-40B4-BE49-F238E27FC236}">
                  <a16:creationId xmlns:a16="http://schemas.microsoft.com/office/drawing/2014/main" id="{A1678592-C023-4CF7-872F-114A6790D25F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9110;p75">
              <a:extLst>
                <a:ext uri="{FF2B5EF4-FFF2-40B4-BE49-F238E27FC236}">
                  <a16:creationId xmlns:a16="http://schemas.microsoft.com/office/drawing/2014/main" id="{3AC5DA8D-B936-4505-B107-52CE8B8FB5BD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9111;p75">
              <a:extLst>
                <a:ext uri="{FF2B5EF4-FFF2-40B4-BE49-F238E27FC236}">
                  <a16:creationId xmlns:a16="http://schemas.microsoft.com/office/drawing/2014/main" id="{4D4935E6-AD7F-40D1-B670-FE7448559890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9112;p75">
              <a:extLst>
                <a:ext uri="{FF2B5EF4-FFF2-40B4-BE49-F238E27FC236}">
                  <a16:creationId xmlns:a16="http://schemas.microsoft.com/office/drawing/2014/main" id="{4D333276-5BFE-4EB3-A37A-3A41D3FBD11B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9113;p75">
              <a:extLst>
                <a:ext uri="{FF2B5EF4-FFF2-40B4-BE49-F238E27FC236}">
                  <a16:creationId xmlns:a16="http://schemas.microsoft.com/office/drawing/2014/main" id="{3E777FEE-7B02-43B2-B58C-ACA724A4D1F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9114;p75">
              <a:extLst>
                <a:ext uri="{FF2B5EF4-FFF2-40B4-BE49-F238E27FC236}">
                  <a16:creationId xmlns:a16="http://schemas.microsoft.com/office/drawing/2014/main" id="{771118AF-8F7F-4100-BB90-307B5A01CF57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9115;p75">
              <a:extLst>
                <a:ext uri="{FF2B5EF4-FFF2-40B4-BE49-F238E27FC236}">
                  <a16:creationId xmlns:a16="http://schemas.microsoft.com/office/drawing/2014/main" id="{26EA0EC0-B234-4A25-97E8-2C554DB99E94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9116;p75">
              <a:extLst>
                <a:ext uri="{FF2B5EF4-FFF2-40B4-BE49-F238E27FC236}">
                  <a16:creationId xmlns:a16="http://schemas.microsoft.com/office/drawing/2014/main" id="{133EE4B2-BD77-427C-BD52-3577838A852E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9117;p75">
              <a:extLst>
                <a:ext uri="{FF2B5EF4-FFF2-40B4-BE49-F238E27FC236}">
                  <a16:creationId xmlns:a16="http://schemas.microsoft.com/office/drawing/2014/main" id="{F3FE49FB-1B6C-44B0-910C-B465394886BB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9118;p75">
              <a:extLst>
                <a:ext uri="{FF2B5EF4-FFF2-40B4-BE49-F238E27FC236}">
                  <a16:creationId xmlns:a16="http://schemas.microsoft.com/office/drawing/2014/main" id="{654A3B85-8EF2-48B4-8F02-BCFC3EF0AAAA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9119;p75">
              <a:extLst>
                <a:ext uri="{FF2B5EF4-FFF2-40B4-BE49-F238E27FC236}">
                  <a16:creationId xmlns:a16="http://schemas.microsoft.com/office/drawing/2014/main" id="{AC4D9766-FD1E-4FD0-B076-20B628D2E688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9120;p75">
              <a:extLst>
                <a:ext uri="{FF2B5EF4-FFF2-40B4-BE49-F238E27FC236}">
                  <a16:creationId xmlns:a16="http://schemas.microsoft.com/office/drawing/2014/main" id="{6F57FDA1-0A04-4F84-8C1A-2B1868A35901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9121;p75">
              <a:extLst>
                <a:ext uri="{FF2B5EF4-FFF2-40B4-BE49-F238E27FC236}">
                  <a16:creationId xmlns:a16="http://schemas.microsoft.com/office/drawing/2014/main" id="{8A539A77-32A3-405E-8F78-99D40BC0BC73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9122;p75">
              <a:extLst>
                <a:ext uri="{FF2B5EF4-FFF2-40B4-BE49-F238E27FC236}">
                  <a16:creationId xmlns:a16="http://schemas.microsoft.com/office/drawing/2014/main" id="{B8DF04DB-5B94-4B6F-9BF0-B7101F0C98F5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9123;p75">
              <a:extLst>
                <a:ext uri="{FF2B5EF4-FFF2-40B4-BE49-F238E27FC236}">
                  <a16:creationId xmlns:a16="http://schemas.microsoft.com/office/drawing/2014/main" id="{87C1B00B-3CA4-4C99-BDBE-918427A8ADB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9124;p75">
              <a:extLst>
                <a:ext uri="{FF2B5EF4-FFF2-40B4-BE49-F238E27FC236}">
                  <a16:creationId xmlns:a16="http://schemas.microsoft.com/office/drawing/2014/main" id="{E699431D-D843-4872-8D43-8EC733889BE5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9125;p75">
              <a:extLst>
                <a:ext uri="{FF2B5EF4-FFF2-40B4-BE49-F238E27FC236}">
                  <a16:creationId xmlns:a16="http://schemas.microsoft.com/office/drawing/2014/main" id="{39BB5A40-3AC0-44E1-95A0-210FE036B08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9126;p75">
              <a:extLst>
                <a:ext uri="{FF2B5EF4-FFF2-40B4-BE49-F238E27FC236}">
                  <a16:creationId xmlns:a16="http://schemas.microsoft.com/office/drawing/2014/main" id="{AA215AF3-1A88-4F62-93B1-5AB9CE0E5EFD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9127;p75">
              <a:extLst>
                <a:ext uri="{FF2B5EF4-FFF2-40B4-BE49-F238E27FC236}">
                  <a16:creationId xmlns:a16="http://schemas.microsoft.com/office/drawing/2014/main" id="{29369AF8-3B08-4F17-B53A-D2CD43A1E2FB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9128;p75">
              <a:extLst>
                <a:ext uri="{FF2B5EF4-FFF2-40B4-BE49-F238E27FC236}">
                  <a16:creationId xmlns:a16="http://schemas.microsoft.com/office/drawing/2014/main" id="{01BB2EFA-4CEF-48E1-8121-F657F9B8C5C0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9129;p75">
              <a:extLst>
                <a:ext uri="{FF2B5EF4-FFF2-40B4-BE49-F238E27FC236}">
                  <a16:creationId xmlns:a16="http://schemas.microsoft.com/office/drawing/2014/main" id="{9A306827-C40C-48EB-9D13-31084C92034D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9130;p75">
              <a:extLst>
                <a:ext uri="{FF2B5EF4-FFF2-40B4-BE49-F238E27FC236}">
                  <a16:creationId xmlns:a16="http://schemas.microsoft.com/office/drawing/2014/main" id="{32AF2C08-CFBE-46F2-AB92-BC24C4954F08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9131;p75">
              <a:extLst>
                <a:ext uri="{FF2B5EF4-FFF2-40B4-BE49-F238E27FC236}">
                  <a16:creationId xmlns:a16="http://schemas.microsoft.com/office/drawing/2014/main" id="{08743A49-0077-4FEE-A3BF-85E7A234C8C4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9132;p75">
              <a:extLst>
                <a:ext uri="{FF2B5EF4-FFF2-40B4-BE49-F238E27FC236}">
                  <a16:creationId xmlns:a16="http://schemas.microsoft.com/office/drawing/2014/main" id="{2DDACE24-A71D-41E6-8595-8E14DE45DFBF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9133;p75">
              <a:extLst>
                <a:ext uri="{FF2B5EF4-FFF2-40B4-BE49-F238E27FC236}">
                  <a16:creationId xmlns:a16="http://schemas.microsoft.com/office/drawing/2014/main" id="{F467AFEA-9300-4833-8BA5-CECE02B9F96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9134;p75">
              <a:extLst>
                <a:ext uri="{FF2B5EF4-FFF2-40B4-BE49-F238E27FC236}">
                  <a16:creationId xmlns:a16="http://schemas.microsoft.com/office/drawing/2014/main" id="{5EAB497A-F516-481A-B574-4406AAFBD6E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9135;p75">
              <a:extLst>
                <a:ext uri="{FF2B5EF4-FFF2-40B4-BE49-F238E27FC236}">
                  <a16:creationId xmlns:a16="http://schemas.microsoft.com/office/drawing/2014/main" id="{E7E5B97F-F108-44D6-9090-3D8A5F0A7BFA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9136;p75">
              <a:extLst>
                <a:ext uri="{FF2B5EF4-FFF2-40B4-BE49-F238E27FC236}">
                  <a16:creationId xmlns:a16="http://schemas.microsoft.com/office/drawing/2014/main" id="{31FD541F-A5A7-4C77-9FD1-E037DF1004BD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9137;p75">
              <a:extLst>
                <a:ext uri="{FF2B5EF4-FFF2-40B4-BE49-F238E27FC236}">
                  <a16:creationId xmlns:a16="http://schemas.microsoft.com/office/drawing/2014/main" id="{DC6AD4BD-E229-47CE-B1F7-D3291D8092C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9138;p75">
              <a:extLst>
                <a:ext uri="{FF2B5EF4-FFF2-40B4-BE49-F238E27FC236}">
                  <a16:creationId xmlns:a16="http://schemas.microsoft.com/office/drawing/2014/main" id="{33C0E1D4-E2D2-462A-A1CF-5C8825A2075F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9139;p75">
              <a:extLst>
                <a:ext uri="{FF2B5EF4-FFF2-40B4-BE49-F238E27FC236}">
                  <a16:creationId xmlns:a16="http://schemas.microsoft.com/office/drawing/2014/main" id="{5FBE5C2A-8FDA-424E-90EA-B1BD44D2A505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9140;p75">
              <a:extLst>
                <a:ext uri="{FF2B5EF4-FFF2-40B4-BE49-F238E27FC236}">
                  <a16:creationId xmlns:a16="http://schemas.microsoft.com/office/drawing/2014/main" id="{A419EC05-C4AC-4858-B187-0D6F4E63BAF4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9141;p75">
              <a:extLst>
                <a:ext uri="{FF2B5EF4-FFF2-40B4-BE49-F238E27FC236}">
                  <a16:creationId xmlns:a16="http://schemas.microsoft.com/office/drawing/2014/main" id="{1276826D-4A17-4513-AB8A-CDC6420AEF2F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9142;p75">
              <a:extLst>
                <a:ext uri="{FF2B5EF4-FFF2-40B4-BE49-F238E27FC236}">
                  <a16:creationId xmlns:a16="http://schemas.microsoft.com/office/drawing/2014/main" id="{551DDEF3-B5C5-49B2-A202-F33FC96C0C2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9143;p75">
              <a:extLst>
                <a:ext uri="{FF2B5EF4-FFF2-40B4-BE49-F238E27FC236}">
                  <a16:creationId xmlns:a16="http://schemas.microsoft.com/office/drawing/2014/main" id="{9830DA6A-71E9-45D6-B83E-2DEA5766BCFC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9144;p75">
              <a:extLst>
                <a:ext uri="{FF2B5EF4-FFF2-40B4-BE49-F238E27FC236}">
                  <a16:creationId xmlns:a16="http://schemas.microsoft.com/office/drawing/2014/main" id="{A4833716-BFE7-4033-BC1B-CFD7EADFC207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9145;p75">
              <a:extLst>
                <a:ext uri="{FF2B5EF4-FFF2-40B4-BE49-F238E27FC236}">
                  <a16:creationId xmlns:a16="http://schemas.microsoft.com/office/drawing/2014/main" id="{823A748F-1C84-4227-95FA-2867F339FEA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9146;p75">
              <a:extLst>
                <a:ext uri="{FF2B5EF4-FFF2-40B4-BE49-F238E27FC236}">
                  <a16:creationId xmlns:a16="http://schemas.microsoft.com/office/drawing/2014/main" id="{CCAFB341-05FF-4D26-A095-6C1387DB888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9147;p75">
              <a:extLst>
                <a:ext uri="{FF2B5EF4-FFF2-40B4-BE49-F238E27FC236}">
                  <a16:creationId xmlns:a16="http://schemas.microsoft.com/office/drawing/2014/main" id="{51B37C42-58EE-4263-AAD6-2398EB9ED7D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9148;p75">
              <a:extLst>
                <a:ext uri="{FF2B5EF4-FFF2-40B4-BE49-F238E27FC236}">
                  <a16:creationId xmlns:a16="http://schemas.microsoft.com/office/drawing/2014/main" id="{0A86817A-218F-468C-ABE8-685ECB1718F9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9149;p75">
              <a:extLst>
                <a:ext uri="{FF2B5EF4-FFF2-40B4-BE49-F238E27FC236}">
                  <a16:creationId xmlns:a16="http://schemas.microsoft.com/office/drawing/2014/main" id="{5E4692F7-CA42-4714-A0A4-9BEB5DA02737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9150;p75">
              <a:extLst>
                <a:ext uri="{FF2B5EF4-FFF2-40B4-BE49-F238E27FC236}">
                  <a16:creationId xmlns:a16="http://schemas.microsoft.com/office/drawing/2014/main" id="{4C5AF30D-874D-415E-8F36-52E2EACD8D7C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9151;p75">
              <a:extLst>
                <a:ext uri="{FF2B5EF4-FFF2-40B4-BE49-F238E27FC236}">
                  <a16:creationId xmlns:a16="http://schemas.microsoft.com/office/drawing/2014/main" id="{9E2105C5-D552-48B0-BA1C-0B675C20E677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9152;p75">
              <a:extLst>
                <a:ext uri="{FF2B5EF4-FFF2-40B4-BE49-F238E27FC236}">
                  <a16:creationId xmlns:a16="http://schemas.microsoft.com/office/drawing/2014/main" id="{B4AD8070-CBA0-4CA6-AE6E-A1B092F0B41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9153;p75">
              <a:extLst>
                <a:ext uri="{FF2B5EF4-FFF2-40B4-BE49-F238E27FC236}">
                  <a16:creationId xmlns:a16="http://schemas.microsoft.com/office/drawing/2014/main" id="{A7F8825C-8A4F-4C05-84D1-3F389B54D759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9154;p75">
              <a:extLst>
                <a:ext uri="{FF2B5EF4-FFF2-40B4-BE49-F238E27FC236}">
                  <a16:creationId xmlns:a16="http://schemas.microsoft.com/office/drawing/2014/main" id="{B02483CC-CA0F-4AA3-B558-67040DB99E86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9155;p75">
              <a:extLst>
                <a:ext uri="{FF2B5EF4-FFF2-40B4-BE49-F238E27FC236}">
                  <a16:creationId xmlns:a16="http://schemas.microsoft.com/office/drawing/2014/main" id="{40F5D116-8928-458A-808D-EFCDB974D201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9156;p75">
              <a:extLst>
                <a:ext uri="{FF2B5EF4-FFF2-40B4-BE49-F238E27FC236}">
                  <a16:creationId xmlns:a16="http://schemas.microsoft.com/office/drawing/2014/main" id="{5A8CCBF6-9929-4F5A-89FE-7571368E9D5D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9157;p75">
              <a:extLst>
                <a:ext uri="{FF2B5EF4-FFF2-40B4-BE49-F238E27FC236}">
                  <a16:creationId xmlns:a16="http://schemas.microsoft.com/office/drawing/2014/main" id="{9EE07332-6CD0-4BAE-9877-BFE2A920978A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9158;p75">
              <a:extLst>
                <a:ext uri="{FF2B5EF4-FFF2-40B4-BE49-F238E27FC236}">
                  <a16:creationId xmlns:a16="http://schemas.microsoft.com/office/drawing/2014/main" id="{B613BAB9-96C5-405A-A332-E09B43643AF7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9159;p75">
              <a:extLst>
                <a:ext uri="{FF2B5EF4-FFF2-40B4-BE49-F238E27FC236}">
                  <a16:creationId xmlns:a16="http://schemas.microsoft.com/office/drawing/2014/main" id="{87E63C8D-1439-4554-B785-79C0FB077A06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9160;p75">
              <a:extLst>
                <a:ext uri="{FF2B5EF4-FFF2-40B4-BE49-F238E27FC236}">
                  <a16:creationId xmlns:a16="http://schemas.microsoft.com/office/drawing/2014/main" id="{7DE8931F-A6CD-4E75-8B99-CB2504FA96F8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9161;p75">
              <a:extLst>
                <a:ext uri="{FF2B5EF4-FFF2-40B4-BE49-F238E27FC236}">
                  <a16:creationId xmlns:a16="http://schemas.microsoft.com/office/drawing/2014/main" id="{804D6956-70C3-48EC-93A4-715E21A2C2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9162;p75">
              <a:extLst>
                <a:ext uri="{FF2B5EF4-FFF2-40B4-BE49-F238E27FC236}">
                  <a16:creationId xmlns:a16="http://schemas.microsoft.com/office/drawing/2014/main" id="{DAD38124-57FD-49B1-BBFB-5EC9F1075B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9163;p75">
              <a:extLst>
                <a:ext uri="{FF2B5EF4-FFF2-40B4-BE49-F238E27FC236}">
                  <a16:creationId xmlns:a16="http://schemas.microsoft.com/office/drawing/2014/main" id="{D905025D-7B65-4271-B88A-B94008C6ECF4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9164;p75">
              <a:extLst>
                <a:ext uri="{FF2B5EF4-FFF2-40B4-BE49-F238E27FC236}">
                  <a16:creationId xmlns:a16="http://schemas.microsoft.com/office/drawing/2014/main" id="{BE7D5DF5-26A1-4E2F-9FDE-6FED2A7066FE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9165;p75">
              <a:extLst>
                <a:ext uri="{FF2B5EF4-FFF2-40B4-BE49-F238E27FC236}">
                  <a16:creationId xmlns:a16="http://schemas.microsoft.com/office/drawing/2014/main" id="{D9E81DA7-C87C-4FCF-9418-F54012B295D3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9166;p75">
              <a:extLst>
                <a:ext uri="{FF2B5EF4-FFF2-40B4-BE49-F238E27FC236}">
                  <a16:creationId xmlns:a16="http://schemas.microsoft.com/office/drawing/2014/main" id="{41735D75-5A3B-46BF-AAF5-E1BB9B4A293C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9167;p75">
              <a:extLst>
                <a:ext uri="{FF2B5EF4-FFF2-40B4-BE49-F238E27FC236}">
                  <a16:creationId xmlns:a16="http://schemas.microsoft.com/office/drawing/2014/main" id="{6F73F434-AB82-41E7-9016-13B827C8A011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9168;p75">
              <a:extLst>
                <a:ext uri="{FF2B5EF4-FFF2-40B4-BE49-F238E27FC236}">
                  <a16:creationId xmlns:a16="http://schemas.microsoft.com/office/drawing/2014/main" id="{0A7F07CB-64E5-457F-AC5A-C8B42A074E08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9169;p75">
              <a:extLst>
                <a:ext uri="{FF2B5EF4-FFF2-40B4-BE49-F238E27FC236}">
                  <a16:creationId xmlns:a16="http://schemas.microsoft.com/office/drawing/2014/main" id="{BF8E06C1-9BCA-4131-A06F-6BC01D9613C2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9170;p75">
              <a:extLst>
                <a:ext uri="{FF2B5EF4-FFF2-40B4-BE49-F238E27FC236}">
                  <a16:creationId xmlns:a16="http://schemas.microsoft.com/office/drawing/2014/main" id="{7C3BF1DB-2A51-45F4-A296-5B9A8B56F3A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9171;p75">
              <a:extLst>
                <a:ext uri="{FF2B5EF4-FFF2-40B4-BE49-F238E27FC236}">
                  <a16:creationId xmlns:a16="http://schemas.microsoft.com/office/drawing/2014/main" id="{F46945DA-4B7E-47CF-BF84-DF969FFC1712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9172;p75">
              <a:extLst>
                <a:ext uri="{FF2B5EF4-FFF2-40B4-BE49-F238E27FC236}">
                  <a16:creationId xmlns:a16="http://schemas.microsoft.com/office/drawing/2014/main" id="{DC2D2284-F6F1-4943-B0AD-09BC32FFB607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9173;p75">
              <a:extLst>
                <a:ext uri="{FF2B5EF4-FFF2-40B4-BE49-F238E27FC236}">
                  <a16:creationId xmlns:a16="http://schemas.microsoft.com/office/drawing/2014/main" id="{1983A180-2AAC-4F4F-93FB-0812F8AE0260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9174;p75">
              <a:extLst>
                <a:ext uri="{FF2B5EF4-FFF2-40B4-BE49-F238E27FC236}">
                  <a16:creationId xmlns:a16="http://schemas.microsoft.com/office/drawing/2014/main" id="{EB0CC617-7CD7-4FB5-B256-80268F86997B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9175;p75">
              <a:extLst>
                <a:ext uri="{FF2B5EF4-FFF2-40B4-BE49-F238E27FC236}">
                  <a16:creationId xmlns:a16="http://schemas.microsoft.com/office/drawing/2014/main" id="{E0BB68E5-B5EA-4B85-A5DA-6F99F4267CE7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9176;p75">
              <a:extLst>
                <a:ext uri="{FF2B5EF4-FFF2-40B4-BE49-F238E27FC236}">
                  <a16:creationId xmlns:a16="http://schemas.microsoft.com/office/drawing/2014/main" id="{42C4AAB4-67E4-47C3-805F-765C714AA3CD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9177;p75">
              <a:extLst>
                <a:ext uri="{FF2B5EF4-FFF2-40B4-BE49-F238E27FC236}">
                  <a16:creationId xmlns:a16="http://schemas.microsoft.com/office/drawing/2014/main" id="{0968346C-B37F-46B1-916A-CC54ABC7B919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9178;p75">
              <a:extLst>
                <a:ext uri="{FF2B5EF4-FFF2-40B4-BE49-F238E27FC236}">
                  <a16:creationId xmlns:a16="http://schemas.microsoft.com/office/drawing/2014/main" id="{72EF8F59-20A7-46EC-BD55-FD151DA6A09A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9179;p75">
              <a:extLst>
                <a:ext uri="{FF2B5EF4-FFF2-40B4-BE49-F238E27FC236}">
                  <a16:creationId xmlns:a16="http://schemas.microsoft.com/office/drawing/2014/main" id="{BE8426DE-1B32-45BF-A257-631D9F1262E7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9180;p75">
              <a:extLst>
                <a:ext uri="{FF2B5EF4-FFF2-40B4-BE49-F238E27FC236}">
                  <a16:creationId xmlns:a16="http://schemas.microsoft.com/office/drawing/2014/main" id="{CCD6FC79-F1B2-4455-B498-FC044CAAFF46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9181;p75">
              <a:extLst>
                <a:ext uri="{FF2B5EF4-FFF2-40B4-BE49-F238E27FC236}">
                  <a16:creationId xmlns:a16="http://schemas.microsoft.com/office/drawing/2014/main" id="{D6A75EE0-3443-4F7E-A299-9B017A263854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9182;p75">
              <a:extLst>
                <a:ext uri="{FF2B5EF4-FFF2-40B4-BE49-F238E27FC236}">
                  <a16:creationId xmlns:a16="http://schemas.microsoft.com/office/drawing/2014/main" id="{9D261719-3C25-4FD4-A6C9-850B4C8A5E0F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9183;p75">
              <a:extLst>
                <a:ext uri="{FF2B5EF4-FFF2-40B4-BE49-F238E27FC236}">
                  <a16:creationId xmlns:a16="http://schemas.microsoft.com/office/drawing/2014/main" id="{4909C50D-5FDE-4A68-BB37-EED21510B6F2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9184;p75">
              <a:extLst>
                <a:ext uri="{FF2B5EF4-FFF2-40B4-BE49-F238E27FC236}">
                  <a16:creationId xmlns:a16="http://schemas.microsoft.com/office/drawing/2014/main" id="{43AFF365-F180-4CDD-89CD-61B2590FEC9C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9185;p75">
              <a:extLst>
                <a:ext uri="{FF2B5EF4-FFF2-40B4-BE49-F238E27FC236}">
                  <a16:creationId xmlns:a16="http://schemas.microsoft.com/office/drawing/2014/main" id="{474E9809-3999-4A89-B11E-AE83E26A95E8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9186;p75">
              <a:extLst>
                <a:ext uri="{FF2B5EF4-FFF2-40B4-BE49-F238E27FC236}">
                  <a16:creationId xmlns:a16="http://schemas.microsoft.com/office/drawing/2014/main" id="{E7DFD297-134A-442F-B4BF-69090B9A5E71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9187;p75">
              <a:extLst>
                <a:ext uri="{FF2B5EF4-FFF2-40B4-BE49-F238E27FC236}">
                  <a16:creationId xmlns:a16="http://schemas.microsoft.com/office/drawing/2014/main" id="{FF6848C2-7C0D-408A-9224-259BFC6D602E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9188;p75">
              <a:extLst>
                <a:ext uri="{FF2B5EF4-FFF2-40B4-BE49-F238E27FC236}">
                  <a16:creationId xmlns:a16="http://schemas.microsoft.com/office/drawing/2014/main" id="{7617222B-4C78-4EC9-96EC-9EC254EC8991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9189;p75">
              <a:extLst>
                <a:ext uri="{FF2B5EF4-FFF2-40B4-BE49-F238E27FC236}">
                  <a16:creationId xmlns:a16="http://schemas.microsoft.com/office/drawing/2014/main" id="{F2191224-3944-4771-9E6B-8FF1E38D011C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9190;p75">
              <a:extLst>
                <a:ext uri="{FF2B5EF4-FFF2-40B4-BE49-F238E27FC236}">
                  <a16:creationId xmlns:a16="http://schemas.microsoft.com/office/drawing/2014/main" id="{96207394-AE11-4669-9162-F2AE410DFDF5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9191;p75">
              <a:extLst>
                <a:ext uri="{FF2B5EF4-FFF2-40B4-BE49-F238E27FC236}">
                  <a16:creationId xmlns:a16="http://schemas.microsoft.com/office/drawing/2014/main" id="{E40B13E3-4611-445F-84FC-92D4185FFB14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9192;p75">
              <a:extLst>
                <a:ext uri="{FF2B5EF4-FFF2-40B4-BE49-F238E27FC236}">
                  <a16:creationId xmlns:a16="http://schemas.microsoft.com/office/drawing/2014/main" id="{B1005596-15F9-45C3-8D42-CB783749838A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9193;p75">
              <a:extLst>
                <a:ext uri="{FF2B5EF4-FFF2-40B4-BE49-F238E27FC236}">
                  <a16:creationId xmlns:a16="http://schemas.microsoft.com/office/drawing/2014/main" id="{4662EEA4-8EE6-4F04-A682-4792DC0C7E05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9194;p75">
              <a:extLst>
                <a:ext uri="{FF2B5EF4-FFF2-40B4-BE49-F238E27FC236}">
                  <a16:creationId xmlns:a16="http://schemas.microsoft.com/office/drawing/2014/main" id="{094CF4E5-41BA-417D-9174-9213E092552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9195;p75">
              <a:extLst>
                <a:ext uri="{FF2B5EF4-FFF2-40B4-BE49-F238E27FC236}">
                  <a16:creationId xmlns:a16="http://schemas.microsoft.com/office/drawing/2014/main" id="{FA80A370-829D-4067-BF0F-C47F625B38EF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9196;p75">
              <a:extLst>
                <a:ext uri="{FF2B5EF4-FFF2-40B4-BE49-F238E27FC236}">
                  <a16:creationId xmlns:a16="http://schemas.microsoft.com/office/drawing/2014/main" id="{E7A6F644-179F-4637-AB3C-416EF9D4B7F2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9197;p75">
              <a:extLst>
                <a:ext uri="{FF2B5EF4-FFF2-40B4-BE49-F238E27FC236}">
                  <a16:creationId xmlns:a16="http://schemas.microsoft.com/office/drawing/2014/main" id="{7275183D-F766-4ADE-88AF-923B38E2DF37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9198;p75">
              <a:extLst>
                <a:ext uri="{FF2B5EF4-FFF2-40B4-BE49-F238E27FC236}">
                  <a16:creationId xmlns:a16="http://schemas.microsoft.com/office/drawing/2014/main" id="{3556E81A-8A4B-4970-BAEC-D0649CE23FA2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9199;p75">
              <a:extLst>
                <a:ext uri="{FF2B5EF4-FFF2-40B4-BE49-F238E27FC236}">
                  <a16:creationId xmlns:a16="http://schemas.microsoft.com/office/drawing/2014/main" id="{1F9C7504-50C4-420F-A882-D9E1F8324E2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9200;p75">
              <a:extLst>
                <a:ext uri="{FF2B5EF4-FFF2-40B4-BE49-F238E27FC236}">
                  <a16:creationId xmlns:a16="http://schemas.microsoft.com/office/drawing/2014/main" id="{DCD80B37-10F9-4C59-9E29-5646753059F2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9201;p75">
              <a:extLst>
                <a:ext uri="{FF2B5EF4-FFF2-40B4-BE49-F238E27FC236}">
                  <a16:creationId xmlns:a16="http://schemas.microsoft.com/office/drawing/2014/main" id="{D6C0CE22-4C7B-4E81-BF82-86CA7FF41D14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9202;p75">
              <a:extLst>
                <a:ext uri="{FF2B5EF4-FFF2-40B4-BE49-F238E27FC236}">
                  <a16:creationId xmlns:a16="http://schemas.microsoft.com/office/drawing/2014/main" id="{43ACF2D6-3ECD-4639-8883-01E2CB7584C8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9203;p75">
              <a:extLst>
                <a:ext uri="{FF2B5EF4-FFF2-40B4-BE49-F238E27FC236}">
                  <a16:creationId xmlns:a16="http://schemas.microsoft.com/office/drawing/2014/main" id="{5CD37FC6-0A56-49D8-B337-98211877C3B1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9204;p75">
              <a:extLst>
                <a:ext uri="{FF2B5EF4-FFF2-40B4-BE49-F238E27FC236}">
                  <a16:creationId xmlns:a16="http://schemas.microsoft.com/office/drawing/2014/main" id="{E3F2E59A-1A0A-4875-9B5B-AD4F0F7894B5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9205;p75">
              <a:extLst>
                <a:ext uri="{FF2B5EF4-FFF2-40B4-BE49-F238E27FC236}">
                  <a16:creationId xmlns:a16="http://schemas.microsoft.com/office/drawing/2014/main" id="{98CF0C05-3176-4C6C-AA04-94FDAC9BC07D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9206;p75">
              <a:extLst>
                <a:ext uri="{FF2B5EF4-FFF2-40B4-BE49-F238E27FC236}">
                  <a16:creationId xmlns:a16="http://schemas.microsoft.com/office/drawing/2014/main" id="{401E9508-B005-41C9-8684-72170D18F80E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9207;p75">
              <a:extLst>
                <a:ext uri="{FF2B5EF4-FFF2-40B4-BE49-F238E27FC236}">
                  <a16:creationId xmlns:a16="http://schemas.microsoft.com/office/drawing/2014/main" id="{64EC7EEB-A72E-4A3A-8C5D-2DF6490EE40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9208;p75">
              <a:extLst>
                <a:ext uri="{FF2B5EF4-FFF2-40B4-BE49-F238E27FC236}">
                  <a16:creationId xmlns:a16="http://schemas.microsoft.com/office/drawing/2014/main" id="{8D3BE4F8-FD06-4AD4-A9B6-0739955D6720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9209;p75">
              <a:extLst>
                <a:ext uri="{FF2B5EF4-FFF2-40B4-BE49-F238E27FC236}">
                  <a16:creationId xmlns:a16="http://schemas.microsoft.com/office/drawing/2014/main" id="{61063939-46AB-4569-AA34-040F0E9F70AD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9210;p75">
              <a:extLst>
                <a:ext uri="{FF2B5EF4-FFF2-40B4-BE49-F238E27FC236}">
                  <a16:creationId xmlns:a16="http://schemas.microsoft.com/office/drawing/2014/main" id="{B48133CA-7B51-449B-9E23-18776B297806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9211;p75">
              <a:extLst>
                <a:ext uri="{FF2B5EF4-FFF2-40B4-BE49-F238E27FC236}">
                  <a16:creationId xmlns:a16="http://schemas.microsoft.com/office/drawing/2014/main" id="{43CF50D2-8E5F-4E15-BDE9-B0E28203C632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9212;p75">
              <a:extLst>
                <a:ext uri="{FF2B5EF4-FFF2-40B4-BE49-F238E27FC236}">
                  <a16:creationId xmlns:a16="http://schemas.microsoft.com/office/drawing/2014/main" id="{A1D82AC2-67A7-4C85-A8ED-1C8FA3C9DBCE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9213;p75">
              <a:extLst>
                <a:ext uri="{FF2B5EF4-FFF2-40B4-BE49-F238E27FC236}">
                  <a16:creationId xmlns:a16="http://schemas.microsoft.com/office/drawing/2014/main" id="{E640DE21-9E34-4898-9E49-634411719B48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9214;p75">
              <a:extLst>
                <a:ext uri="{FF2B5EF4-FFF2-40B4-BE49-F238E27FC236}">
                  <a16:creationId xmlns:a16="http://schemas.microsoft.com/office/drawing/2014/main" id="{2AE34571-7EE5-41B6-84A2-879FD194051B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9215;p75">
              <a:extLst>
                <a:ext uri="{FF2B5EF4-FFF2-40B4-BE49-F238E27FC236}">
                  <a16:creationId xmlns:a16="http://schemas.microsoft.com/office/drawing/2014/main" id="{394E7055-C79A-436F-89B0-AC2929E4A8AF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9216;p75">
              <a:extLst>
                <a:ext uri="{FF2B5EF4-FFF2-40B4-BE49-F238E27FC236}">
                  <a16:creationId xmlns:a16="http://schemas.microsoft.com/office/drawing/2014/main" id="{AA7FBCB6-0A6A-45E8-8977-AD13E501B851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9217;p75">
              <a:extLst>
                <a:ext uri="{FF2B5EF4-FFF2-40B4-BE49-F238E27FC236}">
                  <a16:creationId xmlns:a16="http://schemas.microsoft.com/office/drawing/2014/main" id="{CD16FEBC-95CB-47D3-A319-9E9EFDA8BA0B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9218;p75">
              <a:extLst>
                <a:ext uri="{FF2B5EF4-FFF2-40B4-BE49-F238E27FC236}">
                  <a16:creationId xmlns:a16="http://schemas.microsoft.com/office/drawing/2014/main" id="{BFD539D2-527C-4A0E-9747-C9DA78160272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9219;p75">
              <a:extLst>
                <a:ext uri="{FF2B5EF4-FFF2-40B4-BE49-F238E27FC236}">
                  <a16:creationId xmlns:a16="http://schemas.microsoft.com/office/drawing/2014/main" id="{37983238-A431-4729-8370-1C25528BB103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9220;p75">
              <a:extLst>
                <a:ext uri="{FF2B5EF4-FFF2-40B4-BE49-F238E27FC236}">
                  <a16:creationId xmlns:a16="http://schemas.microsoft.com/office/drawing/2014/main" id="{C42D6F5B-89E7-4382-AE8F-6BA09D50EC26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9221;p75">
              <a:extLst>
                <a:ext uri="{FF2B5EF4-FFF2-40B4-BE49-F238E27FC236}">
                  <a16:creationId xmlns:a16="http://schemas.microsoft.com/office/drawing/2014/main" id="{4E837DED-548D-4B20-887B-54B2B4C9917A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9222;p75">
              <a:extLst>
                <a:ext uri="{FF2B5EF4-FFF2-40B4-BE49-F238E27FC236}">
                  <a16:creationId xmlns:a16="http://schemas.microsoft.com/office/drawing/2014/main" id="{8DCE8EA2-0BD6-4558-A60A-AC5FB24CE878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9223;p75">
              <a:extLst>
                <a:ext uri="{FF2B5EF4-FFF2-40B4-BE49-F238E27FC236}">
                  <a16:creationId xmlns:a16="http://schemas.microsoft.com/office/drawing/2014/main" id="{AFA8DCB2-9128-4AE3-943A-20EA1E607187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9224;p75">
              <a:extLst>
                <a:ext uri="{FF2B5EF4-FFF2-40B4-BE49-F238E27FC236}">
                  <a16:creationId xmlns:a16="http://schemas.microsoft.com/office/drawing/2014/main" id="{306BCDA5-8B0F-463C-BC06-18983C49E9BF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9225;p75">
              <a:extLst>
                <a:ext uri="{FF2B5EF4-FFF2-40B4-BE49-F238E27FC236}">
                  <a16:creationId xmlns:a16="http://schemas.microsoft.com/office/drawing/2014/main" id="{654A1CD8-823E-421E-9490-F0F6A24F6A7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9226;p75">
              <a:extLst>
                <a:ext uri="{FF2B5EF4-FFF2-40B4-BE49-F238E27FC236}">
                  <a16:creationId xmlns:a16="http://schemas.microsoft.com/office/drawing/2014/main" id="{D7C5749D-9451-4835-81E8-33666B9CAB47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9227;p75">
              <a:extLst>
                <a:ext uri="{FF2B5EF4-FFF2-40B4-BE49-F238E27FC236}">
                  <a16:creationId xmlns:a16="http://schemas.microsoft.com/office/drawing/2014/main" id="{C218D79D-2E96-4370-926F-F18D6033EF52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9228;p75">
              <a:extLst>
                <a:ext uri="{FF2B5EF4-FFF2-40B4-BE49-F238E27FC236}">
                  <a16:creationId xmlns:a16="http://schemas.microsoft.com/office/drawing/2014/main" id="{D271FB7E-8E5E-4374-AAC8-AC5FA65D027E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9229;p75">
              <a:extLst>
                <a:ext uri="{FF2B5EF4-FFF2-40B4-BE49-F238E27FC236}">
                  <a16:creationId xmlns:a16="http://schemas.microsoft.com/office/drawing/2014/main" id="{FF1903DB-3F07-4285-96AF-449AB03BCAD3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9230;p75">
              <a:extLst>
                <a:ext uri="{FF2B5EF4-FFF2-40B4-BE49-F238E27FC236}">
                  <a16:creationId xmlns:a16="http://schemas.microsoft.com/office/drawing/2014/main" id="{A252C844-9B2E-4A47-9F46-0740EED03BA8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9231;p75">
              <a:extLst>
                <a:ext uri="{FF2B5EF4-FFF2-40B4-BE49-F238E27FC236}">
                  <a16:creationId xmlns:a16="http://schemas.microsoft.com/office/drawing/2014/main" id="{1CA1305A-52FE-47EA-A370-F8B91B346C1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9232;p75">
              <a:extLst>
                <a:ext uri="{FF2B5EF4-FFF2-40B4-BE49-F238E27FC236}">
                  <a16:creationId xmlns:a16="http://schemas.microsoft.com/office/drawing/2014/main" id="{6472EFC4-F7C5-4D0E-BA53-EE040C78BC0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9233;p75">
              <a:extLst>
                <a:ext uri="{FF2B5EF4-FFF2-40B4-BE49-F238E27FC236}">
                  <a16:creationId xmlns:a16="http://schemas.microsoft.com/office/drawing/2014/main" id="{93A528BC-093E-423E-A8C3-3B1C0E0AC61F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9234;p75">
              <a:extLst>
                <a:ext uri="{FF2B5EF4-FFF2-40B4-BE49-F238E27FC236}">
                  <a16:creationId xmlns:a16="http://schemas.microsoft.com/office/drawing/2014/main" id="{FE309A8F-7478-4AA1-B620-B499EF6AECCA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9235;p75">
              <a:extLst>
                <a:ext uri="{FF2B5EF4-FFF2-40B4-BE49-F238E27FC236}">
                  <a16:creationId xmlns:a16="http://schemas.microsoft.com/office/drawing/2014/main" id="{058B73D9-2BD9-47E7-90CE-05401AACF4DF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9236;p75">
              <a:extLst>
                <a:ext uri="{FF2B5EF4-FFF2-40B4-BE49-F238E27FC236}">
                  <a16:creationId xmlns:a16="http://schemas.microsoft.com/office/drawing/2014/main" id="{4B04AD04-22B2-48CF-8464-2961A246F17A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9237;p75">
              <a:extLst>
                <a:ext uri="{FF2B5EF4-FFF2-40B4-BE49-F238E27FC236}">
                  <a16:creationId xmlns:a16="http://schemas.microsoft.com/office/drawing/2014/main" id="{A9FE5351-EEA7-4C7B-8ECA-778B099FF9E2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9238;p75">
              <a:extLst>
                <a:ext uri="{FF2B5EF4-FFF2-40B4-BE49-F238E27FC236}">
                  <a16:creationId xmlns:a16="http://schemas.microsoft.com/office/drawing/2014/main" id="{2A261E80-EAB9-463F-884E-4F2BD797C7E7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9239;p75">
              <a:extLst>
                <a:ext uri="{FF2B5EF4-FFF2-40B4-BE49-F238E27FC236}">
                  <a16:creationId xmlns:a16="http://schemas.microsoft.com/office/drawing/2014/main" id="{AD7CAD15-815A-4F2D-B20F-E7C9D95DBD9D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9240;p75">
              <a:extLst>
                <a:ext uri="{FF2B5EF4-FFF2-40B4-BE49-F238E27FC236}">
                  <a16:creationId xmlns:a16="http://schemas.microsoft.com/office/drawing/2014/main" id="{6B0DDEC7-58DB-45D0-93F5-0B088EC62D86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9241;p75">
              <a:extLst>
                <a:ext uri="{FF2B5EF4-FFF2-40B4-BE49-F238E27FC236}">
                  <a16:creationId xmlns:a16="http://schemas.microsoft.com/office/drawing/2014/main" id="{4498C563-E72B-41CD-B529-6BCCBA2C3A2E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9242;p75">
              <a:extLst>
                <a:ext uri="{FF2B5EF4-FFF2-40B4-BE49-F238E27FC236}">
                  <a16:creationId xmlns:a16="http://schemas.microsoft.com/office/drawing/2014/main" id="{4C59F37F-9272-47F0-A6E2-3E6C85626E6C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9243;p75">
              <a:extLst>
                <a:ext uri="{FF2B5EF4-FFF2-40B4-BE49-F238E27FC236}">
                  <a16:creationId xmlns:a16="http://schemas.microsoft.com/office/drawing/2014/main" id="{31627329-7AE1-434F-8457-5559E54408B6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9244;p75">
              <a:extLst>
                <a:ext uri="{FF2B5EF4-FFF2-40B4-BE49-F238E27FC236}">
                  <a16:creationId xmlns:a16="http://schemas.microsoft.com/office/drawing/2014/main" id="{0675CAAB-70C3-4816-B113-0E48C0379FF8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9245;p75">
              <a:extLst>
                <a:ext uri="{FF2B5EF4-FFF2-40B4-BE49-F238E27FC236}">
                  <a16:creationId xmlns:a16="http://schemas.microsoft.com/office/drawing/2014/main" id="{EF6B4528-65EB-4EF1-B383-DE31B9920F68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9246;p75">
              <a:extLst>
                <a:ext uri="{FF2B5EF4-FFF2-40B4-BE49-F238E27FC236}">
                  <a16:creationId xmlns:a16="http://schemas.microsoft.com/office/drawing/2014/main" id="{262BB607-2E87-4891-B2ED-22ABE79D3468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9247;p75">
              <a:extLst>
                <a:ext uri="{FF2B5EF4-FFF2-40B4-BE49-F238E27FC236}">
                  <a16:creationId xmlns:a16="http://schemas.microsoft.com/office/drawing/2014/main" id="{77A7F197-44E7-41AB-A0B7-DFF82C545D59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9248;p75">
              <a:extLst>
                <a:ext uri="{FF2B5EF4-FFF2-40B4-BE49-F238E27FC236}">
                  <a16:creationId xmlns:a16="http://schemas.microsoft.com/office/drawing/2014/main" id="{6334FBDD-BC10-44C4-8A0F-F4F836F20B1E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9249;p75">
              <a:extLst>
                <a:ext uri="{FF2B5EF4-FFF2-40B4-BE49-F238E27FC236}">
                  <a16:creationId xmlns:a16="http://schemas.microsoft.com/office/drawing/2014/main" id="{8054D9AB-2CE2-4D62-8896-8C65BA4631D8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9250;p75">
              <a:extLst>
                <a:ext uri="{FF2B5EF4-FFF2-40B4-BE49-F238E27FC236}">
                  <a16:creationId xmlns:a16="http://schemas.microsoft.com/office/drawing/2014/main" id="{22197BF1-BA17-43D4-AC3B-7DBB2CC8DF17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9251;p75">
              <a:extLst>
                <a:ext uri="{FF2B5EF4-FFF2-40B4-BE49-F238E27FC236}">
                  <a16:creationId xmlns:a16="http://schemas.microsoft.com/office/drawing/2014/main" id="{2F25C69B-5676-4F60-80B1-41452DC039BA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9252;p75">
              <a:extLst>
                <a:ext uri="{FF2B5EF4-FFF2-40B4-BE49-F238E27FC236}">
                  <a16:creationId xmlns:a16="http://schemas.microsoft.com/office/drawing/2014/main" id="{CF76461C-C3C7-4E94-B4B3-E9CEF3EB0DCA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9253;p75">
              <a:extLst>
                <a:ext uri="{FF2B5EF4-FFF2-40B4-BE49-F238E27FC236}">
                  <a16:creationId xmlns:a16="http://schemas.microsoft.com/office/drawing/2014/main" id="{3470BDDB-E93A-4419-AB92-32C1B28B3F4D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9254;p75">
              <a:extLst>
                <a:ext uri="{FF2B5EF4-FFF2-40B4-BE49-F238E27FC236}">
                  <a16:creationId xmlns:a16="http://schemas.microsoft.com/office/drawing/2014/main" id="{AFCE9FA5-D903-45C4-B73A-B2421C97BFE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9255;p75">
              <a:extLst>
                <a:ext uri="{FF2B5EF4-FFF2-40B4-BE49-F238E27FC236}">
                  <a16:creationId xmlns:a16="http://schemas.microsoft.com/office/drawing/2014/main" id="{D81135C8-29CC-447F-B16D-7B94FEA87F7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9256;p75">
              <a:extLst>
                <a:ext uri="{FF2B5EF4-FFF2-40B4-BE49-F238E27FC236}">
                  <a16:creationId xmlns:a16="http://schemas.microsoft.com/office/drawing/2014/main" id="{90700231-F04D-43C8-AFC2-9336FEFA3DB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9257;p75">
              <a:extLst>
                <a:ext uri="{FF2B5EF4-FFF2-40B4-BE49-F238E27FC236}">
                  <a16:creationId xmlns:a16="http://schemas.microsoft.com/office/drawing/2014/main" id="{13C1054D-FC58-4526-9761-D173CAEC4D56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9258;p75">
              <a:extLst>
                <a:ext uri="{FF2B5EF4-FFF2-40B4-BE49-F238E27FC236}">
                  <a16:creationId xmlns:a16="http://schemas.microsoft.com/office/drawing/2014/main" id="{32BDAD26-9DE7-4C0F-8F5B-EE922E27AA33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9259;p75">
              <a:extLst>
                <a:ext uri="{FF2B5EF4-FFF2-40B4-BE49-F238E27FC236}">
                  <a16:creationId xmlns:a16="http://schemas.microsoft.com/office/drawing/2014/main" id="{B2E1826C-4683-482D-A90E-13E9BC0EEE8A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9260;p75">
              <a:extLst>
                <a:ext uri="{FF2B5EF4-FFF2-40B4-BE49-F238E27FC236}">
                  <a16:creationId xmlns:a16="http://schemas.microsoft.com/office/drawing/2014/main" id="{B2C06BCF-5D06-45C2-BFB4-BBF18578BA26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9261;p75">
              <a:extLst>
                <a:ext uri="{FF2B5EF4-FFF2-40B4-BE49-F238E27FC236}">
                  <a16:creationId xmlns:a16="http://schemas.microsoft.com/office/drawing/2014/main" id="{A58A2F85-50A9-41AE-B709-85FFA8D4DE56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9262;p75">
              <a:extLst>
                <a:ext uri="{FF2B5EF4-FFF2-40B4-BE49-F238E27FC236}">
                  <a16:creationId xmlns:a16="http://schemas.microsoft.com/office/drawing/2014/main" id="{84F691B3-7828-4450-B800-67A996B69BF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9263;p75">
              <a:extLst>
                <a:ext uri="{FF2B5EF4-FFF2-40B4-BE49-F238E27FC236}">
                  <a16:creationId xmlns:a16="http://schemas.microsoft.com/office/drawing/2014/main" id="{1B440878-AA1C-4175-B2FF-4773EB7DA63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9264;p75">
              <a:extLst>
                <a:ext uri="{FF2B5EF4-FFF2-40B4-BE49-F238E27FC236}">
                  <a16:creationId xmlns:a16="http://schemas.microsoft.com/office/drawing/2014/main" id="{C82484D5-86E8-46A1-B538-42A1FA9C740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9265;p75">
              <a:extLst>
                <a:ext uri="{FF2B5EF4-FFF2-40B4-BE49-F238E27FC236}">
                  <a16:creationId xmlns:a16="http://schemas.microsoft.com/office/drawing/2014/main" id="{447997CF-A369-4DE1-8540-7AB1B4EC2FC2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9266;p75">
              <a:extLst>
                <a:ext uri="{FF2B5EF4-FFF2-40B4-BE49-F238E27FC236}">
                  <a16:creationId xmlns:a16="http://schemas.microsoft.com/office/drawing/2014/main" id="{B74FB0C3-7879-44A4-9AFD-2D2062CF73A1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9267;p75">
              <a:extLst>
                <a:ext uri="{FF2B5EF4-FFF2-40B4-BE49-F238E27FC236}">
                  <a16:creationId xmlns:a16="http://schemas.microsoft.com/office/drawing/2014/main" id="{C30C8D6C-694D-42F5-A123-E5CCC09CE03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9268;p75">
              <a:extLst>
                <a:ext uri="{FF2B5EF4-FFF2-40B4-BE49-F238E27FC236}">
                  <a16:creationId xmlns:a16="http://schemas.microsoft.com/office/drawing/2014/main" id="{F506A530-3BD2-44C7-A522-C8AAB406545D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9269;p75">
              <a:extLst>
                <a:ext uri="{FF2B5EF4-FFF2-40B4-BE49-F238E27FC236}">
                  <a16:creationId xmlns:a16="http://schemas.microsoft.com/office/drawing/2014/main" id="{57F15308-E6AE-424A-84CA-22EA8984AD8B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9270;p75">
              <a:extLst>
                <a:ext uri="{FF2B5EF4-FFF2-40B4-BE49-F238E27FC236}">
                  <a16:creationId xmlns:a16="http://schemas.microsoft.com/office/drawing/2014/main" id="{87D8FAC0-80F1-40B4-B83F-E9BF7948FAC0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9271;p75">
              <a:extLst>
                <a:ext uri="{FF2B5EF4-FFF2-40B4-BE49-F238E27FC236}">
                  <a16:creationId xmlns:a16="http://schemas.microsoft.com/office/drawing/2014/main" id="{AC45C62B-6618-472E-814D-77D073F557FB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9272;p75">
              <a:extLst>
                <a:ext uri="{FF2B5EF4-FFF2-40B4-BE49-F238E27FC236}">
                  <a16:creationId xmlns:a16="http://schemas.microsoft.com/office/drawing/2014/main" id="{A435DF60-D695-4D70-8645-01EF00FA67CE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9273;p75">
              <a:extLst>
                <a:ext uri="{FF2B5EF4-FFF2-40B4-BE49-F238E27FC236}">
                  <a16:creationId xmlns:a16="http://schemas.microsoft.com/office/drawing/2014/main" id="{DAA4CB8B-A8CF-43E8-8859-3C5D183DEA67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9274;p75">
              <a:extLst>
                <a:ext uri="{FF2B5EF4-FFF2-40B4-BE49-F238E27FC236}">
                  <a16:creationId xmlns:a16="http://schemas.microsoft.com/office/drawing/2014/main" id="{DFC345AE-EFC5-438A-83C8-BEE476D27D04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9275;p75">
              <a:extLst>
                <a:ext uri="{FF2B5EF4-FFF2-40B4-BE49-F238E27FC236}">
                  <a16:creationId xmlns:a16="http://schemas.microsoft.com/office/drawing/2014/main" id="{40957EBD-4BE9-46BB-8807-4A53A2EC5A59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9276;p75">
              <a:extLst>
                <a:ext uri="{FF2B5EF4-FFF2-40B4-BE49-F238E27FC236}">
                  <a16:creationId xmlns:a16="http://schemas.microsoft.com/office/drawing/2014/main" id="{3ACFE8F0-7D49-455E-BD61-5F84856BFA9B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9277;p75">
              <a:extLst>
                <a:ext uri="{FF2B5EF4-FFF2-40B4-BE49-F238E27FC236}">
                  <a16:creationId xmlns:a16="http://schemas.microsoft.com/office/drawing/2014/main" id="{CE046946-F31D-4FA7-9DCC-63E378458721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9278;p75">
              <a:extLst>
                <a:ext uri="{FF2B5EF4-FFF2-40B4-BE49-F238E27FC236}">
                  <a16:creationId xmlns:a16="http://schemas.microsoft.com/office/drawing/2014/main" id="{A61732F2-B609-44B1-955D-176E6546C3E7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9279;p75">
              <a:extLst>
                <a:ext uri="{FF2B5EF4-FFF2-40B4-BE49-F238E27FC236}">
                  <a16:creationId xmlns:a16="http://schemas.microsoft.com/office/drawing/2014/main" id="{6C2068C1-2E35-4163-9C26-19EF93ED6370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9280;p75">
              <a:extLst>
                <a:ext uri="{FF2B5EF4-FFF2-40B4-BE49-F238E27FC236}">
                  <a16:creationId xmlns:a16="http://schemas.microsoft.com/office/drawing/2014/main" id="{B9CAADFD-4813-49C6-BDED-9B8F3AAB88AF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9281;p75">
              <a:extLst>
                <a:ext uri="{FF2B5EF4-FFF2-40B4-BE49-F238E27FC236}">
                  <a16:creationId xmlns:a16="http://schemas.microsoft.com/office/drawing/2014/main" id="{E8E0F6F5-60DB-4B5D-8B67-863812A18E43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9282;p75">
              <a:extLst>
                <a:ext uri="{FF2B5EF4-FFF2-40B4-BE49-F238E27FC236}">
                  <a16:creationId xmlns:a16="http://schemas.microsoft.com/office/drawing/2014/main" id="{04FBCF5D-C9D0-4A95-B29B-68BFC22D19E9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9283;p75">
              <a:extLst>
                <a:ext uri="{FF2B5EF4-FFF2-40B4-BE49-F238E27FC236}">
                  <a16:creationId xmlns:a16="http://schemas.microsoft.com/office/drawing/2014/main" id="{431BD4B1-29E5-4524-9830-42A1327B31B8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9284;p75">
              <a:extLst>
                <a:ext uri="{FF2B5EF4-FFF2-40B4-BE49-F238E27FC236}">
                  <a16:creationId xmlns:a16="http://schemas.microsoft.com/office/drawing/2014/main" id="{CD5F39E7-C470-44F6-869F-A9C9CB3E8B57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9285;p75">
              <a:extLst>
                <a:ext uri="{FF2B5EF4-FFF2-40B4-BE49-F238E27FC236}">
                  <a16:creationId xmlns:a16="http://schemas.microsoft.com/office/drawing/2014/main" id="{4A6F810B-4443-4F41-B3FF-F02333713A5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9286;p75">
              <a:extLst>
                <a:ext uri="{FF2B5EF4-FFF2-40B4-BE49-F238E27FC236}">
                  <a16:creationId xmlns:a16="http://schemas.microsoft.com/office/drawing/2014/main" id="{F2F7B5E6-0853-490F-92D4-832F0D69B886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9287;p75">
              <a:extLst>
                <a:ext uri="{FF2B5EF4-FFF2-40B4-BE49-F238E27FC236}">
                  <a16:creationId xmlns:a16="http://schemas.microsoft.com/office/drawing/2014/main" id="{FA821B53-A713-4F77-BE72-82834328A042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9288;p75">
              <a:extLst>
                <a:ext uri="{FF2B5EF4-FFF2-40B4-BE49-F238E27FC236}">
                  <a16:creationId xmlns:a16="http://schemas.microsoft.com/office/drawing/2014/main" id="{4C0A5AEE-2A05-46A6-A2C9-EB90AF115C00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9289;p75">
              <a:extLst>
                <a:ext uri="{FF2B5EF4-FFF2-40B4-BE49-F238E27FC236}">
                  <a16:creationId xmlns:a16="http://schemas.microsoft.com/office/drawing/2014/main" id="{F11F303B-2F98-468B-BC0F-B258D54092FD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9290;p75">
              <a:extLst>
                <a:ext uri="{FF2B5EF4-FFF2-40B4-BE49-F238E27FC236}">
                  <a16:creationId xmlns:a16="http://schemas.microsoft.com/office/drawing/2014/main" id="{A3B9E132-F76C-4BF2-9BAC-13EFAAB7B63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9291;p75">
              <a:extLst>
                <a:ext uri="{FF2B5EF4-FFF2-40B4-BE49-F238E27FC236}">
                  <a16:creationId xmlns:a16="http://schemas.microsoft.com/office/drawing/2014/main" id="{342622AA-9D52-4346-9D03-AA48905CBAB2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9292;p75">
              <a:extLst>
                <a:ext uri="{FF2B5EF4-FFF2-40B4-BE49-F238E27FC236}">
                  <a16:creationId xmlns:a16="http://schemas.microsoft.com/office/drawing/2014/main" id="{F1DCDA40-371E-4E99-8DCE-30C48B4B38BF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9293;p75">
              <a:extLst>
                <a:ext uri="{FF2B5EF4-FFF2-40B4-BE49-F238E27FC236}">
                  <a16:creationId xmlns:a16="http://schemas.microsoft.com/office/drawing/2014/main" id="{323D1B8F-3AC8-4F25-B017-43EC85774FC7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9294;p75">
              <a:extLst>
                <a:ext uri="{FF2B5EF4-FFF2-40B4-BE49-F238E27FC236}">
                  <a16:creationId xmlns:a16="http://schemas.microsoft.com/office/drawing/2014/main" id="{8BC6AA32-1A06-4CB3-B4DA-9F76D201C01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9295;p75">
              <a:extLst>
                <a:ext uri="{FF2B5EF4-FFF2-40B4-BE49-F238E27FC236}">
                  <a16:creationId xmlns:a16="http://schemas.microsoft.com/office/drawing/2014/main" id="{5796FE10-23D2-4C93-BC63-BF21C169EA78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9296;p75">
              <a:extLst>
                <a:ext uri="{FF2B5EF4-FFF2-40B4-BE49-F238E27FC236}">
                  <a16:creationId xmlns:a16="http://schemas.microsoft.com/office/drawing/2014/main" id="{048B5ED7-005B-4906-9533-80EBB5D1E061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9297;p75">
              <a:extLst>
                <a:ext uri="{FF2B5EF4-FFF2-40B4-BE49-F238E27FC236}">
                  <a16:creationId xmlns:a16="http://schemas.microsoft.com/office/drawing/2014/main" id="{03B58884-2DA3-4187-B72E-009111251D42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9298;p75">
              <a:extLst>
                <a:ext uri="{FF2B5EF4-FFF2-40B4-BE49-F238E27FC236}">
                  <a16:creationId xmlns:a16="http://schemas.microsoft.com/office/drawing/2014/main" id="{AA7E8533-C936-480F-8DA5-81465A36D977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9299;p75">
              <a:extLst>
                <a:ext uri="{FF2B5EF4-FFF2-40B4-BE49-F238E27FC236}">
                  <a16:creationId xmlns:a16="http://schemas.microsoft.com/office/drawing/2014/main" id="{E5373743-3ED7-4D69-8D5F-CF47785D4692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9300;p75">
              <a:extLst>
                <a:ext uri="{FF2B5EF4-FFF2-40B4-BE49-F238E27FC236}">
                  <a16:creationId xmlns:a16="http://schemas.microsoft.com/office/drawing/2014/main" id="{8C97D718-C381-4D75-AEE0-2C18BCF86A21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9301;p75">
              <a:extLst>
                <a:ext uri="{FF2B5EF4-FFF2-40B4-BE49-F238E27FC236}">
                  <a16:creationId xmlns:a16="http://schemas.microsoft.com/office/drawing/2014/main" id="{D22FB5CA-6E2A-4C1B-8C35-31FE5674B9B7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9302;p75">
              <a:extLst>
                <a:ext uri="{FF2B5EF4-FFF2-40B4-BE49-F238E27FC236}">
                  <a16:creationId xmlns:a16="http://schemas.microsoft.com/office/drawing/2014/main" id="{BC16C328-CEF2-42B0-B314-39E89011D24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9303;p75">
              <a:extLst>
                <a:ext uri="{FF2B5EF4-FFF2-40B4-BE49-F238E27FC236}">
                  <a16:creationId xmlns:a16="http://schemas.microsoft.com/office/drawing/2014/main" id="{79770B29-2D5D-47E0-B8A6-8673BF08ECE0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9304;p75">
              <a:extLst>
                <a:ext uri="{FF2B5EF4-FFF2-40B4-BE49-F238E27FC236}">
                  <a16:creationId xmlns:a16="http://schemas.microsoft.com/office/drawing/2014/main" id="{9D12DCBF-833B-4707-93F0-FAECBB902303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9305;p75">
              <a:extLst>
                <a:ext uri="{FF2B5EF4-FFF2-40B4-BE49-F238E27FC236}">
                  <a16:creationId xmlns:a16="http://schemas.microsoft.com/office/drawing/2014/main" id="{AFC5B23F-0162-4EC5-AFE3-670F3CB0BAA9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9306;p75">
              <a:extLst>
                <a:ext uri="{FF2B5EF4-FFF2-40B4-BE49-F238E27FC236}">
                  <a16:creationId xmlns:a16="http://schemas.microsoft.com/office/drawing/2014/main" id="{910817CF-CC5A-410A-96F2-EACDA12B7E9E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9307;p75">
              <a:extLst>
                <a:ext uri="{FF2B5EF4-FFF2-40B4-BE49-F238E27FC236}">
                  <a16:creationId xmlns:a16="http://schemas.microsoft.com/office/drawing/2014/main" id="{B1655F6D-F489-4E08-A3E0-705E2333012C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9308;p75">
              <a:extLst>
                <a:ext uri="{FF2B5EF4-FFF2-40B4-BE49-F238E27FC236}">
                  <a16:creationId xmlns:a16="http://schemas.microsoft.com/office/drawing/2014/main" id="{7265A65D-BCB7-4219-9FA4-B15DC428A1BA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9309;p75">
              <a:extLst>
                <a:ext uri="{FF2B5EF4-FFF2-40B4-BE49-F238E27FC236}">
                  <a16:creationId xmlns:a16="http://schemas.microsoft.com/office/drawing/2014/main" id="{3825EDF0-3407-42B1-9D05-6CE48646076F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9310;p75">
              <a:extLst>
                <a:ext uri="{FF2B5EF4-FFF2-40B4-BE49-F238E27FC236}">
                  <a16:creationId xmlns:a16="http://schemas.microsoft.com/office/drawing/2014/main" id="{C35CEA40-5C6D-4A4D-8E39-166F853657B9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9311;p75">
              <a:extLst>
                <a:ext uri="{FF2B5EF4-FFF2-40B4-BE49-F238E27FC236}">
                  <a16:creationId xmlns:a16="http://schemas.microsoft.com/office/drawing/2014/main" id="{2B91549C-9218-46A3-9208-E4A4D2A0B2A2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9312;p75">
              <a:extLst>
                <a:ext uri="{FF2B5EF4-FFF2-40B4-BE49-F238E27FC236}">
                  <a16:creationId xmlns:a16="http://schemas.microsoft.com/office/drawing/2014/main" id="{30D79695-B2E0-411D-99D1-7735DBC367CF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9313;p75">
              <a:extLst>
                <a:ext uri="{FF2B5EF4-FFF2-40B4-BE49-F238E27FC236}">
                  <a16:creationId xmlns:a16="http://schemas.microsoft.com/office/drawing/2014/main" id="{B3DBF2F8-6CD4-44A6-9D5D-9B71711ADCC9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9314;p75">
              <a:extLst>
                <a:ext uri="{FF2B5EF4-FFF2-40B4-BE49-F238E27FC236}">
                  <a16:creationId xmlns:a16="http://schemas.microsoft.com/office/drawing/2014/main" id="{EFB7EE87-D169-42A4-9CA5-4529D9835E26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9315;p75">
              <a:extLst>
                <a:ext uri="{FF2B5EF4-FFF2-40B4-BE49-F238E27FC236}">
                  <a16:creationId xmlns:a16="http://schemas.microsoft.com/office/drawing/2014/main" id="{383654E3-14EF-448E-9D23-D0239248AE6E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9316;p75">
              <a:extLst>
                <a:ext uri="{FF2B5EF4-FFF2-40B4-BE49-F238E27FC236}">
                  <a16:creationId xmlns:a16="http://schemas.microsoft.com/office/drawing/2014/main" id="{0CE7178D-8F32-4722-AFF2-8200BBFF8060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9317;p75">
              <a:extLst>
                <a:ext uri="{FF2B5EF4-FFF2-40B4-BE49-F238E27FC236}">
                  <a16:creationId xmlns:a16="http://schemas.microsoft.com/office/drawing/2014/main" id="{F4D549D8-D61F-4E37-837B-A4C5E042EA0D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9318;p75">
              <a:extLst>
                <a:ext uri="{FF2B5EF4-FFF2-40B4-BE49-F238E27FC236}">
                  <a16:creationId xmlns:a16="http://schemas.microsoft.com/office/drawing/2014/main" id="{63813B4D-2E14-472C-8397-A3A35B7688D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9319;p75">
              <a:extLst>
                <a:ext uri="{FF2B5EF4-FFF2-40B4-BE49-F238E27FC236}">
                  <a16:creationId xmlns:a16="http://schemas.microsoft.com/office/drawing/2014/main" id="{727D2158-5726-4C3B-9FE6-63156B91E3D0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9320;p75">
              <a:extLst>
                <a:ext uri="{FF2B5EF4-FFF2-40B4-BE49-F238E27FC236}">
                  <a16:creationId xmlns:a16="http://schemas.microsoft.com/office/drawing/2014/main" id="{BF657D33-EE3B-4F1E-8361-4C6CC93EF3F6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9321;p75">
              <a:extLst>
                <a:ext uri="{FF2B5EF4-FFF2-40B4-BE49-F238E27FC236}">
                  <a16:creationId xmlns:a16="http://schemas.microsoft.com/office/drawing/2014/main" id="{715DFE20-599D-42C3-93B7-9560C3B30130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9322;p75">
              <a:extLst>
                <a:ext uri="{FF2B5EF4-FFF2-40B4-BE49-F238E27FC236}">
                  <a16:creationId xmlns:a16="http://schemas.microsoft.com/office/drawing/2014/main" id="{B6551DCB-9ABC-4E6B-9C09-D389F937320E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9323;p75">
              <a:extLst>
                <a:ext uri="{FF2B5EF4-FFF2-40B4-BE49-F238E27FC236}">
                  <a16:creationId xmlns:a16="http://schemas.microsoft.com/office/drawing/2014/main" id="{08B65AC9-2514-4BAB-B18F-0F28C1939504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9324;p75">
              <a:extLst>
                <a:ext uri="{FF2B5EF4-FFF2-40B4-BE49-F238E27FC236}">
                  <a16:creationId xmlns:a16="http://schemas.microsoft.com/office/drawing/2014/main" id="{EC9D81DD-F466-4835-B6C9-6632903FF535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9325;p75">
              <a:extLst>
                <a:ext uri="{FF2B5EF4-FFF2-40B4-BE49-F238E27FC236}">
                  <a16:creationId xmlns:a16="http://schemas.microsoft.com/office/drawing/2014/main" id="{F8C81B21-2F34-4349-8578-276C437830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9326;p75">
              <a:extLst>
                <a:ext uri="{FF2B5EF4-FFF2-40B4-BE49-F238E27FC236}">
                  <a16:creationId xmlns:a16="http://schemas.microsoft.com/office/drawing/2014/main" id="{BCC55DAC-6047-47F9-AA08-D3C357307FCE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9327;p75">
              <a:extLst>
                <a:ext uri="{FF2B5EF4-FFF2-40B4-BE49-F238E27FC236}">
                  <a16:creationId xmlns:a16="http://schemas.microsoft.com/office/drawing/2014/main" id="{7D2F33D4-5AD6-4137-BE49-46C23AC4BCAA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9328;p75">
              <a:extLst>
                <a:ext uri="{FF2B5EF4-FFF2-40B4-BE49-F238E27FC236}">
                  <a16:creationId xmlns:a16="http://schemas.microsoft.com/office/drawing/2014/main" id="{F252F491-5111-43FD-9E0C-57734FC6DA2D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9329;p75">
              <a:extLst>
                <a:ext uri="{FF2B5EF4-FFF2-40B4-BE49-F238E27FC236}">
                  <a16:creationId xmlns:a16="http://schemas.microsoft.com/office/drawing/2014/main" id="{7B0BF93D-3F9E-44B9-8018-0BDF25859397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9330;p75">
              <a:extLst>
                <a:ext uri="{FF2B5EF4-FFF2-40B4-BE49-F238E27FC236}">
                  <a16:creationId xmlns:a16="http://schemas.microsoft.com/office/drawing/2014/main" id="{8DC0129D-168A-4DE3-BC2B-4BF8E8E558B4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9331;p75">
              <a:extLst>
                <a:ext uri="{FF2B5EF4-FFF2-40B4-BE49-F238E27FC236}">
                  <a16:creationId xmlns:a16="http://schemas.microsoft.com/office/drawing/2014/main" id="{F87EB306-44D7-45F0-BB7F-FC6295D15495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9332;p75">
              <a:extLst>
                <a:ext uri="{FF2B5EF4-FFF2-40B4-BE49-F238E27FC236}">
                  <a16:creationId xmlns:a16="http://schemas.microsoft.com/office/drawing/2014/main" id="{37B5AFE3-C81F-4BD5-BACC-9ABE05FB0B60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9333;p75">
              <a:extLst>
                <a:ext uri="{FF2B5EF4-FFF2-40B4-BE49-F238E27FC236}">
                  <a16:creationId xmlns:a16="http://schemas.microsoft.com/office/drawing/2014/main" id="{1114B989-1917-4315-869E-6AD23D626A85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9334;p75">
              <a:extLst>
                <a:ext uri="{FF2B5EF4-FFF2-40B4-BE49-F238E27FC236}">
                  <a16:creationId xmlns:a16="http://schemas.microsoft.com/office/drawing/2014/main" id="{03A818F6-F996-45DE-B8E7-0E6FAB8553B9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9335;p75">
              <a:extLst>
                <a:ext uri="{FF2B5EF4-FFF2-40B4-BE49-F238E27FC236}">
                  <a16:creationId xmlns:a16="http://schemas.microsoft.com/office/drawing/2014/main" id="{D290AA01-6B15-483B-A17D-576C1D78D0B4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9336;p75">
              <a:extLst>
                <a:ext uri="{FF2B5EF4-FFF2-40B4-BE49-F238E27FC236}">
                  <a16:creationId xmlns:a16="http://schemas.microsoft.com/office/drawing/2014/main" id="{4C67D619-2B1F-4FF8-BBB7-4672DE96191D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9337;p75">
              <a:extLst>
                <a:ext uri="{FF2B5EF4-FFF2-40B4-BE49-F238E27FC236}">
                  <a16:creationId xmlns:a16="http://schemas.microsoft.com/office/drawing/2014/main" id="{9236C70E-F26F-4362-8D42-0B5493973DB7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9338;p75">
              <a:extLst>
                <a:ext uri="{FF2B5EF4-FFF2-40B4-BE49-F238E27FC236}">
                  <a16:creationId xmlns:a16="http://schemas.microsoft.com/office/drawing/2014/main" id="{92F568B1-F958-4634-B7B5-25EAC0E5A3BA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9339;p75">
              <a:extLst>
                <a:ext uri="{FF2B5EF4-FFF2-40B4-BE49-F238E27FC236}">
                  <a16:creationId xmlns:a16="http://schemas.microsoft.com/office/drawing/2014/main" id="{37D8169B-DB30-419C-B50D-EBC58DF4D52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9340;p75">
              <a:extLst>
                <a:ext uri="{FF2B5EF4-FFF2-40B4-BE49-F238E27FC236}">
                  <a16:creationId xmlns:a16="http://schemas.microsoft.com/office/drawing/2014/main" id="{022C9931-A4EC-4FEA-BB0E-13D304C4496E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9341;p75">
              <a:extLst>
                <a:ext uri="{FF2B5EF4-FFF2-40B4-BE49-F238E27FC236}">
                  <a16:creationId xmlns:a16="http://schemas.microsoft.com/office/drawing/2014/main" id="{91E3BCE2-3DBB-4DD8-849A-BDBDD7DB2E67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9342;p75">
              <a:extLst>
                <a:ext uri="{FF2B5EF4-FFF2-40B4-BE49-F238E27FC236}">
                  <a16:creationId xmlns:a16="http://schemas.microsoft.com/office/drawing/2014/main" id="{CF29BCB4-A890-4628-A4AB-2B36BA31BACC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9343;p75">
              <a:extLst>
                <a:ext uri="{FF2B5EF4-FFF2-40B4-BE49-F238E27FC236}">
                  <a16:creationId xmlns:a16="http://schemas.microsoft.com/office/drawing/2014/main" id="{B1F1C7AD-3A40-42E4-BC2A-16A3A16AED6B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9344;p75">
              <a:extLst>
                <a:ext uri="{FF2B5EF4-FFF2-40B4-BE49-F238E27FC236}">
                  <a16:creationId xmlns:a16="http://schemas.microsoft.com/office/drawing/2014/main" id="{23D45B90-19C2-4132-96BE-2CF272957C2E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9345;p75">
              <a:extLst>
                <a:ext uri="{FF2B5EF4-FFF2-40B4-BE49-F238E27FC236}">
                  <a16:creationId xmlns:a16="http://schemas.microsoft.com/office/drawing/2014/main" id="{1B61B8AB-DB91-4545-ABEF-4684259A2E0F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9346;p75">
              <a:extLst>
                <a:ext uri="{FF2B5EF4-FFF2-40B4-BE49-F238E27FC236}">
                  <a16:creationId xmlns:a16="http://schemas.microsoft.com/office/drawing/2014/main" id="{6C449C17-571F-4736-A78B-6339C899FAB1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9347;p75">
              <a:extLst>
                <a:ext uri="{FF2B5EF4-FFF2-40B4-BE49-F238E27FC236}">
                  <a16:creationId xmlns:a16="http://schemas.microsoft.com/office/drawing/2014/main" id="{6FF62063-DC5F-4EFE-B7F3-16560761A395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9348;p75">
              <a:extLst>
                <a:ext uri="{FF2B5EF4-FFF2-40B4-BE49-F238E27FC236}">
                  <a16:creationId xmlns:a16="http://schemas.microsoft.com/office/drawing/2014/main" id="{ED5015C7-CEB7-466E-B9FC-8E0FE436B108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9349;p75">
              <a:extLst>
                <a:ext uri="{FF2B5EF4-FFF2-40B4-BE49-F238E27FC236}">
                  <a16:creationId xmlns:a16="http://schemas.microsoft.com/office/drawing/2014/main" id="{9B628046-4D2D-4D74-98A3-6D40CC885DB1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9350;p75">
              <a:extLst>
                <a:ext uri="{FF2B5EF4-FFF2-40B4-BE49-F238E27FC236}">
                  <a16:creationId xmlns:a16="http://schemas.microsoft.com/office/drawing/2014/main" id="{599BF083-8228-4003-85E2-4A3766116428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9351;p75">
              <a:extLst>
                <a:ext uri="{FF2B5EF4-FFF2-40B4-BE49-F238E27FC236}">
                  <a16:creationId xmlns:a16="http://schemas.microsoft.com/office/drawing/2014/main" id="{702BFDDA-01CB-4915-9D1C-7CFCF713703E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9352;p75">
              <a:extLst>
                <a:ext uri="{FF2B5EF4-FFF2-40B4-BE49-F238E27FC236}">
                  <a16:creationId xmlns:a16="http://schemas.microsoft.com/office/drawing/2014/main" id="{0C90E040-56B4-44A3-90E1-0DE6B5DE9ECF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9353;p75">
              <a:extLst>
                <a:ext uri="{FF2B5EF4-FFF2-40B4-BE49-F238E27FC236}">
                  <a16:creationId xmlns:a16="http://schemas.microsoft.com/office/drawing/2014/main" id="{77758D81-24F1-452F-BF4A-2B3962C4DE4E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9354;p75">
              <a:extLst>
                <a:ext uri="{FF2B5EF4-FFF2-40B4-BE49-F238E27FC236}">
                  <a16:creationId xmlns:a16="http://schemas.microsoft.com/office/drawing/2014/main" id="{016547B7-042F-4AC4-893B-86B419D2847B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9355;p75">
              <a:extLst>
                <a:ext uri="{FF2B5EF4-FFF2-40B4-BE49-F238E27FC236}">
                  <a16:creationId xmlns:a16="http://schemas.microsoft.com/office/drawing/2014/main" id="{13914FC3-89DE-4407-BBDC-10C8E1652A28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9356;p75">
              <a:extLst>
                <a:ext uri="{FF2B5EF4-FFF2-40B4-BE49-F238E27FC236}">
                  <a16:creationId xmlns:a16="http://schemas.microsoft.com/office/drawing/2014/main" id="{E042C6E4-2722-4BD2-8FF8-67BC431ACCC6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9357;p75">
              <a:extLst>
                <a:ext uri="{FF2B5EF4-FFF2-40B4-BE49-F238E27FC236}">
                  <a16:creationId xmlns:a16="http://schemas.microsoft.com/office/drawing/2014/main" id="{1C8FFD5F-26A5-4450-908A-7B3E4F804FA3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9358;p75">
              <a:extLst>
                <a:ext uri="{FF2B5EF4-FFF2-40B4-BE49-F238E27FC236}">
                  <a16:creationId xmlns:a16="http://schemas.microsoft.com/office/drawing/2014/main" id="{D92CA2F8-557E-4C26-975A-4453A594587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9359;p75">
              <a:extLst>
                <a:ext uri="{FF2B5EF4-FFF2-40B4-BE49-F238E27FC236}">
                  <a16:creationId xmlns:a16="http://schemas.microsoft.com/office/drawing/2014/main" id="{760D057C-D024-4360-BEF6-369CF33A6D71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9360;p75">
              <a:extLst>
                <a:ext uri="{FF2B5EF4-FFF2-40B4-BE49-F238E27FC236}">
                  <a16:creationId xmlns:a16="http://schemas.microsoft.com/office/drawing/2014/main" id="{363D25A5-1BBD-46E2-8836-25CD1B3DFEBB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9361;p75">
              <a:extLst>
                <a:ext uri="{FF2B5EF4-FFF2-40B4-BE49-F238E27FC236}">
                  <a16:creationId xmlns:a16="http://schemas.microsoft.com/office/drawing/2014/main" id="{CA3071D6-3C00-413B-BB8E-5227F16E00BE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9362;p75">
              <a:extLst>
                <a:ext uri="{FF2B5EF4-FFF2-40B4-BE49-F238E27FC236}">
                  <a16:creationId xmlns:a16="http://schemas.microsoft.com/office/drawing/2014/main" id="{FDDB458E-7353-4ABA-A031-805ACEB1C4C8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9363;p75">
              <a:extLst>
                <a:ext uri="{FF2B5EF4-FFF2-40B4-BE49-F238E27FC236}">
                  <a16:creationId xmlns:a16="http://schemas.microsoft.com/office/drawing/2014/main" id="{E7EAD9F9-A3ED-4201-82E1-B4922011C3EA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9364;p75">
              <a:extLst>
                <a:ext uri="{FF2B5EF4-FFF2-40B4-BE49-F238E27FC236}">
                  <a16:creationId xmlns:a16="http://schemas.microsoft.com/office/drawing/2014/main" id="{D50DDAF0-AE9B-46B4-916D-A1334EB83D4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9365;p75">
              <a:extLst>
                <a:ext uri="{FF2B5EF4-FFF2-40B4-BE49-F238E27FC236}">
                  <a16:creationId xmlns:a16="http://schemas.microsoft.com/office/drawing/2014/main" id="{DF416538-5918-472D-8EC1-E96F332FB02E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9366;p75">
              <a:extLst>
                <a:ext uri="{FF2B5EF4-FFF2-40B4-BE49-F238E27FC236}">
                  <a16:creationId xmlns:a16="http://schemas.microsoft.com/office/drawing/2014/main" id="{559377B6-DAFD-480A-8445-448ECDC42C80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9367;p75">
              <a:extLst>
                <a:ext uri="{FF2B5EF4-FFF2-40B4-BE49-F238E27FC236}">
                  <a16:creationId xmlns:a16="http://schemas.microsoft.com/office/drawing/2014/main" id="{7C07CD9F-D56C-42DD-9DC4-2EBC3EC6D18C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9368;p75">
              <a:extLst>
                <a:ext uri="{FF2B5EF4-FFF2-40B4-BE49-F238E27FC236}">
                  <a16:creationId xmlns:a16="http://schemas.microsoft.com/office/drawing/2014/main" id="{6B65FBEE-2351-44CB-A8E8-271C4B2F87D6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9369;p75">
              <a:extLst>
                <a:ext uri="{FF2B5EF4-FFF2-40B4-BE49-F238E27FC236}">
                  <a16:creationId xmlns:a16="http://schemas.microsoft.com/office/drawing/2014/main" id="{4EBA192F-170E-407C-868B-FECFB8D4D3BB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9370;p75">
              <a:extLst>
                <a:ext uri="{FF2B5EF4-FFF2-40B4-BE49-F238E27FC236}">
                  <a16:creationId xmlns:a16="http://schemas.microsoft.com/office/drawing/2014/main" id="{9E7497C7-D23D-4DCA-B464-BBFC887D155E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9371;p75">
              <a:extLst>
                <a:ext uri="{FF2B5EF4-FFF2-40B4-BE49-F238E27FC236}">
                  <a16:creationId xmlns:a16="http://schemas.microsoft.com/office/drawing/2014/main" id="{51C87ABD-BB0B-45FE-9BD8-8CFD0973F8C2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9372;p75">
              <a:extLst>
                <a:ext uri="{FF2B5EF4-FFF2-40B4-BE49-F238E27FC236}">
                  <a16:creationId xmlns:a16="http://schemas.microsoft.com/office/drawing/2014/main" id="{BC2999AA-84FD-4273-A331-A90CB544380C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9373;p75">
              <a:extLst>
                <a:ext uri="{FF2B5EF4-FFF2-40B4-BE49-F238E27FC236}">
                  <a16:creationId xmlns:a16="http://schemas.microsoft.com/office/drawing/2014/main" id="{FECC33BD-5C33-4707-A0BF-DD19F69A27F0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9374;p75">
              <a:extLst>
                <a:ext uri="{FF2B5EF4-FFF2-40B4-BE49-F238E27FC236}">
                  <a16:creationId xmlns:a16="http://schemas.microsoft.com/office/drawing/2014/main" id="{C57C0CF7-824B-4B3E-BF57-E61B9E8EA9E6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9375;p75">
              <a:extLst>
                <a:ext uri="{FF2B5EF4-FFF2-40B4-BE49-F238E27FC236}">
                  <a16:creationId xmlns:a16="http://schemas.microsoft.com/office/drawing/2014/main" id="{5E48D67D-C47E-4313-8EC4-0D108FC12A51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9376;p75">
              <a:extLst>
                <a:ext uri="{FF2B5EF4-FFF2-40B4-BE49-F238E27FC236}">
                  <a16:creationId xmlns:a16="http://schemas.microsoft.com/office/drawing/2014/main" id="{00D8401B-3F8E-45F9-9CE6-4CD6B59B4831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9377;p75">
              <a:extLst>
                <a:ext uri="{FF2B5EF4-FFF2-40B4-BE49-F238E27FC236}">
                  <a16:creationId xmlns:a16="http://schemas.microsoft.com/office/drawing/2014/main" id="{1BEF5AD6-885D-43F8-8CE4-3956033CE522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9378;p75">
              <a:extLst>
                <a:ext uri="{FF2B5EF4-FFF2-40B4-BE49-F238E27FC236}">
                  <a16:creationId xmlns:a16="http://schemas.microsoft.com/office/drawing/2014/main" id="{52C26FB0-BE75-4406-A1F9-6B4EDA8C93CE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9379;p75">
              <a:extLst>
                <a:ext uri="{FF2B5EF4-FFF2-40B4-BE49-F238E27FC236}">
                  <a16:creationId xmlns:a16="http://schemas.microsoft.com/office/drawing/2014/main" id="{33018B03-D2D5-4530-9CFB-1592A6C25456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9380;p75">
              <a:extLst>
                <a:ext uri="{FF2B5EF4-FFF2-40B4-BE49-F238E27FC236}">
                  <a16:creationId xmlns:a16="http://schemas.microsoft.com/office/drawing/2014/main" id="{8AAA1E8D-D603-49C4-B1DE-C7A876D97DBE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9381;p75">
              <a:extLst>
                <a:ext uri="{FF2B5EF4-FFF2-40B4-BE49-F238E27FC236}">
                  <a16:creationId xmlns:a16="http://schemas.microsoft.com/office/drawing/2014/main" id="{BC150F5C-11B3-45BE-9D9E-7EA11E8FCE9D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9382;p75">
              <a:extLst>
                <a:ext uri="{FF2B5EF4-FFF2-40B4-BE49-F238E27FC236}">
                  <a16:creationId xmlns:a16="http://schemas.microsoft.com/office/drawing/2014/main" id="{0B810AC4-B2DA-4C3F-B3CA-7AA0D7377D2A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9383;p75">
              <a:extLst>
                <a:ext uri="{FF2B5EF4-FFF2-40B4-BE49-F238E27FC236}">
                  <a16:creationId xmlns:a16="http://schemas.microsoft.com/office/drawing/2014/main" id="{063E652E-FF2E-4AE2-87B7-49D0382EEC6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9384;p75">
              <a:extLst>
                <a:ext uri="{FF2B5EF4-FFF2-40B4-BE49-F238E27FC236}">
                  <a16:creationId xmlns:a16="http://schemas.microsoft.com/office/drawing/2014/main" id="{F355CCF6-9636-48D2-A53F-F92F90B530C4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9385;p75">
              <a:extLst>
                <a:ext uri="{FF2B5EF4-FFF2-40B4-BE49-F238E27FC236}">
                  <a16:creationId xmlns:a16="http://schemas.microsoft.com/office/drawing/2014/main" id="{44BC2A8B-8B43-4046-9851-65AA82023C40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9386;p75">
              <a:extLst>
                <a:ext uri="{FF2B5EF4-FFF2-40B4-BE49-F238E27FC236}">
                  <a16:creationId xmlns:a16="http://schemas.microsoft.com/office/drawing/2014/main" id="{F17BA134-775C-483D-B07C-E91D5869148E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9387;p75">
              <a:extLst>
                <a:ext uri="{FF2B5EF4-FFF2-40B4-BE49-F238E27FC236}">
                  <a16:creationId xmlns:a16="http://schemas.microsoft.com/office/drawing/2014/main" id="{DA094873-3747-411B-8F14-A5950BE16D8A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9388;p75">
              <a:extLst>
                <a:ext uri="{FF2B5EF4-FFF2-40B4-BE49-F238E27FC236}">
                  <a16:creationId xmlns:a16="http://schemas.microsoft.com/office/drawing/2014/main" id="{BE21AB16-618C-4AF6-B32E-FEA4CF5DB3D3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9389;p75">
              <a:extLst>
                <a:ext uri="{FF2B5EF4-FFF2-40B4-BE49-F238E27FC236}">
                  <a16:creationId xmlns:a16="http://schemas.microsoft.com/office/drawing/2014/main" id="{67D95B2A-E2FC-42EA-9A37-98C0E55CAA3A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9390;p75">
              <a:extLst>
                <a:ext uri="{FF2B5EF4-FFF2-40B4-BE49-F238E27FC236}">
                  <a16:creationId xmlns:a16="http://schemas.microsoft.com/office/drawing/2014/main" id="{72F9B7F5-772A-4ED9-8141-054FCD03C09C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9391;p75">
              <a:extLst>
                <a:ext uri="{FF2B5EF4-FFF2-40B4-BE49-F238E27FC236}">
                  <a16:creationId xmlns:a16="http://schemas.microsoft.com/office/drawing/2014/main" id="{3D5464B5-F12B-46EA-A36C-15ED2CE52CFF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9392;p75">
              <a:extLst>
                <a:ext uri="{FF2B5EF4-FFF2-40B4-BE49-F238E27FC236}">
                  <a16:creationId xmlns:a16="http://schemas.microsoft.com/office/drawing/2014/main" id="{2BEB699A-8EF7-4490-9127-5F1B56F4F8C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9393;p75">
              <a:extLst>
                <a:ext uri="{FF2B5EF4-FFF2-40B4-BE49-F238E27FC236}">
                  <a16:creationId xmlns:a16="http://schemas.microsoft.com/office/drawing/2014/main" id="{B1ACCC61-BDEB-487A-86AC-FE1DE24656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9394;p75">
              <a:extLst>
                <a:ext uri="{FF2B5EF4-FFF2-40B4-BE49-F238E27FC236}">
                  <a16:creationId xmlns:a16="http://schemas.microsoft.com/office/drawing/2014/main" id="{F91D1A4F-DB49-4A9D-AFA4-D13662794B0B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9395;p75">
              <a:extLst>
                <a:ext uri="{FF2B5EF4-FFF2-40B4-BE49-F238E27FC236}">
                  <a16:creationId xmlns:a16="http://schemas.microsoft.com/office/drawing/2014/main" id="{4F08328A-6DB0-4902-BF09-4408C3D1091B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9396;p75">
              <a:extLst>
                <a:ext uri="{FF2B5EF4-FFF2-40B4-BE49-F238E27FC236}">
                  <a16:creationId xmlns:a16="http://schemas.microsoft.com/office/drawing/2014/main" id="{4CBB46EB-38DF-4314-9DAF-B744D003F17D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9397;p75">
              <a:extLst>
                <a:ext uri="{FF2B5EF4-FFF2-40B4-BE49-F238E27FC236}">
                  <a16:creationId xmlns:a16="http://schemas.microsoft.com/office/drawing/2014/main" id="{70937F7E-5F3B-4B22-B8C9-F7DDD67F0FF0}"/>
                </a:ext>
              </a:extLst>
            </p:cNvPr>
            <p:cNvSpPr/>
            <p:nvPr/>
          </p:nvSpPr>
          <p:spPr>
            <a:xfrm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8" name="Google Shape;9443;p75">
            <a:extLst>
              <a:ext uri="{FF2B5EF4-FFF2-40B4-BE49-F238E27FC236}">
                <a16:creationId xmlns:a16="http://schemas.microsoft.com/office/drawing/2014/main" id="{D58E3852-B8B4-4082-89BD-F7DC00E6AB98}"/>
              </a:ext>
            </a:extLst>
          </p:cNvPr>
          <p:cNvGrpSpPr/>
          <p:nvPr/>
        </p:nvGrpSpPr>
        <p:grpSpPr>
          <a:xfrm flipH="1">
            <a:off x="-11403211" y="2612706"/>
            <a:ext cx="1478988" cy="2371476"/>
            <a:chOff x="2585173" y="1740807"/>
            <a:chExt cx="1783670" cy="2860019"/>
          </a:xfrm>
        </p:grpSpPr>
        <p:sp>
          <p:nvSpPr>
            <p:cNvPr id="3759" name="Google Shape;9444;p75">
              <a:extLst>
                <a:ext uri="{FF2B5EF4-FFF2-40B4-BE49-F238E27FC236}">
                  <a16:creationId xmlns:a16="http://schemas.microsoft.com/office/drawing/2014/main" id="{ACE3610E-B14E-4ADD-9945-A795A840CD29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9445;p75">
              <a:extLst>
                <a:ext uri="{FF2B5EF4-FFF2-40B4-BE49-F238E27FC236}">
                  <a16:creationId xmlns:a16="http://schemas.microsoft.com/office/drawing/2014/main" id="{9AE78043-1711-4C80-8183-C4CE768DC84F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9446;p75">
              <a:extLst>
                <a:ext uri="{FF2B5EF4-FFF2-40B4-BE49-F238E27FC236}">
                  <a16:creationId xmlns:a16="http://schemas.microsoft.com/office/drawing/2014/main" id="{A8D46065-432E-4C85-8C14-9C44141AF19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9447;p75">
              <a:extLst>
                <a:ext uri="{FF2B5EF4-FFF2-40B4-BE49-F238E27FC236}">
                  <a16:creationId xmlns:a16="http://schemas.microsoft.com/office/drawing/2014/main" id="{2E1B879A-964A-45E3-8E24-7ABCB529EB95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9448;p75">
              <a:extLst>
                <a:ext uri="{FF2B5EF4-FFF2-40B4-BE49-F238E27FC236}">
                  <a16:creationId xmlns:a16="http://schemas.microsoft.com/office/drawing/2014/main" id="{F5E6F2B6-6241-47A3-B979-EDE465DE2A37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9449;p75">
              <a:extLst>
                <a:ext uri="{FF2B5EF4-FFF2-40B4-BE49-F238E27FC236}">
                  <a16:creationId xmlns:a16="http://schemas.microsoft.com/office/drawing/2014/main" id="{AE2577DB-1828-4EE6-B955-ED667D80FD49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9450;p75">
              <a:extLst>
                <a:ext uri="{FF2B5EF4-FFF2-40B4-BE49-F238E27FC236}">
                  <a16:creationId xmlns:a16="http://schemas.microsoft.com/office/drawing/2014/main" id="{CC80B19D-3D6A-4785-89E0-73F748CB8C37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9451;p75">
              <a:extLst>
                <a:ext uri="{FF2B5EF4-FFF2-40B4-BE49-F238E27FC236}">
                  <a16:creationId xmlns:a16="http://schemas.microsoft.com/office/drawing/2014/main" id="{A12E3850-ED9B-48D9-8BE2-61C27ED5C96F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9452;p75">
              <a:extLst>
                <a:ext uri="{FF2B5EF4-FFF2-40B4-BE49-F238E27FC236}">
                  <a16:creationId xmlns:a16="http://schemas.microsoft.com/office/drawing/2014/main" id="{8CA11AA4-3596-4873-B8CA-9805654CF216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9453;p75">
              <a:extLst>
                <a:ext uri="{FF2B5EF4-FFF2-40B4-BE49-F238E27FC236}">
                  <a16:creationId xmlns:a16="http://schemas.microsoft.com/office/drawing/2014/main" id="{6654C5DF-19C0-4B34-83E1-0957BD7DD9A5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9454;p75">
              <a:extLst>
                <a:ext uri="{FF2B5EF4-FFF2-40B4-BE49-F238E27FC236}">
                  <a16:creationId xmlns:a16="http://schemas.microsoft.com/office/drawing/2014/main" id="{7E9D8F3E-1B3E-4D5A-8855-9FB52810249B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9455;p75">
              <a:extLst>
                <a:ext uri="{FF2B5EF4-FFF2-40B4-BE49-F238E27FC236}">
                  <a16:creationId xmlns:a16="http://schemas.microsoft.com/office/drawing/2014/main" id="{C75217EE-0E80-49DF-9D16-632F17938809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9456;p75">
              <a:extLst>
                <a:ext uri="{FF2B5EF4-FFF2-40B4-BE49-F238E27FC236}">
                  <a16:creationId xmlns:a16="http://schemas.microsoft.com/office/drawing/2014/main" id="{62CBF74C-C43D-46A4-87AB-A0186E03E215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9457;p75">
              <a:extLst>
                <a:ext uri="{FF2B5EF4-FFF2-40B4-BE49-F238E27FC236}">
                  <a16:creationId xmlns:a16="http://schemas.microsoft.com/office/drawing/2014/main" id="{714E9174-91A1-4E76-ABEE-93FAA9F66B37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9458;p75">
              <a:extLst>
                <a:ext uri="{FF2B5EF4-FFF2-40B4-BE49-F238E27FC236}">
                  <a16:creationId xmlns:a16="http://schemas.microsoft.com/office/drawing/2014/main" id="{95B0CB27-43B5-481F-B0C7-B8E5DEBC24BF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9459;p75">
              <a:extLst>
                <a:ext uri="{FF2B5EF4-FFF2-40B4-BE49-F238E27FC236}">
                  <a16:creationId xmlns:a16="http://schemas.microsoft.com/office/drawing/2014/main" id="{4A3DEE51-B57D-449F-93E4-0C1F35A1DA2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9460;p75">
              <a:extLst>
                <a:ext uri="{FF2B5EF4-FFF2-40B4-BE49-F238E27FC236}">
                  <a16:creationId xmlns:a16="http://schemas.microsoft.com/office/drawing/2014/main" id="{254D9827-42EA-4D33-8F38-7124055216E8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9461;p75">
              <a:extLst>
                <a:ext uri="{FF2B5EF4-FFF2-40B4-BE49-F238E27FC236}">
                  <a16:creationId xmlns:a16="http://schemas.microsoft.com/office/drawing/2014/main" id="{54A46F04-4C0B-40C4-991A-065EE7854F40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9462;p75">
              <a:extLst>
                <a:ext uri="{FF2B5EF4-FFF2-40B4-BE49-F238E27FC236}">
                  <a16:creationId xmlns:a16="http://schemas.microsoft.com/office/drawing/2014/main" id="{D966207D-7FC5-4319-9265-6883896E270C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9463;p75">
              <a:extLst>
                <a:ext uri="{FF2B5EF4-FFF2-40B4-BE49-F238E27FC236}">
                  <a16:creationId xmlns:a16="http://schemas.microsoft.com/office/drawing/2014/main" id="{0988A956-80CF-4676-82E0-AB1388903DA3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9464;p75">
              <a:extLst>
                <a:ext uri="{FF2B5EF4-FFF2-40B4-BE49-F238E27FC236}">
                  <a16:creationId xmlns:a16="http://schemas.microsoft.com/office/drawing/2014/main" id="{160BE254-B03D-45DB-ABEC-843752E5D96E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9465;p75">
              <a:extLst>
                <a:ext uri="{FF2B5EF4-FFF2-40B4-BE49-F238E27FC236}">
                  <a16:creationId xmlns:a16="http://schemas.microsoft.com/office/drawing/2014/main" id="{2AEBBD70-3F48-4C52-B6BD-16030BCF0CD6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9466;p75">
              <a:extLst>
                <a:ext uri="{FF2B5EF4-FFF2-40B4-BE49-F238E27FC236}">
                  <a16:creationId xmlns:a16="http://schemas.microsoft.com/office/drawing/2014/main" id="{4C2FB23C-828F-44C6-8C23-FB194910A053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9467;p75">
              <a:extLst>
                <a:ext uri="{FF2B5EF4-FFF2-40B4-BE49-F238E27FC236}">
                  <a16:creationId xmlns:a16="http://schemas.microsoft.com/office/drawing/2014/main" id="{15E50099-C13D-4C5A-917F-A6EA8E8B2B8C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9468;p75">
              <a:extLst>
                <a:ext uri="{FF2B5EF4-FFF2-40B4-BE49-F238E27FC236}">
                  <a16:creationId xmlns:a16="http://schemas.microsoft.com/office/drawing/2014/main" id="{583F4F0B-FADD-4CB7-816D-4EE430AC9819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9469;p75">
              <a:extLst>
                <a:ext uri="{FF2B5EF4-FFF2-40B4-BE49-F238E27FC236}">
                  <a16:creationId xmlns:a16="http://schemas.microsoft.com/office/drawing/2014/main" id="{0DF23D55-25B7-4EF7-ADAE-8304131BA9DB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9470;p75">
              <a:extLst>
                <a:ext uri="{FF2B5EF4-FFF2-40B4-BE49-F238E27FC236}">
                  <a16:creationId xmlns:a16="http://schemas.microsoft.com/office/drawing/2014/main" id="{F8A3EBC6-FA48-41AF-BA06-D59DAAF9E43B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9471;p75">
              <a:extLst>
                <a:ext uri="{FF2B5EF4-FFF2-40B4-BE49-F238E27FC236}">
                  <a16:creationId xmlns:a16="http://schemas.microsoft.com/office/drawing/2014/main" id="{4D9232F8-887A-489B-B1AC-6E6314781E08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9472;p75">
              <a:extLst>
                <a:ext uri="{FF2B5EF4-FFF2-40B4-BE49-F238E27FC236}">
                  <a16:creationId xmlns:a16="http://schemas.microsoft.com/office/drawing/2014/main" id="{800FB0DF-9FE9-4C5E-A5C3-3DBE7F1DB62D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9473;p75">
              <a:extLst>
                <a:ext uri="{FF2B5EF4-FFF2-40B4-BE49-F238E27FC236}">
                  <a16:creationId xmlns:a16="http://schemas.microsoft.com/office/drawing/2014/main" id="{2C89B6B4-3016-4818-86C7-300AEFA8A44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9474;p75">
              <a:extLst>
                <a:ext uri="{FF2B5EF4-FFF2-40B4-BE49-F238E27FC236}">
                  <a16:creationId xmlns:a16="http://schemas.microsoft.com/office/drawing/2014/main" id="{F7C35881-7596-48D7-94B3-0A99C9FDC95B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9475;p75">
              <a:extLst>
                <a:ext uri="{FF2B5EF4-FFF2-40B4-BE49-F238E27FC236}">
                  <a16:creationId xmlns:a16="http://schemas.microsoft.com/office/drawing/2014/main" id="{44DB4FCB-D351-45DB-BE92-759BCA9D6454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9476;p75">
              <a:extLst>
                <a:ext uri="{FF2B5EF4-FFF2-40B4-BE49-F238E27FC236}">
                  <a16:creationId xmlns:a16="http://schemas.microsoft.com/office/drawing/2014/main" id="{00D07ED3-42B2-46C2-858C-D40D4405D683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9477;p75">
              <a:extLst>
                <a:ext uri="{FF2B5EF4-FFF2-40B4-BE49-F238E27FC236}">
                  <a16:creationId xmlns:a16="http://schemas.microsoft.com/office/drawing/2014/main" id="{888D899B-E5C2-4F7F-B3CD-AA001D670716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9478;p75">
              <a:extLst>
                <a:ext uri="{FF2B5EF4-FFF2-40B4-BE49-F238E27FC236}">
                  <a16:creationId xmlns:a16="http://schemas.microsoft.com/office/drawing/2014/main" id="{39383E7B-9547-4996-BE0E-3FD49F99C2AB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9479;p75">
              <a:extLst>
                <a:ext uri="{FF2B5EF4-FFF2-40B4-BE49-F238E27FC236}">
                  <a16:creationId xmlns:a16="http://schemas.microsoft.com/office/drawing/2014/main" id="{08F41405-7685-47A8-ADB8-5BF172BD4B37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9480;p75">
              <a:extLst>
                <a:ext uri="{FF2B5EF4-FFF2-40B4-BE49-F238E27FC236}">
                  <a16:creationId xmlns:a16="http://schemas.microsoft.com/office/drawing/2014/main" id="{2DA62428-713E-4F28-BE88-BCCD9035BC65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9481;p75">
              <a:extLst>
                <a:ext uri="{FF2B5EF4-FFF2-40B4-BE49-F238E27FC236}">
                  <a16:creationId xmlns:a16="http://schemas.microsoft.com/office/drawing/2014/main" id="{1ABD73BB-59E4-4601-BD93-F7D63D7FE639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9482;p75">
              <a:extLst>
                <a:ext uri="{FF2B5EF4-FFF2-40B4-BE49-F238E27FC236}">
                  <a16:creationId xmlns:a16="http://schemas.microsoft.com/office/drawing/2014/main" id="{9FA9B78A-BF5A-4BD2-92BC-B19B394F4AF1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9483;p75">
              <a:extLst>
                <a:ext uri="{FF2B5EF4-FFF2-40B4-BE49-F238E27FC236}">
                  <a16:creationId xmlns:a16="http://schemas.microsoft.com/office/drawing/2014/main" id="{0E8E7792-310D-448C-9B43-DF5338850AFB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9484;p75">
              <a:extLst>
                <a:ext uri="{FF2B5EF4-FFF2-40B4-BE49-F238E27FC236}">
                  <a16:creationId xmlns:a16="http://schemas.microsoft.com/office/drawing/2014/main" id="{0A71E91C-B391-46C5-91D4-5F94E2DE5C02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9485;p75">
              <a:extLst>
                <a:ext uri="{FF2B5EF4-FFF2-40B4-BE49-F238E27FC236}">
                  <a16:creationId xmlns:a16="http://schemas.microsoft.com/office/drawing/2014/main" id="{0CD44CE6-6D6D-40FC-848E-4C989D0A5E4F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9486;p75">
              <a:extLst>
                <a:ext uri="{FF2B5EF4-FFF2-40B4-BE49-F238E27FC236}">
                  <a16:creationId xmlns:a16="http://schemas.microsoft.com/office/drawing/2014/main" id="{19625167-CD89-4B87-AA6C-1577BBE3C77A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9487;p75">
              <a:extLst>
                <a:ext uri="{FF2B5EF4-FFF2-40B4-BE49-F238E27FC236}">
                  <a16:creationId xmlns:a16="http://schemas.microsoft.com/office/drawing/2014/main" id="{7586F8A3-9F24-4F5F-B3E1-E809ED6975B7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9488;p75">
              <a:extLst>
                <a:ext uri="{FF2B5EF4-FFF2-40B4-BE49-F238E27FC236}">
                  <a16:creationId xmlns:a16="http://schemas.microsoft.com/office/drawing/2014/main" id="{D1506D1E-7D93-43C4-8336-697D1B49AD2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9489;p75">
              <a:extLst>
                <a:ext uri="{FF2B5EF4-FFF2-40B4-BE49-F238E27FC236}">
                  <a16:creationId xmlns:a16="http://schemas.microsoft.com/office/drawing/2014/main" id="{EE766610-2333-4A6E-BB18-BEFC2D7FFCB9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9490;p75">
              <a:extLst>
                <a:ext uri="{FF2B5EF4-FFF2-40B4-BE49-F238E27FC236}">
                  <a16:creationId xmlns:a16="http://schemas.microsoft.com/office/drawing/2014/main" id="{6F63C7F3-8E3F-4460-85DE-837AE411166B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9491;p75">
              <a:extLst>
                <a:ext uri="{FF2B5EF4-FFF2-40B4-BE49-F238E27FC236}">
                  <a16:creationId xmlns:a16="http://schemas.microsoft.com/office/drawing/2014/main" id="{20770111-9CED-47FE-9939-EC2E7CED1C5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9492;p75">
              <a:extLst>
                <a:ext uri="{FF2B5EF4-FFF2-40B4-BE49-F238E27FC236}">
                  <a16:creationId xmlns:a16="http://schemas.microsoft.com/office/drawing/2014/main" id="{C39A9D29-8563-4834-A08C-5D3E957820D5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9493;p75">
              <a:extLst>
                <a:ext uri="{FF2B5EF4-FFF2-40B4-BE49-F238E27FC236}">
                  <a16:creationId xmlns:a16="http://schemas.microsoft.com/office/drawing/2014/main" id="{82B97885-5FF1-41D3-B368-4C322BA66645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9494;p75">
              <a:extLst>
                <a:ext uri="{FF2B5EF4-FFF2-40B4-BE49-F238E27FC236}">
                  <a16:creationId xmlns:a16="http://schemas.microsoft.com/office/drawing/2014/main" id="{3F2D6F84-227E-468E-A739-974E6EE77C3C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9495;p75">
              <a:extLst>
                <a:ext uri="{FF2B5EF4-FFF2-40B4-BE49-F238E27FC236}">
                  <a16:creationId xmlns:a16="http://schemas.microsoft.com/office/drawing/2014/main" id="{52F2F2C0-0109-43AE-995C-3F348B08D466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9496;p75">
              <a:extLst>
                <a:ext uri="{FF2B5EF4-FFF2-40B4-BE49-F238E27FC236}">
                  <a16:creationId xmlns:a16="http://schemas.microsoft.com/office/drawing/2014/main" id="{F08E3AC5-79A8-4BF3-B1D8-709202E1A0B5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9497;p75">
              <a:extLst>
                <a:ext uri="{FF2B5EF4-FFF2-40B4-BE49-F238E27FC236}">
                  <a16:creationId xmlns:a16="http://schemas.microsoft.com/office/drawing/2014/main" id="{DA83A144-D4B7-4D6C-A8E7-3F4B8FE33C4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9498;p75">
              <a:extLst>
                <a:ext uri="{FF2B5EF4-FFF2-40B4-BE49-F238E27FC236}">
                  <a16:creationId xmlns:a16="http://schemas.microsoft.com/office/drawing/2014/main" id="{4BF29612-13C6-4834-99CF-7E95561501B8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9499;p75">
              <a:extLst>
                <a:ext uri="{FF2B5EF4-FFF2-40B4-BE49-F238E27FC236}">
                  <a16:creationId xmlns:a16="http://schemas.microsoft.com/office/drawing/2014/main" id="{59B834F0-D40B-4B89-B365-F24F37DC3A04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9500;p75">
              <a:extLst>
                <a:ext uri="{FF2B5EF4-FFF2-40B4-BE49-F238E27FC236}">
                  <a16:creationId xmlns:a16="http://schemas.microsoft.com/office/drawing/2014/main" id="{733140F0-46C0-4D68-BFA9-242D105F6F2D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9501;p75">
              <a:extLst>
                <a:ext uri="{FF2B5EF4-FFF2-40B4-BE49-F238E27FC236}">
                  <a16:creationId xmlns:a16="http://schemas.microsoft.com/office/drawing/2014/main" id="{7C332955-D835-42E4-8C44-660DF0E4C29B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9502;p75">
              <a:extLst>
                <a:ext uri="{FF2B5EF4-FFF2-40B4-BE49-F238E27FC236}">
                  <a16:creationId xmlns:a16="http://schemas.microsoft.com/office/drawing/2014/main" id="{1251C167-2DCD-4012-B07C-82C9130C37B0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9503;p75">
              <a:extLst>
                <a:ext uri="{FF2B5EF4-FFF2-40B4-BE49-F238E27FC236}">
                  <a16:creationId xmlns:a16="http://schemas.microsoft.com/office/drawing/2014/main" id="{B07805DA-2295-4979-A8E8-D4DD295A74EC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9504;p75">
              <a:extLst>
                <a:ext uri="{FF2B5EF4-FFF2-40B4-BE49-F238E27FC236}">
                  <a16:creationId xmlns:a16="http://schemas.microsoft.com/office/drawing/2014/main" id="{CF1F78FB-4B4F-4542-9A16-E9F0713D223F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9505;p75">
              <a:extLst>
                <a:ext uri="{FF2B5EF4-FFF2-40B4-BE49-F238E27FC236}">
                  <a16:creationId xmlns:a16="http://schemas.microsoft.com/office/drawing/2014/main" id="{CDE174E9-E41C-410B-AD05-A49D0D5F8F93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9506;p75">
              <a:extLst>
                <a:ext uri="{FF2B5EF4-FFF2-40B4-BE49-F238E27FC236}">
                  <a16:creationId xmlns:a16="http://schemas.microsoft.com/office/drawing/2014/main" id="{8068EF73-1D6A-4408-BB1E-C5F62ACC71D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9507;p75">
              <a:extLst>
                <a:ext uri="{FF2B5EF4-FFF2-40B4-BE49-F238E27FC236}">
                  <a16:creationId xmlns:a16="http://schemas.microsoft.com/office/drawing/2014/main" id="{CB8DC7CF-9712-4DC7-80D5-B8DD8AB5A51F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9508;p75">
              <a:extLst>
                <a:ext uri="{FF2B5EF4-FFF2-40B4-BE49-F238E27FC236}">
                  <a16:creationId xmlns:a16="http://schemas.microsoft.com/office/drawing/2014/main" id="{F0D43316-8A9A-4531-B911-74F6347BA3D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9509;p75">
              <a:extLst>
                <a:ext uri="{FF2B5EF4-FFF2-40B4-BE49-F238E27FC236}">
                  <a16:creationId xmlns:a16="http://schemas.microsoft.com/office/drawing/2014/main" id="{B5C03B58-CEB6-4D7C-AF83-0E65FE949AEA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9510;p75">
              <a:extLst>
                <a:ext uri="{FF2B5EF4-FFF2-40B4-BE49-F238E27FC236}">
                  <a16:creationId xmlns:a16="http://schemas.microsoft.com/office/drawing/2014/main" id="{AD61AD6C-D9A2-4E30-A8CC-9EFCA611211C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9511;p75">
              <a:extLst>
                <a:ext uri="{FF2B5EF4-FFF2-40B4-BE49-F238E27FC236}">
                  <a16:creationId xmlns:a16="http://schemas.microsoft.com/office/drawing/2014/main" id="{520779CA-DED5-490D-BE75-1317921F316A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9512;p75">
              <a:extLst>
                <a:ext uri="{FF2B5EF4-FFF2-40B4-BE49-F238E27FC236}">
                  <a16:creationId xmlns:a16="http://schemas.microsoft.com/office/drawing/2014/main" id="{9A65BD6A-CB3B-4543-8A6E-F35894934D46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9513;p75">
              <a:extLst>
                <a:ext uri="{FF2B5EF4-FFF2-40B4-BE49-F238E27FC236}">
                  <a16:creationId xmlns:a16="http://schemas.microsoft.com/office/drawing/2014/main" id="{B8EA3FA2-D9F9-495A-98B8-DF014697E83A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9514;p75">
              <a:extLst>
                <a:ext uri="{FF2B5EF4-FFF2-40B4-BE49-F238E27FC236}">
                  <a16:creationId xmlns:a16="http://schemas.microsoft.com/office/drawing/2014/main" id="{629BF939-116A-4900-9F11-553CA2226D20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9515;p75">
              <a:extLst>
                <a:ext uri="{FF2B5EF4-FFF2-40B4-BE49-F238E27FC236}">
                  <a16:creationId xmlns:a16="http://schemas.microsoft.com/office/drawing/2014/main" id="{96EF3A4D-F808-430C-892F-1899F3442200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9516;p75">
              <a:extLst>
                <a:ext uri="{FF2B5EF4-FFF2-40B4-BE49-F238E27FC236}">
                  <a16:creationId xmlns:a16="http://schemas.microsoft.com/office/drawing/2014/main" id="{927F5EDF-BE8B-48BB-9A6D-0A81BF95F0DE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9517;p75">
              <a:extLst>
                <a:ext uri="{FF2B5EF4-FFF2-40B4-BE49-F238E27FC236}">
                  <a16:creationId xmlns:a16="http://schemas.microsoft.com/office/drawing/2014/main" id="{92988F87-7F6F-46E2-838F-077E247B62C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9518;p75">
              <a:extLst>
                <a:ext uri="{FF2B5EF4-FFF2-40B4-BE49-F238E27FC236}">
                  <a16:creationId xmlns:a16="http://schemas.microsoft.com/office/drawing/2014/main" id="{C5CB7C3B-043A-41B3-86A5-CDA7B8789BBE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9519;p75">
              <a:extLst>
                <a:ext uri="{FF2B5EF4-FFF2-40B4-BE49-F238E27FC236}">
                  <a16:creationId xmlns:a16="http://schemas.microsoft.com/office/drawing/2014/main" id="{982D5E7D-ABAF-4B22-ACDE-824BE987CAD8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9520;p75">
              <a:extLst>
                <a:ext uri="{FF2B5EF4-FFF2-40B4-BE49-F238E27FC236}">
                  <a16:creationId xmlns:a16="http://schemas.microsoft.com/office/drawing/2014/main" id="{37C75EA8-0673-43AC-A97D-977D5BFE8003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9521;p75">
              <a:extLst>
                <a:ext uri="{FF2B5EF4-FFF2-40B4-BE49-F238E27FC236}">
                  <a16:creationId xmlns:a16="http://schemas.microsoft.com/office/drawing/2014/main" id="{53EF250E-4D86-443F-A96A-E1AA2A4FA3FF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9522;p75">
              <a:extLst>
                <a:ext uri="{FF2B5EF4-FFF2-40B4-BE49-F238E27FC236}">
                  <a16:creationId xmlns:a16="http://schemas.microsoft.com/office/drawing/2014/main" id="{74259322-E867-4B02-A558-3AC19DA9C1D6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9523;p75">
              <a:extLst>
                <a:ext uri="{FF2B5EF4-FFF2-40B4-BE49-F238E27FC236}">
                  <a16:creationId xmlns:a16="http://schemas.microsoft.com/office/drawing/2014/main" id="{272A142F-7C28-48E4-A5B8-5505D18F0DBE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9524;p75">
              <a:extLst>
                <a:ext uri="{FF2B5EF4-FFF2-40B4-BE49-F238E27FC236}">
                  <a16:creationId xmlns:a16="http://schemas.microsoft.com/office/drawing/2014/main" id="{391863F9-D734-4231-BAD0-D6BF2600EC0C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9525;p75">
              <a:extLst>
                <a:ext uri="{FF2B5EF4-FFF2-40B4-BE49-F238E27FC236}">
                  <a16:creationId xmlns:a16="http://schemas.microsoft.com/office/drawing/2014/main" id="{C98B91D0-0BD4-45E0-9976-0C3F79802468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9526;p75">
              <a:extLst>
                <a:ext uri="{FF2B5EF4-FFF2-40B4-BE49-F238E27FC236}">
                  <a16:creationId xmlns:a16="http://schemas.microsoft.com/office/drawing/2014/main" id="{52143BBD-1261-468E-BD0A-B60BC8F24297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9527;p75">
              <a:extLst>
                <a:ext uri="{FF2B5EF4-FFF2-40B4-BE49-F238E27FC236}">
                  <a16:creationId xmlns:a16="http://schemas.microsoft.com/office/drawing/2014/main" id="{4BC2E760-4C8C-4336-B17A-BBC0E09C6E83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9528;p75">
              <a:extLst>
                <a:ext uri="{FF2B5EF4-FFF2-40B4-BE49-F238E27FC236}">
                  <a16:creationId xmlns:a16="http://schemas.microsoft.com/office/drawing/2014/main" id="{37A4B9EB-0DBD-459E-BACE-2708B88DB6A5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9529;p75">
              <a:extLst>
                <a:ext uri="{FF2B5EF4-FFF2-40B4-BE49-F238E27FC236}">
                  <a16:creationId xmlns:a16="http://schemas.microsoft.com/office/drawing/2014/main" id="{361388A2-870C-47E7-A007-B950B99544D7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9530;p75">
              <a:extLst>
                <a:ext uri="{FF2B5EF4-FFF2-40B4-BE49-F238E27FC236}">
                  <a16:creationId xmlns:a16="http://schemas.microsoft.com/office/drawing/2014/main" id="{AF99F6DE-25DC-4F35-9F80-D5F62F5D11EC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9531;p75">
              <a:extLst>
                <a:ext uri="{FF2B5EF4-FFF2-40B4-BE49-F238E27FC236}">
                  <a16:creationId xmlns:a16="http://schemas.microsoft.com/office/drawing/2014/main" id="{AB0CCBAB-59A1-4FAE-A64D-1304FA0D0255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9532;p75">
              <a:extLst>
                <a:ext uri="{FF2B5EF4-FFF2-40B4-BE49-F238E27FC236}">
                  <a16:creationId xmlns:a16="http://schemas.microsoft.com/office/drawing/2014/main" id="{45C616C1-85EE-4DF2-A583-62D6CF021507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9533;p75">
              <a:extLst>
                <a:ext uri="{FF2B5EF4-FFF2-40B4-BE49-F238E27FC236}">
                  <a16:creationId xmlns:a16="http://schemas.microsoft.com/office/drawing/2014/main" id="{635E88B1-7CDF-495B-98EF-1A8D0C4DCC3C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9534;p75">
              <a:extLst>
                <a:ext uri="{FF2B5EF4-FFF2-40B4-BE49-F238E27FC236}">
                  <a16:creationId xmlns:a16="http://schemas.microsoft.com/office/drawing/2014/main" id="{AD0D91A6-E567-4B5D-A4DB-3F37D5A4EA95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9535;p75">
              <a:extLst>
                <a:ext uri="{FF2B5EF4-FFF2-40B4-BE49-F238E27FC236}">
                  <a16:creationId xmlns:a16="http://schemas.microsoft.com/office/drawing/2014/main" id="{C6606142-040A-4415-9CB0-A524AAEC2EFC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9536;p75">
              <a:extLst>
                <a:ext uri="{FF2B5EF4-FFF2-40B4-BE49-F238E27FC236}">
                  <a16:creationId xmlns:a16="http://schemas.microsoft.com/office/drawing/2014/main" id="{FB4E52BE-6EED-4964-A2D5-D3001752A66D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2" name="Group 3851">
            <a:extLst>
              <a:ext uri="{FF2B5EF4-FFF2-40B4-BE49-F238E27FC236}">
                <a16:creationId xmlns:a16="http://schemas.microsoft.com/office/drawing/2014/main" id="{B9D1F943-063B-4733-B881-E2435534D1A5}"/>
              </a:ext>
            </a:extLst>
          </p:cNvPr>
          <p:cNvGrpSpPr/>
          <p:nvPr/>
        </p:nvGrpSpPr>
        <p:grpSpPr>
          <a:xfrm>
            <a:off x="16350824" y="3756735"/>
            <a:ext cx="604520" cy="1122424"/>
            <a:chOff x="5281907" y="2953723"/>
            <a:chExt cx="816540" cy="1516086"/>
          </a:xfrm>
        </p:grpSpPr>
        <p:sp>
          <p:nvSpPr>
            <p:cNvPr id="3853" name="Google Shape;790;p42">
              <a:extLst>
                <a:ext uri="{FF2B5EF4-FFF2-40B4-BE49-F238E27FC236}">
                  <a16:creationId xmlns:a16="http://schemas.microsoft.com/office/drawing/2014/main" id="{9B24BC0F-022B-426C-B0CD-664074970E39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937;p42">
              <a:extLst>
                <a:ext uri="{FF2B5EF4-FFF2-40B4-BE49-F238E27FC236}">
                  <a16:creationId xmlns:a16="http://schemas.microsoft.com/office/drawing/2014/main" id="{821A5E47-A48A-4B33-91BD-0331609C541A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938;p42">
              <a:extLst>
                <a:ext uri="{FF2B5EF4-FFF2-40B4-BE49-F238E27FC236}">
                  <a16:creationId xmlns:a16="http://schemas.microsoft.com/office/drawing/2014/main" id="{BD66D14A-4C8B-4F91-97D5-D6CA2CCE66D1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939;p42">
              <a:extLst>
                <a:ext uri="{FF2B5EF4-FFF2-40B4-BE49-F238E27FC236}">
                  <a16:creationId xmlns:a16="http://schemas.microsoft.com/office/drawing/2014/main" id="{A190B47A-449C-483C-9511-67519A166D3E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940;p42">
              <a:extLst>
                <a:ext uri="{FF2B5EF4-FFF2-40B4-BE49-F238E27FC236}">
                  <a16:creationId xmlns:a16="http://schemas.microsoft.com/office/drawing/2014/main" id="{2996CECA-010C-4754-91BC-02351A8FBB9E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941;p42">
              <a:extLst>
                <a:ext uri="{FF2B5EF4-FFF2-40B4-BE49-F238E27FC236}">
                  <a16:creationId xmlns:a16="http://schemas.microsoft.com/office/drawing/2014/main" id="{6ECDEC22-ECC1-4B9C-8FC8-BDE296311587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942;p42">
              <a:extLst>
                <a:ext uri="{FF2B5EF4-FFF2-40B4-BE49-F238E27FC236}">
                  <a16:creationId xmlns:a16="http://schemas.microsoft.com/office/drawing/2014/main" id="{9BED1C63-B11A-4DB1-8A77-05C8FC03A194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943;p42">
              <a:extLst>
                <a:ext uri="{FF2B5EF4-FFF2-40B4-BE49-F238E27FC236}">
                  <a16:creationId xmlns:a16="http://schemas.microsoft.com/office/drawing/2014/main" id="{B61BD573-2E76-4DE4-BA15-D3EF3C855E1E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944;p42">
              <a:extLst>
                <a:ext uri="{FF2B5EF4-FFF2-40B4-BE49-F238E27FC236}">
                  <a16:creationId xmlns:a16="http://schemas.microsoft.com/office/drawing/2014/main" id="{D33C3D49-D0A7-4AC4-A653-3059BFEF35C6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945;p42">
              <a:extLst>
                <a:ext uri="{FF2B5EF4-FFF2-40B4-BE49-F238E27FC236}">
                  <a16:creationId xmlns:a16="http://schemas.microsoft.com/office/drawing/2014/main" id="{E0DA0A63-625D-4E8E-A40B-87D7F7CC90C2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946;p42">
              <a:extLst>
                <a:ext uri="{FF2B5EF4-FFF2-40B4-BE49-F238E27FC236}">
                  <a16:creationId xmlns:a16="http://schemas.microsoft.com/office/drawing/2014/main" id="{46BAEE2F-0858-4086-803E-D59211BB6515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947;p42">
              <a:extLst>
                <a:ext uri="{FF2B5EF4-FFF2-40B4-BE49-F238E27FC236}">
                  <a16:creationId xmlns:a16="http://schemas.microsoft.com/office/drawing/2014/main" id="{6B90C2CC-DB9A-4932-A500-21F56FCC85BD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948;p42">
              <a:extLst>
                <a:ext uri="{FF2B5EF4-FFF2-40B4-BE49-F238E27FC236}">
                  <a16:creationId xmlns:a16="http://schemas.microsoft.com/office/drawing/2014/main" id="{94DC00DC-0B26-4854-BF44-B48051476A83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949;p42">
              <a:extLst>
                <a:ext uri="{FF2B5EF4-FFF2-40B4-BE49-F238E27FC236}">
                  <a16:creationId xmlns:a16="http://schemas.microsoft.com/office/drawing/2014/main" id="{CA0E5DBF-53D2-4465-8D66-8D93BA2B11AE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950;p42">
              <a:extLst>
                <a:ext uri="{FF2B5EF4-FFF2-40B4-BE49-F238E27FC236}">
                  <a16:creationId xmlns:a16="http://schemas.microsoft.com/office/drawing/2014/main" id="{AC19E6EF-F228-4C8D-B0F3-DBAA384C4577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951;p42">
              <a:extLst>
                <a:ext uri="{FF2B5EF4-FFF2-40B4-BE49-F238E27FC236}">
                  <a16:creationId xmlns:a16="http://schemas.microsoft.com/office/drawing/2014/main" id="{D1939BCE-EC14-4887-954C-1B0279FEA610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952;p42">
              <a:extLst>
                <a:ext uri="{FF2B5EF4-FFF2-40B4-BE49-F238E27FC236}">
                  <a16:creationId xmlns:a16="http://schemas.microsoft.com/office/drawing/2014/main" id="{00B29C2D-8EF9-463D-B298-E2EB03BC001F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953;p42">
              <a:extLst>
                <a:ext uri="{FF2B5EF4-FFF2-40B4-BE49-F238E27FC236}">
                  <a16:creationId xmlns:a16="http://schemas.microsoft.com/office/drawing/2014/main" id="{934C3262-956E-48FD-B129-7128646612BB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1" name="Google Shape;205;p17">
            <a:extLst>
              <a:ext uri="{FF2B5EF4-FFF2-40B4-BE49-F238E27FC236}">
                <a16:creationId xmlns:a16="http://schemas.microsoft.com/office/drawing/2014/main" id="{090CDAC8-1003-422B-9427-2B78BB1534D7}"/>
              </a:ext>
            </a:extLst>
          </p:cNvPr>
          <p:cNvGrpSpPr/>
          <p:nvPr/>
        </p:nvGrpSpPr>
        <p:grpSpPr>
          <a:xfrm>
            <a:off x="7914640" y="720936"/>
            <a:ext cx="762770" cy="1249786"/>
            <a:chOff x="4034725" y="276800"/>
            <a:chExt cx="1020975" cy="1672850"/>
          </a:xfrm>
        </p:grpSpPr>
        <p:sp>
          <p:nvSpPr>
            <p:cNvPr id="3872" name="Google Shape;206;p17">
              <a:extLst>
                <a:ext uri="{FF2B5EF4-FFF2-40B4-BE49-F238E27FC236}">
                  <a16:creationId xmlns:a16="http://schemas.microsoft.com/office/drawing/2014/main" id="{7121C1B4-D53B-459C-8D33-5EBC9A26827B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207;p17">
              <a:extLst>
                <a:ext uri="{FF2B5EF4-FFF2-40B4-BE49-F238E27FC236}">
                  <a16:creationId xmlns:a16="http://schemas.microsoft.com/office/drawing/2014/main" id="{4C378E07-6B75-4A26-A09E-34BC9960970A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208;p17">
              <a:extLst>
                <a:ext uri="{FF2B5EF4-FFF2-40B4-BE49-F238E27FC236}">
                  <a16:creationId xmlns:a16="http://schemas.microsoft.com/office/drawing/2014/main" id="{B1E0A912-6569-4C97-84B1-D8B5E56058F8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209;p17">
              <a:extLst>
                <a:ext uri="{FF2B5EF4-FFF2-40B4-BE49-F238E27FC236}">
                  <a16:creationId xmlns:a16="http://schemas.microsoft.com/office/drawing/2014/main" id="{281CE2DE-607F-47A7-A61C-53711CC42B86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210;p17">
              <a:extLst>
                <a:ext uri="{FF2B5EF4-FFF2-40B4-BE49-F238E27FC236}">
                  <a16:creationId xmlns:a16="http://schemas.microsoft.com/office/drawing/2014/main" id="{563C869A-42E6-435F-A3D3-CBEB21E441D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211;p17">
              <a:extLst>
                <a:ext uri="{FF2B5EF4-FFF2-40B4-BE49-F238E27FC236}">
                  <a16:creationId xmlns:a16="http://schemas.microsoft.com/office/drawing/2014/main" id="{3AAE5222-EDA1-46D8-A710-0439A6032416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212;p17">
              <a:extLst>
                <a:ext uri="{FF2B5EF4-FFF2-40B4-BE49-F238E27FC236}">
                  <a16:creationId xmlns:a16="http://schemas.microsoft.com/office/drawing/2014/main" id="{E6BD239B-B764-4CC8-9B9C-7E80D7CD76F1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213;p17">
              <a:extLst>
                <a:ext uri="{FF2B5EF4-FFF2-40B4-BE49-F238E27FC236}">
                  <a16:creationId xmlns:a16="http://schemas.microsoft.com/office/drawing/2014/main" id="{8086EF47-37BD-4244-B917-4D4C06994355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214;p17">
              <a:extLst>
                <a:ext uri="{FF2B5EF4-FFF2-40B4-BE49-F238E27FC236}">
                  <a16:creationId xmlns:a16="http://schemas.microsoft.com/office/drawing/2014/main" id="{1A753A8C-7BCF-4FD8-B0BB-83E31594160E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215;p17">
              <a:extLst>
                <a:ext uri="{FF2B5EF4-FFF2-40B4-BE49-F238E27FC236}">
                  <a16:creationId xmlns:a16="http://schemas.microsoft.com/office/drawing/2014/main" id="{BFCFAB2C-14B1-4ED3-A8D0-A37FD0E39AE1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216;p17">
              <a:extLst>
                <a:ext uri="{FF2B5EF4-FFF2-40B4-BE49-F238E27FC236}">
                  <a16:creationId xmlns:a16="http://schemas.microsoft.com/office/drawing/2014/main" id="{7A5B9F31-BA7B-4AB4-9EA7-6F3DD046F771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217;p17">
              <a:extLst>
                <a:ext uri="{FF2B5EF4-FFF2-40B4-BE49-F238E27FC236}">
                  <a16:creationId xmlns:a16="http://schemas.microsoft.com/office/drawing/2014/main" id="{4977D03F-0AF2-4B5C-99C1-72B130D7945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218;p17">
              <a:extLst>
                <a:ext uri="{FF2B5EF4-FFF2-40B4-BE49-F238E27FC236}">
                  <a16:creationId xmlns:a16="http://schemas.microsoft.com/office/drawing/2014/main" id="{C019DB5E-A4DA-4580-957E-44B051C8ED47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5" name="Google Shape;709;p37">
            <a:extLst>
              <a:ext uri="{FF2B5EF4-FFF2-40B4-BE49-F238E27FC236}">
                <a16:creationId xmlns:a16="http://schemas.microsoft.com/office/drawing/2014/main" id="{C34D7929-85EE-4CBC-9FD6-A6F0E6D10974}"/>
              </a:ext>
            </a:extLst>
          </p:cNvPr>
          <p:cNvGrpSpPr/>
          <p:nvPr/>
        </p:nvGrpSpPr>
        <p:grpSpPr>
          <a:xfrm rot="18900000" flipH="1">
            <a:off x="-9856266" y="3048517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886" name="Google Shape;710;p37">
              <a:extLst>
                <a:ext uri="{FF2B5EF4-FFF2-40B4-BE49-F238E27FC236}">
                  <a16:creationId xmlns:a16="http://schemas.microsoft.com/office/drawing/2014/main" id="{18517E65-BA2C-4C24-A204-F366ADD4F3D7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711;p37">
              <a:extLst>
                <a:ext uri="{FF2B5EF4-FFF2-40B4-BE49-F238E27FC236}">
                  <a16:creationId xmlns:a16="http://schemas.microsoft.com/office/drawing/2014/main" id="{84194C7D-ED49-4C91-AB9A-E8992B900FA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712;p37">
              <a:extLst>
                <a:ext uri="{FF2B5EF4-FFF2-40B4-BE49-F238E27FC236}">
                  <a16:creationId xmlns:a16="http://schemas.microsoft.com/office/drawing/2014/main" id="{A3E3F2A6-F7FE-453C-8258-2B2AC614A204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713;p37">
              <a:extLst>
                <a:ext uri="{FF2B5EF4-FFF2-40B4-BE49-F238E27FC236}">
                  <a16:creationId xmlns:a16="http://schemas.microsoft.com/office/drawing/2014/main" id="{09A4B57C-0DD2-495B-A36C-6AAF03F44944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714;p37">
              <a:extLst>
                <a:ext uri="{FF2B5EF4-FFF2-40B4-BE49-F238E27FC236}">
                  <a16:creationId xmlns:a16="http://schemas.microsoft.com/office/drawing/2014/main" id="{A4B83CB6-E977-418C-849A-C7CBB161757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1" name="Google Shape;715;p37">
              <a:extLst>
                <a:ext uri="{FF2B5EF4-FFF2-40B4-BE49-F238E27FC236}">
                  <a16:creationId xmlns:a16="http://schemas.microsoft.com/office/drawing/2014/main" id="{A6CEB82A-2D40-45A9-BF97-017A63D8F7E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716;p37">
              <a:extLst>
                <a:ext uri="{FF2B5EF4-FFF2-40B4-BE49-F238E27FC236}">
                  <a16:creationId xmlns:a16="http://schemas.microsoft.com/office/drawing/2014/main" id="{6B166EE5-B270-4AF9-97D0-A6DD32E7CC9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717;p37">
              <a:extLst>
                <a:ext uri="{FF2B5EF4-FFF2-40B4-BE49-F238E27FC236}">
                  <a16:creationId xmlns:a16="http://schemas.microsoft.com/office/drawing/2014/main" id="{F4F21928-2417-4612-A13C-B3C6BD0C3892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718;p37">
              <a:extLst>
                <a:ext uri="{FF2B5EF4-FFF2-40B4-BE49-F238E27FC236}">
                  <a16:creationId xmlns:a16="http://schemas.microsoft.com/office/drawing/2014/main" id="{E30E4B8B-38D4-45FF-B7DE-FCED03613C1B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719;p37">
              <a:extLst>
                <a:ext uri="{FF2B5EF4-FFF2-40B4-BE49-F238E27FC236}">
                  <a16:creationId xmlns:a16="http://schemas.microsoft.com/office/drawing/2014/main" id="{DAD70637-3710-4839-8DFD-1C0711B49C2A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720;p37">
              <a:extLst>
                <a:ext uri="{FF2B5EF4-FFF2-40B4-BE49-F238E27FC236}">
                  <a16:creationId xmlns:a16="http://schemas.microsoft.com/office/drawing/2014/main" id="{5DF99194-FBAA-44EC-B211-9390E18751AD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721;p37">
              <a:extLst>
                <a:ext uri="{FF2B5EF4-FFF2-40B4-BE49-F238E27FC236}">
                  <a16:creationId xmlns:a16="http://schemas.microsoft.com/office/drawing/2014/main" id="{59928E3D-17AF-41BB-BCC0-0E00BEDFF36B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722;p37">
              <a:extLst>
                <a:ext uri="{FF2B5EF4-FFF2-40B4-BE49-F238E27FC236}">
                  <a16:creationId xmlns:a16="http://schemas.microsoft.com/office/drawing/2014/main" id="{7341C06E-FA74-46D3-B438-F8BDFF4566F6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723;p37">
              <a:extLst>
                <a:ext uri="{FF2B5EF4-FFF2-40B4-BE49-F238E27FC236}">
                  <a16:creationId xmlns:a16="http://schemas.microsoft.com/office/drawing/2014/main" id="{CD3344F6-9D7C-40FE-9C85-C7443CBC4116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724;p37">
              <a:extLst>
                <a:ext uri="{FF2B5EF4-FFF2-40B4-BE49-F238E27FC236}">
                  <a16:creationId xmlns:a16="http://schemas.microsoft.com/office/drawing/2014/main" id="{0A362BB6-BAC3-402E-8571-F27B68F1CFDC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725;p37">
              <a:extLst>
                <a:ext uri="{FF2B5EF4-FFF2-40B4-BE49-F238E27FC236}">
                  <a16:creationId xmlns:a16="http://schemas.microsoft.com/office/drawing/2014/main" id="{500789BA-4A73-4A25-8EA1-9EFB0030D9E4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726;p37">
              <a:extLst>
                <a:ext uri="{FF2B5EF4-FFF2-40B4-BE49-F238E27FC236}">
                  <a16:creationId xmlns:a16="http://schemas.microsoft.com/office/drawing/2014/main" id="{FA60D1AF-FF6A-427C-9F10-F574E01F8B28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727;p37">
              <a:extLst>
                <a:ext uri="{FF2B5EF4-FFF2-40B4-BE49-F238E27FC236}">
                  <a16:creationId xmlns:a16="http://schemas.microsoft.com/office/drawing/2014/main" id="{FBCB9A6D-16CB-43AA-BEEF-01A139C6F5E2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728;p37">
              <a:extLst>
                <a:ext uri="{FF2B5EF4-FFF2-40B4-BE49-F238E27FC236}">
                  <a16:creationId xmlns:a16="http://schemas.microsoft.com/office/drawing/2014/main" id="{0FE6B616-9B74-43EF-B183-F018CADF483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729;p37">
              <a:extLst>
                <a:ext uri="{FF2B5EF4-FFF2-40B4-BE49-F238E27FC236}">
                  <a16:creationId xmlns:a16="http://schemas.microsoft.com/office/drawing/2014/main" id="{E12CE0AD-75D6-42D0-AFD8-35B4DF6724DE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730;p37">
              <a:extLst>
                <a:ext uri="{FF2B5EF4-FFF2-40B4-BE49-F238E27FC236}">
                  <a16:creationId xmlns:a16="http://schemas.microsoft.com/office/drawing/2014/main" id="{8BC53480-DEE5-4DAD-ADEB-F6B2912714E4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7" name="Google Shape;709;p37">
            <a:extLst>
              <a:ext uri="{FF2B5EF4-FFF2-40B4-BE49-F238E27FC236}">
                <a16:creationId xmlns:a16="http://schemas.microsoft.com/office/drawing/2014/main" id="{B27112A0-B5B2-4B01-B244-B432C0AEB8A7}"/>
              </a:ext>
            </a:extLst>
          </p:cNvPr>
          <p:cNvGrpSpPr/>
          <p:nvPr/>
        </p:nvGrpSpPr>
        <p:grpSpPr>
          <a:xfrm rot="2700000">
            <a:off x="-5053003" y="3048518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908" name="Google Shape;710;p37">
              <a:extLst>
                <a:ext uri="{FF2B5EF4-FFF2-40B4-BE49-F238E27FC236}">
                  <a16:creationId xmlns:a16="http://schemas.microsoft.com/office/drawing/2014/main" id="{8051A6FC-59AE-4833-9D8F-E5031B544515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711;p37">
              <a:extLst>
                <a:ext uri="{FF2B5EF4-FFF2-40B4-BE49-F238E27FC236}">
                  <a16:creationId xmlns:a16="http://schemas.microsoft.com/office/drawing/2014/main" id="{9AC71755-39FE-453A-9675-2D1631A3E87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712;p37">
              <a:extLst>
                <a:ext uri="{FF2B5EF4-FFF2-40B4-BE49-F238E27FC236}">
                  <a16:creationId xmlns:a16="http://schemas.microsoft.com/office/drawing/2014/main" id="{404F5EA3-3FE3-42D2-ACDD-B4599CAAA357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713;p37">
              <a:extLst>
                <a:ext uri="{FF2B5EF4-FFF2-40B4-BE49-F238E27FC236}">
                  <a16:creationId xmlns:a16="http://schemas.microsoft.com/office/drawing/2014/main" id="{F6DA9120-9EE0-4722-872D-683AA4277BD1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714;p37">
              <a:extLst>
                <a:ext uri="{FF2B5EF4-FFF2-40B4-BE49-F238E27FC236}">
                  <a16:creationId xmlns:a16="http://schemas.microsoft.com/office/drawing/2014/main" id="{8F93C479-F28F-4EC1-89A5-212D3BF934F2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3" name="Google Shape;715;p37">
              <a:extLst>
                <a:ext uri="{FF2B5EF4-FFF2-40B4-BE49-F238E27FC236}">
                  <a16:creationId xmlns:a16="http://schemas.microsoft.com/office/drawing/2014/main" id="{5342353E-5543-4358-9DAF-09077B71148B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716;p37">
              <a:extLst>
                <a:ext uri="{FF2B5EF4-FFF2-40B4-BE49-F238E27FC236}">
                  <a16:creationId xmlns:a16="http://schemas.microsoft.com/office/drawing/2014/main" id="{0C0C2E3E-D310-4E3E-80A6-EAD4142CD8D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717;p37">
              <a:extLst>
                <a:ext uri="{FF2B5EF4-FFF2-40B4-BE49-F238E27FC236}">
                  <a16:creationId xmlns:a16="http://schemas.microsoft.com/office/drawing/2014/main" id="{70D6C26E-9B92-4802-A798-17816B81E791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718;p37">
              <a:extLst>
                <a:ext uri="{FF2B5EF4-FFF2-40B4-BE49-F238E27FC236}">
                  <a16:creationId xmlns:a16="http://schemas.microsoft.com/office/drawing/2014/main" id="{66A191D1-0931-44ED-8351-61BDBB279DE4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719;p37">
              <a:extLst>
                <a:ext uri="{FF2B5EF4-FFF2-40B4-BE49-F238E27FC236}">
                  <a16:creationId xmlns:a16="http://schemas.microsoft.com/office/drawing/2014/main" id="{DFCF5D44-4E10-444F-8EC3-E33B4BC8BC13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720;p37">
              <a:extLst>
                <a:ext uri="{FF2B5EF4-FFF2-40B4-BE49-F238E27FC236}">
                  <a16:creationId xmlns:a16="http://schemas.microsoft.com/office/drawing/2014/main" id="{45B4266D-302C-4508-A173-61716F1F4DA2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721;p37">
              <a:extLst>
                <a:ext uri="{FF2B5EF4-FFF2-40B4-BE49-F238E27FC236}">
                  <a16:creationId xmlns:a16="http://schemas.microsoft.com/office/drawing/2014/main" id="{E32F15B4-6571-4890-9A20-2195FDEA17F4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722;p37">
              <a:extLst>
                <a:ext uri="{FF2B5EF4-FFF2-40B4-BE49-F238E27FC236}">
                  <a16:creationId xmlns:a16="http://schemas.microsoft.com/office/drawing/2014/main" id="{9D1471EC-2F29-46B3-B1BF-F7FBA7764B9D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723;p37">
              <a:extLst>
                <a:ext uri="{FF2B5EF4-FFF2-40B4-BE49-F238E27FC236}">
                  <a16:creationId xmlns:a16="http://schemas.microsoft.com/office/drawing/2014/main" id="{D660D67A-C2CB-459E-AAC2-9C0625A3D1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724;p37">
              <a:extLst>
                <a:ext uri="{FF2B5EF4-FFF2-40B4-BE49-F238E27FC236}">
                  <a16:creationId xmlns:a16="http://schemas.microsoft.com/office/drawing/2014/main" id="{9C4C8C8B-B108-4705-A2C4-C4838BCCB298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725;p37">
              <a:extLst>
                <a:ext uri="{FF2B5EF4-FFF2-40B4-BE49-F238E27FC236}">
                  <a16:creationId xmlns:a16="http://schemas.microsoft.com/office/drawing/2014/main" id="{FAC1023C-2160-4C27-AC20-4AFA9EAC165B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726;p37">
              <a:extLst>
                <a:ext uri="{FF2B5EF4-FFF2-40B4-BE49-F238E27FC236}">
                  <a16:creationId xmlns:a16="http://schemas.microsoft.com/office/drawing/2014/main" id="{50EEFD90-7515-496D-B26A-27B96261D8B0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727;p37">
              <a:extLst>
                <a:ext uri="{FF2B5EF4-FFF2-40B4-BE49-F238E27FC236}">
                  <a16:creationId xmlns:a16="http://schemas.microsoft.com/office/drawing/2014/main" id="{5A84BAA3-32A9-45C7-A225-4BA2D0416D91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728;p37">
              <a:extLst>
                <a:ext uri="{FF2B5EF4-FFF2-40B4-BE49-F238E27FC236}">
                  <a16:creationId xmlns:a16="http://schemas.microsoft.com/office/drawing/2014/main" id="{597163F8-236C-4BD0-84CA-C0ECAA275CF7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729;p37">
              <a:extLst>
                <a:ext uri="{FF2B5EF4-FFF2-40B4-BE49-F238E27FC236}">
                  <a16:creationId xmlns:a16="http://schemas.microsoft.com/office/drawing/2014/main" id="{E1D48F55-6F23-466D-813F-0F04AEB0CEE4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730;p37">
              <a:extLst>
                <a:ext uri="{FF2B5EF4-FFF2-40B4-BE49-F238E27FC236}">
                  <a16:creationId xmlns:a16="http://schemas.microsoft.com/office/drawing/2014/main" id="{10751892-E5F2-4A5C-AA74-EC9517EA7C88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9" name="Google Shape;1277;p45">
            <a:extLst>
              <a:ext uri="{FF2B5EF4-FFF2-40B4-BE49-F238E27FC236}">
                <a16:creationId xmlns:a16="http://schemas.microsoft.com/office/drawing/2014/main" id="{E75F9C54-9D1E-4850-B249-57C77817E6FD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Title 1">
            <a:extLst>
              <a:ext uri="{FF2B5EF4-FFF2-40B4-BE49-F238E27FC236}">
                <a16:creationId xmlns:a16="http://schemas.microsoft.com/office/drawing/2014/main" id="{379A02EB-D2F3-4B1C-BF98-9ADFA785B90F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931" name="Google Shape;14784;p87">
            <a:extLst>
              <a:ext uri="{FF2B5EF4-FFF2-40B4-BE49-F238E27FC236}">
                <a16:creationId xmlns:a16="http://schemas.microsoft.com/office/drawing/2014/main" id="{718F5F74-1493-4A5D-AB0B-9DC18637F5B8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932" name="Google Shape;14785;p87">
              <a:extLst>
                <a:ext uri="{FF2B5EF4-FFF2-40B4-BE49-F238E27FC236}">
                  <a16:creationId xmlns:a16="http://schemas.microsoft.com/office/drawing/2014/main" id="{71F5C63D-81B1-4704-8D2B-D7BB1ED6B009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14786;p87">
              <a:extLst>
                <a:ext uri="{FF2B5EF4-FFF2-40B4-BE49-F238E27FC236}">
                  <a16:creationId xmlns:a16="http://schemas.microsoft.com/office/drawing/2014/main" id="{862AAA47-CFD5-4DBF-8E06-74AD6341BEA4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4" name="Google Shape;14805;p87">
            <a:extLst>
              <a:ext uri="{FF2B5EF4-FFF2-40B4-BE49-F238E27FC236}">
                <a16:creationId xmlns:a16="http://schemas.microsoft.com/office/drawing/2014/main" id="{4A2975FB-D6A9-4576-B948-2BC02B0A168B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935" name="Google Shape;14806;p87">
              <a:extLst>
                <a:ext uri="{FF2B5EF4-FFF2-40B4-BE49-F238E27FC236}">
                  <a16:creationId xmlns:a16="http://schemas.microsoft.com/office/drawing/2014/main" id="{23B84CCC-F18C-4B02-965E-8C67CEF949C2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6" name="Google Shape;14807;p87">
              <a:extLst>
                <a:ext uri="{FF2B5EF4-FFF2-40B4-BE49-F238E27FC236}">
                  <a16:creationId xmlns:a16="http://schemas.microsoft.com/office/drawing/2014/main" id="{3850FDA9-53AA-4C76-B0E3-D0EA347768BA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7" name="Google Shape;14808;p87">
              <a:extLst>
                <a:ext uri="{FF2B5EF4-FFF2-40B4-BE49-F238E27FC236}">
                  <a16:creationId xmlns:a16="http://schemas.microsoft.com/office/drawing/2014/main" id="{AD354EF7-8C51-429E-B388-C04479CF8EB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8" name="Google Shape;14809;p87">
              <a:extLst>
                <a:ext uri="{FF2B5EF4-FFF2-40B4-BE49-F238E27FC236}">
                  <a16:creationId xmlns:a16="http://schemas.microsoft.com/office/drawing/2014/main" id="{729CF6EC-FADE-4862-8877-C96D5F003C8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3939" name="Graphic 3938">
            <a:extLst>
              <a:ext uri="{FF2B5EF4-FFF2-40B4-BE49-F238E27FC236}">
                <a16:creationId xmlns:a16="http://schemas.microsoft.com/office/drawing/2014/main" id="{9766D8E2-0A97-4D68-A867-C13C2756B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604183" y="3582015"/>
            <a:ext cx="4663440" cy="128824"/>
          </a:xfrm>
          <a:prstGeom prst="rect">
            <a:avLst/>
          </a:prstGeom>
        </p:spPr>
      </p:pic>
      <p:sp>
        <p:nvSpPr>
          <p:cNvPr id="3940" name="Google Shape;79;p11">
            <a:extLst>
              <a:ext uri="{FF2B5EF4-FFF2-40B4-BE49-F238E27FC236}">
                <a16:creationId xmlns:a16="http://schemas.microsoft.com/office/drawing/2014/main" id="{40254F66-EFF7-4840-93FA-22BC8DE92423}"/>
              </a:ext>
            </a:extLst>
          </p:cNvPr>
          <p:cNvSpPr/>
          <p:nvPr/>
        </p:nvSpPr>
        <p:spPr>
          <a:xfrm>
            <a:off x="2976530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80;p11">
            <a:extLst>
              <a:ext uri="{FF2B5EF4-FFF2-40B4-BE49-F238E27FC236}">
                <a16:creationId xmlns:a16="http://schemas.microsoft.com/office/drawing/2014/main" id="{F08AF45C-AD84-4CC7-AE14-753982DBFC8D}"/>
              </a:ext>
            </a:extLst>
          </p:cNvPr>
          <p:cNvSpPr/>
          <p:nvPr/>
        </p:nvSpPr>
        <p:spPr>
          <a:xfrm>
            <a:off x="5559305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81;p11">
            <a:extLst>
              <a:ext uri="{FF2B5EF4-FFF2-40B4-BE49-F238E27FC236}">
                <a16:creationId xmlns:a16="http://schemas.microsoft.com/office/drawing/2014/main" id="{A427B690-6CC1-4E2B-96E6-279D4A7D173D}"/>
              </a:ext>
            </a:extLst>
          </p:cNvPr>
          <p:cNvSpPr/>
          <p:nvPr/>
        </p:nvSpPr>
        <p:spPr>
          <a:xfrm>
            <a:off x="1400495" y="342490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43" name="Google Shape;228;p18">
            <a:extLst>
              <a:ext uri="{FF2B5EF4-FFF2-40B4-BE49-F238E27FC236}">
                <a16:creationId xmlns:a16="http://schemas.microsoft.com/office/drawing/2014/main" id="{ACA3BFC6-4588-4F70-8A82-DDA7E8B8F593}"/>
              </a:ext>
            </a:extLst>
          </p:cNvPr>
          <p:cNvGrpSpPr/>
          <p:nvPr/>
        </p:nvGrpSpPr>
        <p:grpSpPr>
          <a:xfrm>
            <a:off x="2533304" y="638177"/>
            <a:ext cx="5010833" cy="3562011"/>
            <a:chOff x="2685495" y="765590"/>
            <a:chExt cx="4044256" cy="3433264"/>
          </a:xfrm>
        </p:grpSpPr>
        <p:sp>
          <p:nvSpPr>
            <p:cNvPr id="3944" name="Google Shape;229;p18">
              <a:extLst>
                <a:ext uri="{FF2B5EF4-FFF2-40B4-BE49-F238E27FC236}">
                  <a16:creationId xmlns:a16="http://schemas.microsoft.com/office/drawing/2014/main" id="{7909016A-5C2F-4D5A-B204-6F2CBFB3D1D6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230;p18">
              <a:extLst>
                <a:ext uri="{FF2B5EF4-FFF2-40B4-BE49-F238E27FC236}">
                  <a16:creationId xmlns:a16="http://schemas.microsoft.com/office/drawing/2014/main" id="{05E4B985-E30B-40EB-8E5A-D21ADE555F1C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231;p18">
              <a:extLst>
                <a:ext uri="{FF2B5EF4-FFF2-40B4-BE49-F238E27FC236}">
                  <a16:creationId xmlns:a16="http://schemas.microsoft.com/office/drawing/2014/main" id="{68C6C864-0F8D-4C97-9925-3976042E9CB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232;p18">
              <a:extLst>
                <a:ext uri="{FF2B5EF4-FFF2-40B4-BE49-F238E27FC236}">
                  <a16:creationId xmlns:a16="http://schemas.microsoft.com/office/drawing/2014/main" id="{D589760D-7A58-41F0-B8F0-8B9A3603E3BA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233;p18">
              <a:extLst>
                <a:ext uri="{FF2B5EF4-FFF2-40B4-BE49-F238E27FC236}">
                  <a16:creationId xmlns:a16="http://schemas.microsoft.com/office/drawing/2014/main" id="{16B39CCA-AA5F-4F54-9E9C-F335DEB17400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234;p18">
              <a:extLst>
                <a:ext uri="{FF2B5EF4-FFF2-40B4-BE49-F238E27FC236}">
                  <a16:creationId xmlns:a16="http://schemas.microsoft.com/office/drawing/2014/main" id="{C457EDB9-580F-401B-8C12-A39927249C48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235;p18">
              <a:extLst>
                <a:ext uri="{FF2B5EF4-FFF2-40B4-BE49-F238E27FC236}">
                  <a16:creationId xmlns:a16="http://schemas.microsoft.com/office/drawing/2014/main" id="{C199B199-1396-4B92-95A4-8F04A22F6E4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236;p18">
              <a:extLst>
                <a:ext uri="{FF2B5EF4-FFF2-40B4-BE49-F238E27FC236}">
                  <a16:creationId xmlns:a16="http://schemas.microsoft.com/office/drawing/2014/main" id="{1570E9E7-D511-4870-AAB8-2FF26D97B0B7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237;p18">
              <a:extLst>
                <a:ext uri="{FF2B5EF4-FFF2-40B4-BE49-F238E27FC236}">
                  <a16:creationId xmlns:a16="http://schemas.microsoft.com/office/drawing/2014/main" id="{31B15E98-D571-49B1-A7D8-C1B2367CE1E9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238;p18">
              <a:extLst>
                <a:ext uri="{FF2B5EF4-FFF2-40B4-BE49-F238E27FC236}">
                  <a16:creationId xmlns:a16="http://schemas.microsoft.com/office/drawing/2014/main" id="{F8077B43-CA79-4BC6-B51F-597EA57FFD67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239;p18">
              <a:extLst>
                <a:ext uri="{FF2B5EF4-FFF2-40B4-BE49-F238E27FC236}">
                  <a16:creationId xmlns:a16="http://schemas.microsoft.com/office/drawing/2014/main" id="{95BF31D7-9F2A-4B05-A36E-496CC15D03DF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240;p18">
              <a:extLst>
                <a:ext uri="{FF2B5EF4-FFF2-40B4-BE49-F238E27FC236}">
                  <a16:creationId xmlns:a16="http://schemas.microsoft.com/office/drawing/2014/main" id="{3A551DB0-611C-43F9-90D7-574C61BC5FF2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6" name="Google Shape;241;p18">
            <a:extLst>
              <a:ext uri="{FF2B5EF4-FFF2-40B4-BE49-F238E27FC236}">
                <a16:creationId xmlns:a16="http://schemas.microsoft.com/office/drawing/2014/main" id="{A11DE470-9D06-482C-BB82-E4369C104B8F}"/>
              </a:ext>
            </a:extLst>
          </p:cNvPr>
          <p:cNvGrpSpPr/>
          <p:nvPr/>
        </p:nvGrpSpPr>
        <p:grpSpPr>
          <a:xfrm>
            <a:off x="4357014" y="385572"/>
            <a:ext cx="1182371" cy="493232"/>
            <a:chOff x="4160889" y="514784"/>
            <a:chExt cx="1182371" cy="493232"/>
          </a:xfrm>
        </p:grpSpPr>
        <p:sp>
          <p:nvSpPr>
            <p:cNvPr id="3957" name="Google Shape;242;p18">
              <a:extLst>
                <a:ext uri="{FF2B5EF4-FFF2-40B4-BE49-F238E27FC236}">
                  <a16:creationId xmlns:a16="http://schemas.microsoft.com/office/drawing/2014/main" id="{50F431E9-8FEF-44D0-9195-B49A1F9C5E64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243;p18">
              <a:extLst>
                <a:ext uri="{FF2B5EF4-FFF2-40B4-BE49-F238E27FC236}">
                  <a16:creationId xmlns:a16="http://schemas.microsoft.com/office/drawing/2014/main" id="{0002B997-788F-4C0B-8716-AD6D13378051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244;p18">
              <a:extLst>
                <a:ext uri="{FF2B5EF4-FFF2-40B4-BE49-F238E27FC236}">
                  <a16:creationId xmlns:a16="http://schemas.microsoft.com/office/drawing/2014/main" id="{214FF459-C02E-4E81-B809-EEB0C3B03930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0" name="Google Shape;249;p18">
            <a:extLst>
              <a:ext uri="{FF2B5EF4-FFF2-40B4-BE49-F238E27FC236}">
                <a16:creationId xmlns:a16="http://schemas.microsoft.com/office/drawing/2014/main" id="{16E51BCB-2D77-4E67-A1F8-94EACA14CC5C}"/>
              </a:ext>
            </a:extLst>
          </p:cNvPr>
          <p:cNvSpPr/>
          <p:nvPr/>
        </p:nvSpPr>
        <p:spPr>
          <a:xfrm>
            <a:off x="3163044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1" name="Google Shape;250;p18">
            <a:extLst>
              <a:ext uri="{FF2B5EF4-FFF2-40B4-BE49-F238E27FC236}">
                <a16:creationId xmlns:a16="http://schemas.microsoft.com/office/drawing/2014/main" id="{87670606-D31F-40A5-BF68-0FB6557E6BA2}"/>
              </a:ext>
            </a:extLst>
          </p:cNvPr>
          <p:cNvSpPr/>
          <p:nvPr/>
        </p:nvSpPr>
        <p:spPr>
          <a:xfrm>
            <a:off x="3163044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2" name="Google Shape;251;p18">
            <a:extLst>
              <a:ext uri="{FF2B5EF4-FFF2-40B4-BE49-F238E27FC236}">
                <a16:creationId xmlns:a16="http://schemas.microsoft.com/office/drawing/2014/main" id="{B90728A5-636E-48EC-ABED-FC14E335072F}"/>
              </a:ext>
            </a:extLst>
          </p:cNvPr>
          <p:cNvSpPr/>
          <p:nvPr/>
        </p:nvSpPr>
        <p:spPr>
          <a:xfrm>
            <a:off x="3163044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963" name="Google Shape;1734;p51">
            <a:extLst>
              <a:ext uri="{FF2B5EF4-FFF2-40B4-BE49-F238E27FC236}">
                <a16:creationId xmlns:a16="http://schemas.microsoft.com/office/drawing/2014/main" id="{47BD8335-3D66-431E-9875-0B0CB2F69325}"/>
              </a:ext>
            </a:extLst>
          </p:cNvPr>
          <p:cNvGrpSpPr/>
          <p:nvPr/>
        </p:nvGrpSpPr>
        <p:grpSpPr>
          <a:xfrm>
            <a:off x="1271487" y="2125515"/>
            <a:ext cx="1849314" cy="2443910"/>
            <a:chOff x="1823526" y="1366960"/>
            <a:chExt cx="2448571" cy="3235151"/>
          </a:xfrm>
        </p:grpSpPr>
        <p:sp>
          <p:nvSpPr>
            <p:cNvPr id="3964" name="Google Shape;1735;p51">
              <a:extLst>
                <a:ext uri="{FF2B5EF4-FFF2-40B4-BE49-F238E27FC236}">
                  <a16:creationId xmlns:a16="http://schemas.microsoft.com/office/drawing/2014/main" id="{A4B6BEC3-2453-4717-B877-A90C688D8564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1736;p51">
              <a:extLst>
                <a:ext uri="{FF2B5EF4-FFF2-40B4-BE49-F238E27FC236}">
                  <a16:creationId xmlns:a16="http://schemas.microsoft.com/office/drawing/2014/main" id="{68302967-80BC-43F4-9561-017AA4AFF91C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1737;p51">
              <a:extLst>
                <a:ext uri="{FF2B5EF4-FFF2-40B4-BE49-F238E27FC236}">
                  <a16:creationId xmlns:a16="http://schemas.microsoft.com/office/drawing/2014/main" id="{EBF10441-AF53-43D1-ABA3-3335FA9CC273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1738;p51">
              <a:extLst>
                <a:ext uri="{FF2B5EF4-FFF2-40B4-BE49-F238E27FC236}">
                  <a16:creationId xmlns:a16="http://schemas.microsoft.com/office/drawing/2014/main" id="{1EE4305A-4C7D-4852-AEB7-BD8215F01A8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1739;p51">
              <a:extLst>
                <a:ext uri="{FF2B5EF4-FFF2-40B4-BE49-F238E27FC236}">
                  <a16:creationId xmlns:a16="http://schemas.microsoft.com/office/drawing/2014/main" id="{2048DDAB-5BFB-42E6-B725-8B788DC2E98D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1740;p51">
              <a:extLst>
                <a:ext uri="{FF2B5EF4-FFF2-40B4-BE49-F238E27FC236}">
                  <a16:creationId xmlns:a16="http://schemas.microsoft.com/office/drawing/2014/main" id="{199FA4A9-24EC-4B00-853B-B1C89AB1D224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1741;p51">
              <a:extLst>
                <a:ext uri="{FF2B5EF4-FFF2-40B4-BE49-F238E27FC236}">
                  <a16:creationId xmlns:a16="http://schemas.microsoft.com/office/drawing/2014/main" id="{3150BC92-275F-4F7A-B3E9-347AA65875A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1742;p51">
              <a:extLst>
                <a:ext uri="{FF2B5EF4-FFF2-40B4-BE49-F238E27FC236}">
                  <a16:creationId xmlns:a16="http://schemas.microsoft.com/office/drawing/2014/main" id="{C7AD24CA-54C0-41B3-A68A-325ED8C18FE3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1743;p51">
              <a:extLst>
                <a:ext uri="{FF2B5EF4-FFF2-40B4-BE49-F238E27FC236}">
                  <a16:creationId xmlns:a16="http://schemas.microsoft.com/office/drawing/2014/main" id="{5F396F03-04E5-4D6A-A863-8B37B40C43BB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1744;p51">
              <a:extLst>
                <a:ext uri="{FF2B5EF4-FFF2-40B4-BE49-F238E27FC236}">
                  <a16:creationId xmlns:a16="http://schemas.microsoft.com/office/drawing/2014/main" id="{A5E9CD13-154F-4670-B798-BE9DB12F650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1745;p51">
              <a:extLst>
                <a:ext uri="{FF2B5EF4-FFF2-40B4-BE49-F238E27FC236}">
                  <a16:creationId xmlns:a16="http://schemas.microsoft.com/office/drawing/2014/main" id="{155FE8C9-E726-42FD-A427-B2F5C19E66B3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1746;p51">
              <a:extLst>
                <a:ext uri="{FF2B5EF4-FFF2-40B4-BE49-F238E27FC236}">
                  <a16:creationId xmlns:a16="http://schemas.microsoft.com/office/drawing/2014/main" id="{9B9A4082-C7D8-49E3-882B-5AB5308441DC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1747;p51">
              <a:extLst>
                <a:ext uri="{FF2B5EF4-FFF2-40B4-BE49-F238E27FC236}">
                  <a16:creationId xmlns:a16="http://schemas.microsoft.com/office/drawing/2014/main" id="{C483DBFC-6467-49C4-A5C7-7088EDF997BF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1748;p51">
              <a:extLst>
                <a:ext uri="{FF2B5EF4-FFF2-40B4-BE49-F238E27FC236}">
                  <a16:creationId xmlns:a16="http://schemas.microsoft.com/office/drawing/2014/main" id="{B7BF14E4-72E4-4161-A698-6E4A4647F0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1749;p51">
              <a:extLst>
                <a:ext uri="{FF2B5EF4-FFF2-40B4-BE49-F238E27FC236}">
                  <a16:creationId xmlns:a16="http://schemas.microsoft.com/office/drawing/2014/main" id="{3E756128-86D1-4B02-99DF-FD932BCD82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1750;p51">
              <a:extLst>
                <a:ext uri="{FF2B5EF4-FFF2-40B4-BE49-F238E27FC236}">
                  <a16:creationId xmlns:a16="http://schemas.microsoft.com/office/drawing/2014/main" id="{FCDDD752-15D9-4B9C-90D3-8F7689AF7006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1751;p51">
              <a:extLst>
                <a:ext uri="{FF2B5EF4-FFF2-40B4-BE49-F238E27FC236}">
                  <a16:creationId xmlns:a16="http://schemas.microsoft.com/office/drawing/2014/main" id="{657D88F9-8911-4067-9B1B-AEA88B15E0F2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1752;p51">
              <a:extLst>
                <a:ext uri="{FF2B5EF4-FFF2-40B4-BE49-F238E27FC236}">
                  <a16:creationId xmlns:a16="http://schemas.microsoft.com/office/drawing/2014/main" id="{3B2BC859-EA7F-42DF-B665-11C2C1B95C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1753;p51">
              <a:extLst>
                <a:ext uri="{FF2B5EF4-FFF2-40B4-BE49-F238E27FC236}">
                  <a16:creationId xmlns:a16="http://schemas.microsoft.com/office/drawing/2014/main" id="{8A29D73E-E9FF-41C9-97A9-02D478DCD117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1754;p51">
              <a:extLst>
                <a:ext uri="{FF2B5EF4-FFF2-40B4-BE49-F238E27FC236}">
                  <a16:creationId xmlns:a16="http://schemas.microsoft.com/office/drawing/2014/main" id="{BBC970DB-CDBC-4ABA-812E-A25E4B3456E0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1755;p51">
              <a:extLst>
                <a:ext uri="{FF2B5EF4-FFF2-40B4-BE49-F238E27FC236}">
                  <a16:creationId xmlns:a16="http://schemas.microsoft.com/office/drawing/2014/main" id="{E804AF41-E2BB-4F3E-AF03-0B74C0A636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1756;p51">
              <a:extLst>
                <a:ext uri="{FF2B5EF4-FFF2-40B4-BE49-F238E27FC236}">
                  <a16:creationId xmlns:a16="http://schemas.microsoft.com/office/drawing/2014/main" id="{85D4D000-F784-4F6A-B660-FD688230B20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1757;p51">
              <a:extLst>
                <a:ext uri="{FF2B5EF4-FFF2-40B4-BE49-F238E27FC236}">
                  <a16:creationId xmlns:a16="http://schemas.microsoft.com/office/drawing/2014/main" id="{60A034A4-A164-41EC-8274-30E1EF07C358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1758;p51">
              <a:extLst>
                <a:ext uri="{FF2B5EF4-FFF2-40B4-BE49-F238E27FC236}">
                  <a16:creationId xmlns:a16="http://schemas.microsoft.com/office/drawing/2014/main" id="{314E0522-24E2-4DF2-B6F8-87FFEE39C9B7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1759;p51">
              <a:extLst>
                <a:ext uri="{FF2B5EF4-FFF2-40B4-BE49-F238E27FC236}">
                  <a16:creationId xmlns:a16="http://schemas.microsoft.com/office/drawing/2014/main" id="{FBAD6A4C-313C-48B5-B189-A73D6ED31788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1760;p51">
              <a:extLst>
                <a:ext uri="{FF2B5EF4-FFF2-40B4-BE49-F238E27FC236}">
                  <a16:creationId xmlns:a16="http://schemas.microsoft.com/office/drawing/2014/main" id="{5D09BEDC-AE29-4568-A828-9A13BFA758B6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1761;p51">
              <a:extLst>
                <a:ext uri="{FF2B5EF4-FFF2-40B4-BE49-F238E27FC236}">
                  <a16:creationId xmlns:a16="http://schemas.microsoft.com/office/drawing/2014/main" id="{6E5F2A69-7CE3-44C3-8B11-0AED4C418332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1762;p51">
              <a:extLst>
                <a:ext uri="{FF2B5EF4-FFF2-40B4-BE49-F238E27FC236}">
                  <a16:creationId xmlns:a16="http://schemas.microsoft.com/office/drawing/2014/main" id="{BA7EB96E-7908-420B-BA9F-F773E3D4BE6D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1763;p51">
              <a:extLst>
                <a:ext uri="{FF2B5EF4-FFF2-40B4-BE49-F238E27FC236}">
                  <a16:creationId xmlns:a16="http://schemas.microsoft.com/office/drawing/2014/main" id="{FC6EE3BC-B5CB-4C69-A6C9-494E99BED932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1764;p51">
              <a:extLst>
                <a:ext uri="{FF2B5EF4-FFF2-40B4-BE49-F238E27FC236}">
                  <a16:creationId xmlns:a16="http://schemas.microsoft.com/office/drawing/2014/main" id="{8B17232A-C143-44D3-91FF-6EDADE98BB92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1765;p51">
              <a:extLst>
                <a:ext uri="{FF2B5EF4-FFF2-40B4-BE49-F238E27FC236}">
                  <a16:creationId xmlns:a16="http://schemas.microsoft.com/office/drawing/2014/main" id="{4D0C1781-94FF-474F-8015-DEC859401BA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1766;p51">
              <a:extLst>
                <a:ext uri="{FF2B5EF4-FFF2-40B4-BE49-F238E27FC236}">
                  <a16:creationId xmlns:a16="http://schemas.microsoft.com/office/drawing/2014/main" id="{273894CF-2AB1-4897-B9ED-F9E81FDA52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1767;p51">
              <a:extLst>
                <a:ext uri="{FF2B5EF4-FFF2-40B4-BE49-F238E27FC236}">
                  <a16:creationId xmlns:a16="http://schemas.microsoft.com/office/drawing/2014/main" id="{BB680A6F-D659-42FD-BFA9-A2C60D369283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1768;p51">
              <a:extLst>
                <a:ext uri="{FF2B5EF4-FFF2-40B4-BE49-F238E27FC236}">
                  <a16:creationId xmlns:a16="http://schemas.microsoft.com/office/drawing/2014/main" id="{8E2C3349-FC11-4371-B6B9-4EBEC7EB1808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1769;p51">
              <a:extLst>
                <a:ext uri="{FF2B5EF4-FFF2-40B4-BE49-F238E27FC236}">
                  <a16:creationId xmlns:a16="http://schemas.microsoft.com/office/drawing/2014/main" id="{2F1450FB-0223-4586-A88A-80080A39D0E3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1770;p51">
              <a:extLst>
                <a:ext uri="{FF2B5EF4-FFF2-40B4-BE49-F238E27FC236}">
                  <a16:creationId xmlns:a16="http://schemas.microsoft.com/office/drawing/2014/main" id="{A6734248-9D00-4572-943B-701EF9D022B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1771;p51">
              <a:extLst>
                <a:ext uri="{FF2B5EF4-FFF2-40B4-BE49-F238E27FC236}">
                  <a16:creationId xmlns:a16="http://schemas.microsoft.com/office/drawing/2014/main" id="{F243EDB4-518E-4E3A-A1B4-66308B0BC2A1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1772;p51">
              <a:extLst>
                <a:ext uri="{FF2B5EF4-FFF2-40B4-BE49-F238E27FC236}">
                  <a16:creationId xmlns:a16="http://schemas.microsoft.com/office/drawing/2014/main" id="{10E422D3-F7CB-4A80-A908-4D24FE9ABBA1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1773;p51">
              <a:extLst>
                <a:ext uri="{FF2B5EF4-FFF2-40B4-BE49-F238E27FC236}">
                  <a16:creationId xmlns:a16="http://schemas.microsoft.com/office/drawing/2014/main" id="{5C05838C-6938-4D2A-B8D0-1EEB89C6106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1774;p51">
              <a:extLst>
                <a:ext uri="{FF2B5EF4-FFF2-40B4-BE49-F238E27FC236}">
                  <a16:creationId xmlns:a16="http://schemas.microsoft.com/office/drawing/2014/main" id="{83E327F3-4AB2-4DF2-91E1-073471B3A981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1775;p51">
              <a:extLst>
                <a:ext uri="{FF2B5EF4-FFF2-40B4-BE49-F238E27FC236}">
                  <a16:creationId xmlns:a16="http://schemas.microsoft.com/office/drawing/2014/main" id="{A6936E3B-CD6B-4CC1-ABF4-A3C88FC66823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1776;p51">
              <a:extLst>
                <a:ext uri="{FF2B5EF4-FFF2-40B4-BE49-F238E27FC236}">
                  <a16:creationId xmlns:a16="http://schemas.microsoft.com/office/drawing/2014/main" id="{F90BD4A2-C930-49F5-B6FA-2A9F904958F0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1777;p51">
              <a:extLst>
                <a:ext uri="{FF2B5EF4-FFF2-40B4-BE49-F238E27FC236}">
                  <a16:creationId xmlns:a16="http://schemas.microsoft.com/office/drawing/2014/main" id="{D913E3ED-626A-4DF6-A257-A211D603F26C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1778;p51">
              <a:extLst>
                <a:ext uri="{FF2B5EF4-FFF2-40B4-BE49-F238E27FC236}">
                  <a16:creationId xmlns:a16="http://schemas.microsoft.com/office/drawing/2014/main" id="{3493B1B1-9C18-45E0-B1D1-80CC0439179F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1779;p51">
              <a:extLst>
                <a:ext uri="{FF2B5EF4-FFF2-40B4-BE49-F238E27FC236}">
                  <a16:creationId xmlns:a16="http://schemas.microsoft.com/office/drawing/2014/main" id="{37D66831-2309-40AD-9E1A-87DEF0EAE629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1780;p51">
              <a:extLst>
                <a:ext uri="{FF2B5EF4-FFF2-40B4-BE49-F238E27FC236}">
                  <a16:creationId xmlns:a16="http://schemas.microsoft.com/office/drawing/2014/main" id="{1E791CCD-7E63-47A9-B343-ED80B55D97D7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1781;p51">
              <a:extLst>
                <a:ext uri="{FF2B5EF4-FFF2-40B4-BE49-F238E27FC236}">
                  <a16:creationId xmlns:a16="http://schemas.microsoft.com/office/drawing/2014/main" id="{9B320E22-A498-44FA-8DD4-717EEE97EDC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1782;p51">
              <a:extLst>
                <a:ext uri="{FF2B5EF4-FFF2-40B4-BE49-F238E27FC236}">
                  <a16:creationId xmlns:a16="http://schemas.microsoft.com/office/drawing/2014/main" id="{4905C030-E1EF-4AC9-A022-AB6507EB0A5A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1783;p51">
              <a:extLst>
                <a:ext uri="{FF2B5EF4-FFF2-40B4-BE49-F238E27FC236}">
                  <a16:creationId xmlns:a16="http://schemas.microsoft.com/office/drawing/2014/main" id="{676E4019-F323-463C-8966-F81CB8F5FCEF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1784;p51">
              <a:extLst>
                <a:ext uri="{FF2B5EF4-FFF2-40B4-BE49-F238E27FC236}">
                  <a16:creationId xmlns:a16="http://schemas.microsoft.com/office/drawing/2014/main" id="{363C076B-CBC4-4347-A611-914B00E84804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1785;p51">
              <a:extLst>
                <a:ext uri="{FF2B5EF4-FFF2-40B4-BE49-F238E27FC236}">
                  <a16:creationId xmlns:a16="http://schemas.microsoft.com/office/drawing/2014/main" id="{D98D7AD8-6BEC-43EE-A76E-DA558FA4BDED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1786;p51">
              <a:extLst>
                <a:ext uri="{FF2B5EF4-FFF2-40B4-BE49-F238E27FC236}">
                  <a16:creationId xmlns:a16="http://schemas.microsoft.com/office/drawing/2014/main" id="{3A5A3E64-8C17-4EFB-88C4-FD3112B118DC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1787;p51">
              <a:extLst>
                <a:ext uri="{FF2B5EF4-FFF2-40B4-BE49-F238E27FC236}">
                  <a16:creationId xmlns:a16="http://schemas.microsoft.com/office/drawing/2014/main" id="{093E672F-203C-49F1-A11B-E589DB08DC56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1788;p51">
              <a:extLst>
                <a:ext uri="{FF2B5EF4-FFF2-40B4-BE49-F238E27FC236}">
                  <a16:creationId xmlns:a16="http://schemas.microsoft.com/office/drawing/2014/main" id="{CF4E9F95-CE01-4FDB-9D6C-02DAA829CB07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1789;p51">
              <a:extLst>
                <a:ext uri="{FF2B5EF4-FFF2-40B4-BE49-F238E27FC236}">
                  <a16:creationId xmlns:a16="http://schemas.microsoft.com/office/drawing/2014/main" id="{D0F584A6-E1D5-4A98-A186-5668280CA63F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1790;p51">
              <a:extLst>
                <a:ext uri="{FF2B5EF4-FFF2-40B4-BE49-F238E27FC236}">
                  <a16:creationId xmlns:a16="http://schemas.microsoft.com/office/drawing/2014/main" id="{6DCC18FC-FF4F-48B5-9E72-A3A14309A758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1791;p51">
              <a:extLst>
                <a:ext uri="{FF2B5EF4-FFF2-40B4-BE49-F238E27FC236}">
                  <a16:creationId xmlns:a16="http://schemas.microsoft.com/office/drawing/2014/main" id="{CD9DC0BA-F41C-4979-97F3-F904FCCFC998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1792;p51">
              <a:extLst>
                <a:ext uri="{FF2B5EF4-FFF2-40B4-BE49-F238E27FC236}">
                  <a16:creationId xmlns:a16="http://schemas.microsoft.com/office/drawing/2014/main" id="{BD40CA40-2E12-4056-A001-087F1D64B2F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1793;p51">
              <a:extLst>
                <a:ext uri="{FF2B5EF4-FFF2-40B4-BE49-F238E27FC236}">
                  <a16:creationId xmlns:a16="http://schemas.microsoft.com/office/drawing/2014/main" id="{214559CF-981F-4344-A947-5D51D6263F7E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1794;p51">
              <a:extLst>
                <a:ext uri="{FF2B5EF4-FFF2-40B4-BE49-F238E27FC236}">
                  <a16:creationId xmlns:a16="http://schemas.microsoft.com/office/drawing/2014/main" id="{74BF65CA-79E1-429F-AAAD-3E9275197A4C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1795;p51">
              <a:extLst>
                <a:ext uri="{FF2B5EF4-FFF2-40B4-BE49-F238E27FC236}">
                  <a16:creationId xmlns:a16="http://schemas.microsoft.com/office/drawing/2014/main" id="{2318A849-C3BE-4C0B-BB25-DBA98D4D2CC4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1796;p51">
              <a:extLst>
                <a:ext uri="{FF2B5EF4-FFF2-40B4-BE49-F238E27FC236}">
                  <a16:creationId xmlns:a16="http://schemas.microsoft.com/office/drawing/2014/main" id="{A34E25BF-B7A8-4E55-9018-0021DB036526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1797;p51">
              <a:extLst>
                <a:ext uri="{FF2B5EF4-FFF2-40B4-BE49-F238E27FC236}">
                  <a16:creationId xmlns:a16="http://schemas.microsoft.com/office/drawing/2014/main" id="{9E2AB74E-D5E1-4FD1-A5A7-ACF34D68FEDB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1798;p51">
              <a:extLst>
                <a:ext uri="{FF2B5EF4-FFF2-40B4-BE49-F238E27FC236}">
                  <a16:creationId xmlns:a16="http://schemas.microsoft.com/office/drawing/2014/main" id="{7CCF8805-C381-445B-876F-A6116F40FB1B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1799;p51">
              <a:extLst>
                <a:ext uri="{FF2B5EF4-FFF2-40B4-BE49-F238E27FC236}">
                  <a16:creationId xmlns:a16="http://schemas.microsoft.com/office/drawing/2014/main" id="{7FBAC604-841E-4FB6-B8BF-10B3FF972B30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1800;p51">
              <a:extLst>
                <a:ext uri="{FF2B5EF4-FFF2-40B4-BE49-F238E27FC236}">
                  <a16:creationId xmlns:a16="http://schemas.microsoft.com/office/drawing/2014/main" id="{657B372F-4112-4CBC-B4E4-FB32BF5B8B97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1801;p51">
              <a:extLst>
                <a:ext uri="{FF2B5EF4-FFF2-40B4-BE49-F238E27FC236}">
                  <a16:creationId xmlns:a16="http://schemas.microsoft.com/office/drawing/2014/main" id="{17BDCEDC-F1B7-4665-9068-B1FB3C3E2DB2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1802;p51">
              <a:extLst>
                <a:ext uri="{FF2B5EF4-FFF2-40B4-BE49-F238E27FC236}">
                  <a16:creationId xmlns:a16="http://schemas.microsoft.com/office/drawing/2014/main" id="{C0D497C5-22B9-4699-8D2B-2722BFD12D46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1803;p51">
              <a:extLst>
                <a:ext uri="{FF2B5EF4-FFF2-40B4-BE49-F238E27FC236}">
                  <a16:creationId xmlns:a16="http://schemas.microsoft.com/office/drawing/2014/main" id="{5BE19825-045F-4661-AF86-14DAA79D49D9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1804;p51">
              <a:extLst>
                <a:ext uri="{FF2B5EF4-FFF2-40B4-BE49-F238E27FC236}">
                  <a16:creationId xmlns:a16="http://schemas.microsoft.com/office/drawing/2014/main" id="{E904ED08-6545-4631-AA8D-7828C55CB116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1805;p51">
              <a:extLst>
                <a:ext uri="{FF2B5EF4-FFF2-40B4-BE49-F238E27FC236}">
                  <a16:creationId xmlns:a16="http://schemas.microsoft.com/office/drawing/2014/main" id="{2FFD431E-85FE-4F22-A713-E8B3F375A76E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1806;p51">
              <a:extLst>
                <a:ext uri="{FF2B5EF4-FFF2-40B4-BE49-F238E27FC236}">
                  <a16:creationId xmlns:a16="http://schemas.microsoft.com/office/drawing/2014/main" id="{7E7CD438-0D95-45FB-8629-68F5ABC59947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1807;p51">
              <a:extLst>
                <a:ext uri="{FF2B5EF4-FFF2-40B4-BE49-F238E27FC236}">
                  <a16:creationId xmlns:a16="http://schemas.microsoft.com/office/drawing/2014/main" id="{7B816FC8-77F3-458A-B4DF-B2A310478A2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1808;p51">
              <a:extLst>
                <a:ext uri="{FF2B5EF4-FFF2-40B4-BE49-F238E27FC236}">
                  <a16:creationId xmlns:a16="http://schemas.microsoft.com/office/drawing/2014/main" id="{32C9068C-E87F-4897-9F81-58195426A57A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1809;p51">
              <a:extLst>
                <a:ext uri="{FF2B5EF4-FFF2-40B4-BE49-F238E27FC236}">
                  <a16:creationId xmlns:a16="http://schemas.microsoft.com/office/drawing/2014/main" id="{CAD4EB28-080F-4447-9FF5-44AD691B9AE2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1810;p51">
              <a:extLst>
                <a:ext uri="{FF2B5EF4-FFF2-40B4-BE49-F238E27FC236}">
                  <a16:creationId xmlns:a16="http://schemas.microsoft.com/office/drawing/2014/main" id="{6C858898-899E-4A0C-8B6B-786EE13FCBB5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1811;p51">
              <a:extLst>
                <a:ext uri="{FF2B5EF4-FFF2-40B4-BE49-F238E27FC236}">
                  <a16:creationId xmlns:a16="http://schemas.microsoft.com/office/drawing/2014/main" id="{5928229A-9AE1-4D7C-A646-913D52B76EB3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1812;p51">
              <a:extLst>
                <a:ext uri="{FF2B5EF4-FFF2-40B4-BE49-F238E27FC236}">
                  <a16:creationId xmlns:a16="http://schemas.microsoft.com/office/drawing/2014/main" id="{439A4E2E-E5C2-422D-B8B3-D439202E6123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1813;p51">
              <a:extLst>
                <a:ext uri="{FF2B5EF4-FFF2-40B4-BE49-F238E27FC236}">
                  <a16:creationId xmlns:a16="http://schemas.microsoft.com/office/drawing/2014/main" id="{78DB8BB6-A761-4446-97A1-DFED9A7F7312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1814;p51">
              <a:extLst>
                <a:ext uri="{FF2B5EF4-FFF2-40B4-BE49-F238E27FC236}">
                  <a16:creationId xmlns:a16="http://schemas.microsoft.com/office/drawing/2014/main" id="{B9A1A391-6E05-465F-8FB2-5678A124929D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1815;p51">
              <a:extLst>
                <a:ext uri="{FF2B5EF4-FFF2-40B4-BE49-F238E27FC236}">
                  <a16:creationId xmlns:a16="http://schemas.microsoft.com/office/drawing/2014/main" id="{8D5AABEC-893A-4F75-81E2-D65E6B1484E4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1816;p51">
              <a:extLst>
                <a:ext uri="{FF2B5EF4-FFF2-40B4-BE49-F238E27FC236}">
                  <a16:creationId xmlns:a16="http://schemas.microsoft.com/office/drawing/2014/main" id="{6FCE2103-E4E2-4C7A-8A6A-0329F718F85F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1817;p51">
              <a:extLst>
                <a:ext uri="{FF2B5EF4-FFF2-40B4-BE49-F238E27FC236}">
                  <a16:creationId xmlns:a16="http://schemas.microsoft.com/office/drawing/2014/main" id="{D9A1D917-5EE2-4C7E-AC8B-BAA577A5976A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1818;p51">
              <a:extLst>
                <a:ext uri="{FF2B5EF4-FFF2-40B4-BE49-F238E27FC236}">
                  <a16:creationId xmlns:a16="http://schemas.microsoft.com/office/drawing/2014/main" id="{B40AE373-2F93-43CF-88D7-0FEFC1EB5523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1819;p51">
              <a:extLst>
                <a:ext uri="{FF2B5EF4-FFF2-40B4-BE49-F238E27FC236}">
                  <a16:creationId xmlns:a16="http://schemas.microsoft.com/office/drawing/2014/main" id="{3CB2C3F2-EAAC-44F0-855D-16253A4F4D1F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1820;p51">
              <a:extLst>
                <a:ext uri="{FF2B5EF4-FFF2-40B4-BE49-F238E27FC236}">
                  <a16:creationId xmlns:a16="http://schemas.microsoft.com/office/drawing/2014/main" id="{42D0EF96-4966-4673-A954-C8CBD02C2F1D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1821;p51">
              <a:extLst>
                <a:ext uri="{FF2B5EF4-FFF2-40B4-BE49-F238E27FC236}">
                  <a16:creationId xmlns:a16="http://schemas.microsoft.com/office/drawing/2014/main" id="{3B8BF9E8-F24E-412F-9422-07F44AFA6122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1822;p51">
              <a:extLst>
                <a:ext uri="{FF2B5EF4-FFF2-40B4-BE49-F238E27FC236}">
                  <a16:creationId xmlns:a16="http://schemas.microsoft.com/office/drawing/2014/main" id="{5D3FE7D5-2884-42A3-A21F-40A92133D744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1823;p51">
              <a:extLst>
                <a:ext uri="{FF2B5EF4-FFF2-40B4-BE49-F238E27FC236}">
                  <a16:creationId xmlns:a16="http://schemas.microsoft.com/office/drawing/2014/main" id="{1D736935-D789-44CC-ADAE-9AB4519C1A9D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1824;p51">
              <a:extLst>
                <a:ext uri="{FF2B5EF4-FFF2-40B4-BE49-F238E27FC236}">
                  <a16:creationId xmlns:a16="http://schemas.microsoft.com/office/drawing/2014/main" id="{959389C4-C1D3-44C6-B245-8A05F7ACA4B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1825;p51">
              <a:extLst>
                <a:ext uri="{FF2B5EF4-FFF2-40B4-BE49-F238E27FC236}">
                  <a16:creationId xmlns:a16="http://schemas.microsoft.com/office/drawing/2014/main" id="{DDC29C69-7468-4E83-BB74-4F6A713DFFCE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1826;p51">
              <a:extLst>
                <a:ext uri="{FF2B5EF4-FFF2-40B4-BE49-F238E27FC236}">
                  <a16:creationId xmlns:a16="http://schemas.microsoft.com/office/drawing/2014/main" id="{654579F2-8D78-4B9D-ADC5-2BBFCA8D09C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1827;p51">
              <a:extLst>
                <a:ext uri="{FF2B5EF4-FFF2-40B4-BE49-F238E27FC236}">
                  <a16:creationId xmlns:a16="http://schemas.microsoft.com/office/drawing/2014/main" id="{6CB20C7B-DA52-4512-8790-9050DFE22356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1828;p51">
              <a:extLst>
                <a:ext uri="{FF2B5EF4-FFF2-40B4-BE49-F238E27FC236}">
                  <a16:creationId xmlns:a16="http://schemas.microsoft.com/office/drawing/2014/main" id="{C098EB11-2CC4-4CC1-BF96-07574CA5F6A7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1829;p51">
              <a:extLst>
                <a:ext uri="{FF2B5EF4-FFF2-40B4-BE49-F238E27FC236}">
                  <a16:creationId xmlns:a16="http://schemas.microsoft.com/office/drawing/2014/main" id="{7B8970DB-60F7-441F-8398-0876E0DD3BF7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1830;p51">
              <a:extLst>
                <a:ext uri="{FF2B5EF4-FFF2-40B4-BE49-F238E27FC236}">
                  <a16:creationId xmlns:a16="http://schemas.microsoft.com/office/drawing/2014/main" id="{0F953089-3C68-4FBC-A6B5-15B215E3B10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1831;p51">
              <a:extLst>
                <a:ext uri="{FF2B5EF4-FFF2-40B4-BE49-F238E27FC236}">
                  <a16:creationId xmlns:a16="http://schemas.microsoft.com/office/drawing/2014/main" id="{384CD51F-9C84-4AED-875B-61474E154B0A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1832;p51">
              <a:extLst>
                <a:ext uri="{FF2B5EF4-FFF2-40B4-BE49-F238E27FC236}">
                  <a16:creationId xmlns:a16="http://schemas.microsoft.com/office/drawing/2014/main" id="{9D38C75F-7222-40E7-9770-43A493688FF0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1833;p51">
              <a:extLst>
                <a:ext uri="{FF2B5EF4-FFF2-40B4-BE49-F238E27FC236}">
                  <a16:creationId xmlns:a16="http://schemas.microsoft.com/office/drawing/2014/main" id="{EFC9083A-BD7E-4616-AD1E-EFAA4B9EABEA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1834;p51">
              <a:extLst>
                <a:ext uri="{FF2B5EF4-FFF2-40B4-BE49-F238E27FC236}">
                  <a16:creationId xmlns:a16="http://schemas.microsoft.com/office/drawing/2014/main" id="{704C3F78-1AC6-4871-9DDC-81724F98A6A3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1835;p51">
              <a:extLst>
                <a:ext uri="{FF2B5EF4-FFF2-40B4-BE49-F238E27FC236}">
                  <a16:creationId xmlns:a16="http://schemas.microsoft.com/office/drawing/2014/main" id="{0BD839EC-188D-4C0A-B0A2-FCE519DAEFE2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1836;p51">
              <a:extLst>
                <a:ext uri="{FF2B5EF4-FFF2-40B4-BE49-F238E27FC236}">
                  <a16:creationId xmlns:a16="http://schemas.microsoft.com/office/drawing/2014/main" id="{1E00F367-FFB6-4995-9623-BA84D169C71B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1837;p51">
              <a:extLst>
                <a:ext uri="{FF2B5EF4-FFF2-40B4-BE49-F238E27FC236}">
                  <a16:creationId xmlns:a16="http://schemas.microsoft.com/office/drawing/2014/main" id="{4DFAA593-2357-43DB-806B-7BAF6EFF9A0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1838;p51">
              <a:extLst>
                <a:ext uri="{FF2B5EF4-FFF2-40B4-BE49-F238E27FC236}">
                  <a16:creationId xmlns:a16="http://schemas.microsoft.com/office/drawing/2014/main" id="{9D2C9A99-DF4C-47F9-83C3-2168417595E3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1839;p51">
              <a:extLst>
                <a:ext uri="{FF2B5EF4-FFF2-40B4-BE49-F238E27FC236}">
                  <a16:creationId xmlns:a16="http://schemas.microsoft.com/office/drawing/2014/main" id="{660E5E23-09F4-4D96-A22C-CD95909621E3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1840;p51">
              <a:extLst>
                <a:ext uri="{FF2B5EF4-FFF2-40B4-BE49-F238E27FC236}">
                  <a16:creationId xmlns:a16="http://schemas.microsoft.com/office/drawing/2014/main" id="{9D924056-BBF8-4269-959E-2B2952C89C18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1841;p51">
              <a:extLst>
                <a:ext uri="{FF2B5EF4-FFF2-40B4-BE49-F238E27FC236}">
                  <a16:creationId xmlns:a16="http://schemas.microsoft.com/office/drawing/2014/main" id="{F2C43E3D-8D29-48A4-9977-EB2EAD3ABEC8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1842;p51">
              <a:extLst>
                <a:ext uri="{FF2B5EF4-FFF2-40B4-BE49-F238E27FC236}">
                  <a16:creationId xmlns:a16="http://schemas.microsoft.com/office/drawing/2014/main" id="{C515A4CA-9462-4522-950B-9E986C81F52B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1843;p51">
              <a:extLst>
                <a:ext uri="{FF2B5EF4-FFF2-40B4-BE49-F238E27FC236}">
                  <a16:creationId xmlns:a16="http://schemas.microsoft.com/office/drawing/2014/main" id="{690EF60A-2457-44D3-AE4F-9445D20EF016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1844;p51">
              <a:extLst>
                <a:ext uri="{FF2B5EF4-FFF2-40B4-BE49-F238E27FC236}">
                  <a16:creationId xmlns:a16="http://schemas.microsoft.com/office/drawing/2014/main" id="{8E9E5E46-8FC5-48CF-92B8-EDF30D812EFF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1845;p51">
              <a:extLst>
                <a:ext uri="{FF2B5EF4-FFF2-40B4-BE49-F238E27FC236}">
                  <a16:creationId xmlns:a16="http://schemas.microsoft.com/office/drawing/2014/main" id="{65E21EFA-F66B-4E41-ABE7-BD4155F0BB56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1846;p51">
              <a:extLst>
                <a:ext uri="{FF2B5EF4-FFF2-40B4-BE49-F238E27FC236}">
                  <a16:creationId xmlns:a16="http://schemas.microsoft.com/office/drawing/2014/main" id="{50D3DC15-34F2-463A-91C5-EA871F9F3F3E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1847;p51">
              <a:extLst>
                <a:ext uri="{FF2B5EF4-FFF2-40B4-BE49-F238E27FC236}">
                  <a16:creationId xmlns:a16="http://schemas.microsoft.com/office/drawing/2014/main" id="{F5A31FAB-654B-44CE-9D2B-888E44A3BF1D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1848;p51">
              <a:extLst>
                <a:ext uri="{FF2B5EF4-FFF2-40B4-BE49-F238E27FC236}">
                  <a16:creationId xmlns:a16="http://schemas.microsoft.com/office/drawing/2014/main" id="{F4FCDA50-C5C9-4EA1-A483-4224B5477FD1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1849;p51">
              <a:extLst>
                <a:ext uri="{FF2B5EF4-FFF2-40B4-BE49-F238E27FC236}">
                  <a16:creationId xmlns:a16="http://schemas.microsoft.com/office/drawing/2014/main" id="{073B98AD-B955-4CDE-BD68-24D6AEDE7A2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1850;p51">
              <a:extLst>
                <a:ext uri="{FF2B5EF4-FFF2-40B4-BE49-F238E27FC236}">
                  <a16:creationId xmlns:a16="http://schemas.microsoft.com/office/drawing/2014/main" id="{A2A11AE4-C7A7-4A03-8878-A44E0DAAF048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1851;p51">
              <a:extLst>
                <a:ext uri="{FF2B5EF4-FFF2-40B4-BE49-F238E27FC236}">
                  <a16:creationId xmlns:a16="http://schemas.microsoft.com/office/drawing/2014/main" id="{31D3FE4A-2048-4C1C-9CB7-4431926F1AF7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1852;p51">
              <a:extLst>
                <a:ext uri="{FF2B5EF4-FFF2-40B4-BE49-F238E27FC236}">
                  <a16:creationId xmlns:a16="http://schemas.microsoft.com/office/drawing/2014/main" id="{B140C419-DA98-4DBC-8190-591459C8CBB1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1853;p51">
              <a:extLst>
                <a:ext uri="{FF2B5EF4-FFF2-40B4-BE49-F238E27FC236}">
                  <a16:creationId xmlns:a16="http://schemas.microsoft.com/office/drawing/2014/main" id="{F3460C4D-F934-4322-B63D-E1BFC15E3D8F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1854;p51">
              <a:extLst>
                <a:ext uri="{FF2B5EF4-FFF2-40B4-BE49-F238E27FC236}">
                  <a16:creationId xmlns:a16="http://schemas.microsoft.com/office/drawing/2014/main" id="{05FDF1FC-CB90-47D0-8F70-D136C8C4F45C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4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7339895" y="2721190"/>
            <a:ext cx="1084104" cy="1876736"/>
            <a:chOff x="7188870" y="2700291"/>
            <a:chExt cx="1084104" cy="1876736"/>
          </a:xfrm>
        </p:grpSpPr>
        <p:sp>
          <p:nvSpPr>
            <p:cNvPr id="4085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1" name="Title 1">
            <a:extLst>
              <a:ext uri="{FF2B5EF4-FFF2-40B4-BE49-F238E27FC236}">
                <a16:creationId xmlns:a16="http://schemas.microsoft.com/office/drawing/2014/main" id="{CC758C2B-9E4E-4BA2-9187-07D81E40CD30}"/>
              </a:ext>
            </a:extLst>
          </p:cNvPr>
          <p:cNvSpPr txBox="1">
            <a:spLocks/>
          </p:cNvSpPr>
          <p:nvPr/>
        </p:nvSpPr>
        <p:spPr>
          <a:xfrm>
            <a:off x="3989694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4112" name="Title 1">
            <a:extLst>
              <a:ext uri="{FF2B5EF4-FFF2-40B4-BE49-F238E27FC236}">
                <a16:creationId xmlns:a16="http://schemas.microsoft.com/office/drawing/2014/main" id="{7F39BF77-24E9-4C6D-97D4-D5A985DAE1F8}"/>
              </a:ext>
            </a:extLst>
          </p:cNvPr>
          <p:cNvSpPr txBox="1">
            <a:spLocks/>
          </p:cNvSpPr>
          <p:nvPr/>
        </p:nvSpPr>
        <p:spPr>
          <a:xfrm>
            <a:off x="3699185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113" name="Title 1">
            <a:extLst>
              <a:ext uri="{FF2B5EF4-FFF2-40B4-BE49-F238E27FC236}">
                <a16:creationId xmlns:a16="http://schemas.microsoft.com/office/drawing/2014/main" id="{2596BC7F-720F-4A1D-8967-B688B2321307}"/>
              </a:ext>
            </a:extLst>
          </p:cNvPr>
          <p:cNvSpPr txBox="1">
            <a:spLocks/>
          </p:cNvSpPr>
          <p:nvPr/>
        </p:nvSpPr>
        <p:spPr>
          <a:xfrm>
            <a:off x="3699185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4114" name="Title 1">
            <a:extLst>
              <a:ext uri="{FF2B5EF4-FFF2-40B4-BE49-F238E27FC236}">
                <a16:creationId xmlns:a16="http://schemas.microsoft.com/office/drawing/2014/main" id="{773047A5-F80E-4617-855A-C00B75DFDF13}"/>
              </a:ext>
            </a:extLst>
          </p:cNvPr>
          <p:cNvSpPr txBox="1">
            <a:spLocks/>
          </p:cNvSpPr>
          <p:nvPr/>
        </p:nvSpPr>
        <p:spPr>
          <a:xfrm>
            <a:off x="3699185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A77A9FA-F0A9-4863-991C-EB074291163A}"/>
              </a:ext>
            </a:extLst>
          </p:cNvPr>
          <p:cNvSpPr txBox="1">
            <a:spLocks/>
          </p:cNvSpPr>
          <p:nvPr/>
        </p:nvSpPr>
        <p:spPr>
          <a:xfrm>
            <a:off x="1665767" y="-40232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7" name="Google Shape;265;p19">
            <a:extLst>
              <a:ext uri="{FF2B5EF4-FFF2-40B4-BE49-F238E27FC236}">
                <a16:creationId xmlns:a16="http://schemas.microsoft.com/office/drawing/2014/main" id="{5E9C4BE9-1805-4AD1-B6E5-379D0F807723}"/>
              </a:ext>
            </a:extLst>
          </p:cNvPr>
          <p:cNvSpPr/>
          <p:nvPr/>
        </p:nvSpPr>
        <p:spPr>
          <a:xfrm rot="10800000">
            <a:off x="-1300075" y="7938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266;p19">
            <a:extLst>
              <a:ext uri="{FF2B5EF4-FFF2-40B4-BE49-F238E27FC236}">
                <a16:creationId xmlns:a16="http://schemas.microsoft.com/office/drawing/2014/main" id="{8AE501F7-5C80-43C6-8714-AEBBEDE6BFF3}"/>
              </a:ext>
            </a:extLst>
          </p:cNvPr>
          <p:cNvSpPr/>
          <p:nvPr/>
        </p:nvSpPr>
        <p:spPr>
          <a:xfrm rot="10800000">
            <a:off x="-1496962" y="5811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267;p19">
            <a:extLst>
              <a:ext uri="{FF2B5EF4-FFF2-40B4-BE49-F238E27FC236}">
                <a16:creationId xmlns:a16="http://schemas.microsoft.com/office/drawing/2014/main" id="{66324F6F-13F9-4A55-B9DA-1DFA31B62486}"/>
              </a:ext>
            </a:extLst>
          </p:cNvPr>
          <p:cNvSpPr/>
          <p:nvPr/>
        </p:nvSpPr>
        <p:spPr>
          <a:xfrm rot="10800000">
            <a:off x="-1778462" y="7914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263;p19">
            <a:extLst>
              <a:ext uri="{FF2B5EF4-FFF2-40B4-BE49-F238E27FC236}">
                <a16:creationId xmlns:a16="http://schemas.microsoft.com/office/drawing/2014/main" id="{8098506A-5D15-4AC0-B11C-E7E45B475DF9}"/>
              </a:ext>
            </a:extLst>
          </p:cNvPr>
          <p:cNvSpPr/>
          <p:nvPr/>
        </p:nvSpPr>
        <p:spPr>
          <a:xfrm>
            <a:off x="1030097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5" name="Google Shape;264;p19">
            <a:extLst>
              <a:ext uri="{FF2B5EF4-FFF2-40B4-BE49-F238E27FC236}">
                <a16:creationId xmlns:a16="http://schemas.microsoft.com/office/drawing/2014/main" id="{E6C31A90-4A31-4A79-84C3-F17D569C045A}"/>
              </a:ext>
            </a:extLst>
          </p:cNvPr>
          <p:cNvSpPr/>
          <p:nvPr/>
        </p:nvSpPr>
        <p:spPr>
          <a:xfrm>
            <a:off x="1058247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7" name="Google Shape;268;p19">
            <a:extLst>
              <a:ext uri="{FF2B5EF4-FFF2-40B4-BE49-F238E27FC236}">
                <a16:creationId xmlns:a16="http://schemas.microsoft.com/office/drawing/2014/main" id="{3E1D543B-06C1-4646-B997-0A8738AA336F}"/>
              </a:ext>
            </a:extLst>
          </p:cNvPr>
          <p:cNvSpPr/>
          <p:nvPr/>
        </p:nvSpPr>
        <p:spPr>
          <a:xfrm>
            <a:off x="110516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9" name="Google Shape;269;p19">
            <a:extLst>
              <a:ext uri="{FF2B5EF4-FFF2-40B4-BE49-F238E27FC236}">
                <a16:creationId xmlns:a16="http://schemas.microsoft.com/office/drawing/2014/main" id="{8F41E871-498F-4380-AE10-CDAE4EAB9701}"/>
              </a:ext>
            </a:extLst>
          </p:cNvPr>
          <p:cNvSpPr/>
          <p:nvPr/>
        </p:nvSpPr>
        <p:spPr>
          <a:xfrm flipH="1">
            <a:off x="1083525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1" name="Google Shape;270;p19">
            <a:extLst>
              <a:ext uri="{FF2B5EF4-FFF2-40B4-BE49-F238E27FC236}">
                <a16:creationId xmlns:a16="http://schemas.microsoft.com/office/drawing/2014/main" id="{820399AF-1193-430D-B315-06EC4F0C7478}"/>
              </a:ext>
            </a:extLst>
          </p:cNvPr>
          <p:cNvSpPr/>
          <p:nvPr/>
        </p:nvSpPr>
        <p:spPr>
          <a:xfrm flipH="1">
            <a:off x="105537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2" name="Google Shape;6598;p66">
            <a:extLst>
              <a:ext uri="{FF2B5EF4-FFF2-40B4-BE49-F238E27FC236}">
                <a16:creationId xmlns:a16="http://schemas.microsoft.com/office/drawing/2014/main" id="{CCBFA48F-AEBA-487F-A3D8-C316105A3C57}"/>
              </a:ext>
            </a:extLst>
          </p:cNvPr>
          <p:cNvSpPr/>
          <p:nvPr/>
        </p:nvSpPr>
        <p:spPr>
          <a:xfrm flipH="1">
            <a:off x="-7019502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3" name="Google Shape;6599;p66">
            <a:extLst>
              <a:ext uri="{FF2B5EF4-FFF2-40B4-BE49-F238E27FC236}">
                <a16:creationId xmlns:a16="http://schemas.microsoft.com/office/drawing/2014/main" id="{825F3CF6-6A2C-4D65-A820-00EF2734E49F}"/>
              </a:ext>
            </a:extLst>
          </p:cNvPr>
          <p:cNvSpPr/>
          <p:nvPr/>
        </p:nvSpPr>
        <p:spPr>
          <a:xfrm flipH="1">
            <a:off x="-691679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4" name="Google Shape;6600;p66">
            <a:extLst>
              <a:ext uri="{FF2B5EF4-FFF2-40B4-BE49-F238E27FC236}">
                <a16:creationId xmlns:a16="http://schemas.microsoft.com/office/drawing/2014/main" id="{8D7CA264-3094-4449-ABD4-B364120D70F1}"/>
              </a:ext>
            </a:extLst>
          </p:cNvPr>
          <p:cNvSpPr/>
          <p:nvPr/>
        </p:nvSpPr>
        <p:spPr>
          <a:xfrm flipH="1">
            <a:off x="-6852449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5" name="Google Shape;6601;p66">
            <a:extLst>
              <a:ext uri="{FF2B5EF4-FFF2-40B4-BE49-F238E27FC236}">
                <a16:creationId xmlns:a16="http://schemas.microsoft.com/office/drawing/2014/main" id="{8C4C86F5-8041-4733-8CFE-EA89B0D78D85}"/>
              </a:ext>
            </a:extLst>
          </p:cNvPr>
          <p:cNvSpPr/>
          <p:nvPr/>
        </p:nvSpPr>
        <p:spPr>
          <a:xfrm flipH="1">
            <a:off x="-6939366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6" name="Google Shape;6602;p66">
            <a:extLst>
              <a:ext uri="{FF2B5EF4-FFF2-40B4-BE49-F238E27FC236}">
                <a16:creationId xmlns:a16="http://schemas.microsoft.com/office/drawing/2014/main" id="{1AAD1BEF-A735-4879-9270-76DCFD16B63E}"/>
              </a:ext>
            </a:extLst>
          </p:cNvPr>
          <p:cNvSpPr/>
          <p:nvPr/>
        </p:nvSpPr>
        <p:spPr>
          <a:xfrm flipH="1">
            <a:off x="-693936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7" name="Google Shape;6603;p66">
            <a:extLst>
              <a:ext uri="{FF2B5EF4-FFF2-40B4-BE49-F238E27FC236}">
                <a16:creationId xmlns:a16="http://schemas.microsoft.com/office/drawing/2014/main" id="{548FEE27-F994-4061-8784-E423A6FDFFEA}"/>
              </a:ext>
            </a:extLst>
          </p:cNvPr>
          <p:cNvSpPr/>
          <p:nvPr/>
        </p:nvSpPr>
        <p:spPr>
          <a:xfrm flipH="1">
            <a:off x="-6852449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8" name="Google Shape;6604;p66">
            <a:extLst>
              <a:ext uri="{FF2B5EF4-FFF2-40B4-BE49-F238E27FC236}">
                <a16:creationId xmlns:a16="http://schemas.microsoft.com/office/drawing/2014/main" id="{29F5BBE5-3167-46B7-B925-D669A601F18F}"/>
              </a:ext>
            </a:extLst>
          </p:cNvPr>
          <p:cNvSpPr/>
          <p:nvPr/>
        </p:nvSpPr>
        <p:spPr>
          <a:xfrm flipH="1">
            <a:off x="-6716517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9" name="Google Shape;6605;p66">
            <a:extLst>
              <a:ext uri="{FF2B5EF4-FFF2-40B4-BE49-F238E27FC236}">
                <a16:creationId xmlns:a16="http://schemas.microsoft.com/office/drawing/2014/main" id="{EA299299-8FB8-4B85-8291-AD9726DEF914}"/>
              </a:ext>
            </a:extLst>
          </p:cNvPr>
          <p:cNvSpPr/>
          <p:nvPr/>
        </p:nvSpPr>
        <p:spPr>
          <a:xfrm flipH="1">
            <a:off x="-6709106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0" name="Google Shape;6623;p66">
            <a:extLst>
              <a:ext uri="{FF2B5EF4-FFF2-40B4-BE49-F238E27FC236}">
                <a16:creationId xmlns:a16="http://schemas.microsoft.com/office/drawing/2014/main" id="{86235BE6-0577-48B0-AEB4-00F7B2F2FC51}"/>
              </a:ext>
            </a:extLst>
          </p:cNvPr>
          <p:cNvSpPr/>
          <p:nvPr/>
        </p:nvSpPr>
        <p:spPr>
          <a:xfrm flipH="1">
            <a:off x="-6745216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4;p66">
            <a:extLst>
              <a:ext uri="{FF2B5EF4-FFF2-40B4-BE49-F238E27FC236}">
                <a16:creationId xmlns:a16="http://schemas.microsoft.com/office/drawing/2014/main" id="{BF2C48FC-63CC-4EDC-BA9B-35CFF329E8B9}"/>
              </a:ext>
            </a:extLst>
          </p:cNvPr>
          <p:cNvSpPr/>
          <p:nvPr/>
        </p:nvSpPr>
        <p:spPr>
          <a:xfrm flipH="1">
            <a:off x="-6771176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5;p66">
            <a:extLst>
              <a:ext uri="{FF2B5EF4-FFF2-40B4-BE49-F238E27FC236}">
                <a16:creationId xmlns:a16="http://schemas.microsoft.com/office/drawing/2014/main" id="{09F14FBF-AF0B-44D7-A963-A5C0E964CC64}"/>
              </a:ext>
            </a:extLst>
          </p:cNvPr>
          <p:cNvSpPr/>
          <p:nvPr/>
        </p:nvSpPr>
        <p:spPr>
          <a:xfrm flipH="1">
            <a:off x="-6797137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6;p66">
            <a:extLst>
              <a:ext uri="{FF2B5EF4-FFF2-40B4-BE49-F238E27FC236}">
                <a16:creationId xmlns:a16="http://schemas.microsoft.com/office/drawing/2014/main" id="{0AA06FF4-82BF-4C98-9606-02FAD85B3C3F}"/>
              </a:ext>
            </a:extLst>
          </p:cNvPr>
          <p:cNvSpPr/>
          <p:nvPr/>
        </p:nvSpPr>
        <p:spPr>
          <a:xfrm flipH="1">
            <a:off x="-6823098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4" name="Google Shape;6627;p66">
            <a:extLst>
              <a:ext uri="{FF2B5EF4-FFF2-40B4-BE49-F238E27FC236}">
                <a16:creationId xmlns:a16="http://schemas.microsoft.com/office/drawing/2014/main" id="{FEC134D8-3848-4C6E-A6A8-C20EA727CE0C}"/>
              </a:ext>
            </a:extLst>
          </p:cNvPr>
          <p:cNvGrpSpPr/>
          <p:nvPr/>
        </p:nvGrpSpPr>
        <p:grpSpPr>
          <a:xfrm>
            <a:off x="-8338114" y="1585689"/>
            <a:ext cx="3594071" cy="2880387"/>
            <a:chOff x="1462951" y="1747790"/>
            <a:chExt cx="3594071" cy="2880387"/>
          </a:xfrm>
        </p:grpSpPr>
        <p:sp>
          <p:nvSpPr>
            <p:cNvPr id="4145" name="Google Shape;6628;p66">
              <a:extLst>
                <a:ext uri="{FF2B5EF4-FFF2-40B4-BE49-F238E27FC236}">
                  <a16:creationId xmlns:a16="http://schemas.microsoft.com/office/drawing/2014/main" id="{46303E43-2183-4679-BB90-9B4FF1C8EC6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6629;p66">
              <a:extLst>
                <a:ext uri="{FF2B5EF4-FFF2-40B4-BE49-F238E27FC236}">
                  <a16:creationId xmlns:a16="http://schemas.microsoft.com/office/drawing/2014/main" id="{67242349-D2E8-48AB-A865-8F5D3A8992E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30;p66">
              <a:extLst>
                <a:ext uri="{FF2B5EF4-FFF2-40B4-BE49-F238E27FC236}">
                  <a16:creationId xmlns:a16="http://schemas.microsoft.com/office/drawing/2014/main" id="{9C9B2A04-D754-49D6-8C57-10C275BFF087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1;p66">
              <a:extLst>
                <a:ext uri="{FF2B5EF4-FFF2-40B4-BE49-F238E27FC236}">
                  <a16:creationId xmlns:a16="http://schemas.microsoft.com/office/drawing/2014/main" id="{19688FE3-91B5-4DE4-BF20-F8EDA8674183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2;p66">
              <a:extLst>
                <a:ext uri="{FF2B5EF4-FFF2-40B4-BE49-F238E27FC236}">
                  <a16:creationId xmlns:a16="http://schemas.microsoft.com/office/drawing/2014/main" id="{503798A8-AF79-4549-B635-2E383E1B6A22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3;p66">
              <a:extLst>
                <a:ext uri="{FF2B5EF4-FFF2-40B4-BE49-F238E27FC236}">
                  <a16:creationId xmlns:a16="http://schemas.microsoft.com/office/drawing/2014/main" id="{1E8B5B07-7480-4ECD-8F01-C7CD950A8CF3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4;p66">
              <a:extLst>
                <a:ext uri="{FF2B5EF4-FFF2-40B4-BE49-F238E27FC236}">
                  <a16:creationId xmlns:a16="http://schemas.microsoft.com/office/drawing/2014/main" id="{956D3456-E2C4-41DA-92CA-3577EF022C3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5;p66">
              <a:extLst>
                <a:ext uri="{FF2B5EF4-FFF2-40B4-BE49-F238E27FC236}">
                  <a16:creationId xmlns:a16="http://schemas.microsoft.com/office/drawing/2014/main" id="{FD7CC8D5-066D-424B-BD84-BFF4C862C6C9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6;p66">
              <a:extLst>
                <a:ext uri="{FF2B5EF4-FFF2-40B4-BE49-F238E27FC236}">
                  <a16:creationId xmlns:a16="http://schemas.microsoft.com/office/drawing/2014/main" id="{95DACB7E-3FCC-4F14-9138-FE142AE4A07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7;p66">
              <a:extLst>
                <a:ext uri="{FF2B5EF4-FFF2-40B4-BE49-F238E27FC236}">
                  <a16:creationId xmlns:a16="http://schemas.microsoft.com/office/drawing/2014/main" id="{6D9AA36D-525D-4020-97DA-C0EB94DC9566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8;p66">
              <a:extLst>
                <a:ext uri="{FF2B5EF4-FFF2-40B4-BE49-F238E27FC236}">
                  <a16:creationId xmlns:a16="http://schemas.microsoft.com/office/drawing/2014/main" id="{4E399C79-AD1E-4949-AFFC-8322724437D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9;p66">
              <a:extLst>
                <a:ext uri="{FF2B5EF4-FFF2-40B4-BE49-F238E27FC236}">
                  <a16:creationId xmlns:a16="http://schemas.microsoft.com/office/drawing/2014/main" id="{02432A07-E44B-4F77-B1F8-0CF004CDF10E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40;p66">
              <a:extLst>
                <a:ext uri="{FF2B5EF4-FFF2-40B4-BE49-F238E27FC236}">
                  <a16:creationId xmlns:a16="http://schemas.microsoft.com/office/drawing/2014/main" id="{65768185-2416-460F-BC2C-89ADE5A23156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1;p66">
              <a:extLst>
                <a:ext uri="{FF2B5EF4-FFF2-40B4-BE49-F238E27FC236}">
                  <a16:creationId xmlns:a16="http://schemas.microsoft.com/office/drawing/2014/main" id="{99442DDF-D70C-4098-AC74-C7A9EAC5218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2;p66">
              <a:extLst>
                <a:ext uri="{FF2B5EF4-FFF2-40B4-BE49-F238E27FC236}">
                  <a16:creationId xmlns:a16="http://schemas.microsoft.com/office/drawing/2014/main" id="{BC629DCC-F3E1-4AD3-8641-8C85E843900C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3;p66">
              <a:extLst>
                <a:ext uri="{FF2B5EF4-FFF2-40B4-BE49-F238E27FC236}">
                  <a16:creationId xmlns:a16="http://schemas.microsoft.com/office/drawing/2014/main" id="{4BCBA7EE-376B-4DD3-8582-FB42830E7707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4;p66">
              <a:extLst>
                <a:ext uri="{FF2B5EF4-FFF2-40B4-BE49-F238E27FC236}">
                  <a16:creationId xmlns:a16="http://schemas.microsoft.com/office/drawing/2014/main" id="{6F0C27BD-8A27-4486-BFD8-2EB9CBA1622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5;p66">
              <a:extLst>
                <a:ext uri="{FF2B5EF4-FFF2-40B4-BE49-F238E27FC236}">
                  <a16:creationId xmlns:a16="http://schemas.microsoft.com/office/drawing/2014/main" id="{D531025B-B31F-4258-AD74-E7AEACC04EFB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6;p66">
              <a:extLst>
                <a:ext uri="{FF2B5EF4-FFF2-40B4-BE49-F238E27FC236}">
                  <a16:creationId xmlns:a16="http://schemas.microsoft.com/office/drawing/2014/main" id="{8BD1F662-A2F3-41FD-B5B8-E8671FEEC973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7;p66">
              <a:extLst>
                <a:ext uri="{FF2B5EF4-FFF2-40B4-BE49-F238E27FC236}">
                  <a16:creationId xmlns:a16="http://schemas.microsoft.com/office/drawing/2014/main" id="{27E4F8F3-BEAA-46BB-975A-958DE25D787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8;p66">
              <a:extLst>
                <a:ext uri="{FF2B5EF4-FFF2-40B4-BE49-F238E27FC236}">
                  <a16:creationId xmlns:a16="http://schemas.microsoft.com/office/drawing/2014/main" id="{6CC433BF-5E50-4EF9-9A27-0C69FE6E8DA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9;p66">
              <a:extLst>
                <a:ext uri="{FF2B5EF4-FFF2-40B4-BE49-F238E27FC236}">
                  <a16:creationId xmlns:a16="http://schemas.microsoft.com/office/drawing/2014/main" id="{B7144755-A3BB-44A2-B9BD-8E8F391D79C4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50;p66">
              <a:extLst>
                <a:ext uri="{FF2B5EF4-FFF2-40B4-BE49-F238E27FC236}">
                  <a16:creationId xmlns:a16="http://schemas.microsoft.com/office/drawing/2014/main" id="{51FF1146-4B11-4565-9769-3E09EDA282D8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1;p66">
              <a:extLst>
                <a:ext uri="{FF2B5EF4-FFF2-40B4-BE49-F238E27FC236}">
                  <a16:creationId xmlns:a16="http://schemas.microsoft.com/office/drawing/2014/main" id="{B2DC8FB3-B45F-426A-B57F-8CF9B05044F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2;p66">
              <a:extLst>
                <a:ext uri="{FF2B5EF4-FFF2-40B4-BE49-F238E27FC236}">
                  <a16:creationId xmlns:a16="http://schemas.microsoft.com/office/drawing/2014/main" id="{CECCDA49-FA2F-4520-BD34-E7C785F65725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3;p66">
              <a:extLst>
                <a:ext uri="{FF2B5EF4-FFF2-40B4-BE49-F238E27FC236}">
                  <a16:creationId xmlns:a16="http://schemas.microsoft.com/office/drawing/2014/main" id="{AD46352A-9EF4-490C-8F8A-678FA21D4A6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4;p66">
              <a:extLst>
                <a:ext uri="{FF2B5EF4-FFF2-40B4-BE49-F238E27FC236}">
                  <a16:creationId xmlns:a16="http://schemas.microsoft.com/office/drawing/2014/main" id="{DCE4B88B-1919-47A4-A38D-C04FA5A61D43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5;p66">
              <a:extLst>
                <a:ext uri="{FF2B5EF4-FFF2-40B4-BE49-F238E27FC236}">
                  <a16:creationId xmlns:a16="http://schemas.microsoft.com/office/drawing/2014/main" id="{7BCD7D63-AE1B-42A8-9E41-B04F17E0FF1C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6;p66">
              <a:extLst>
                <a:ext uri="{FF2B5EF4-FFF2-40B4-BE49-F238E27FC236}">
                  <a16:creationId xmlns:a16="http://schemas.microsoft.com/office/drawing/2014/main" id="{C34BF1D1-343C-4291-8198-46DC05D9D20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7;p66">
              <a:extLst>
                <a:ext uri="{FF2B5EF4-FFF2-40B4-BE49-F238E27FC236}">
                  <a16:creationId xmlns:a16="http://schemas.microsoft.com/office/drawing/2014/main" id="{58A23AA2-7EC8-429A-A152-015B2ED36DBB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8;p66">
              <a:extLst>
                <a:ext uri="{FF2B5EF4-FFF2-40B4-BE49-F238E27FC236}">
                  <a16:creationId xmlns:a16="http://schemas.microsoft.com/office/drawing/2014/main" id="{16A4DBF1-C819-4D6B-B197-8F8370A79537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9;p66">
              <a:extLst>
                <a:ext uri="{FF2B5EF4-FFF2-40B4-BE49-F238E27FC236}">
                  <a16:creationId xmlns:a16="http://schemas.microsoft.com/office/drawing/2014/main" id="{A2E57359-7B1B-4786-B075-7E5CF6AE1143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60;p66">
              <a:extLst>
                <a:ext uri="{FF2B5EF4-FFF2-40B4-BE49-F238E27FC236}">
                  <a16:creationId xmlns:a16="http://schemas.microsoft.com/office/drawing/2014/main" id="{1E49A223-BEF8-4AC6-994D-69C332F5359C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1;p66">
              <a:extLst>
                <a:ext uri="{FF2B5EF4-FFF2-40B4-BE49-F238E27FC236}">
                  <a16:creationId xmlns:a16="http://schemas.microsoft.com/office/drawing/2014/main" id="{13F13E86-9E8D-4E7D-A83D-83C46E4DB78B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2;p66">
              <a:extLst>
                <a:ext uri="{FF2B5EF4-FFF2-40B4-BE49-F238E27FC236}">
                  <a16:creationId xmlns:a16="http://schemas.microsoft.com/office/drawing/2014/main" id="{E959B8C2-E74F-4D3B-8102-7EC2B04EB31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3;p66">
              <a:extLst>
                <a:ext uri="{FF2B5EF4-FFF2-40B4-BE49-F238E27FC236}">
                  <a16:creationId xmlns:a16="http://schemas.microsoft.com/office/drawing/2014/main" id="{AE8EE498-EE39-4E45-AA19-B4DCCB2F2CF9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4;p66">
              <a:extLst>
                <a:ext uri="{FF2B5EF4-FFF2-40B4-BE49-F238E27FC236}">
                  <a16:creationId xmlns:a16="http://schemas.microsoft.com/office/drawing/2014/main" id="{2528CBE1-0DE7-43B9-9645-0F1631EDD920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5;p66">
              <a:extLst>
                <a:ext uri="{FF2B5EF4-FFF2-40B4-BE49-F238E27FC236}">
                  <a16:creationId xmlns:a16="http://schemas.microsoft.com/office/drawing/2014/main" id="{5B2E4C5E-79DC-48B6-A518-AD46F7B07024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6;p66">
              <a:extLst>
                <a:ext uri="{FF2B5EF4-FFF2-40B4-BE49-F238E27FC236}">
                  <a16:creationId xmlns:a16="http://schemas.microsoft.com/office/drawing/2014/main" id="{DE2F6425-F433-4CCC-9EA7-91E08E1EBA4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7;p66">
              <a:extLst>
                <a:ext uri="{FF2B5EF4-FFF2-40B4-BE49-F238E27FC236}">
                  <a16:creationId xmlns:a16="http://schemas.microsoft.com/office/drawing/2014/main" id="{53943C55-72B7-4278-BB8C-3014BFD4D902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8;p66">
              <a:extLst>
                <a:ext uri="{FF2B5EF4-FFF2-40B4-BE49-F238E27FC236}">
                  <a16:creationId xmlns:a16="http://schemas.microsoft.com/office/drawing/2014/main" id="{420686C6-04D4-4F74-99F3-D8860C52175B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9;p66">
              <a:extLst>
                <a:ext uri="{FF2B5EF4-FFF2-40B4-BE49-F238E27FC236}">
                  <a16:creationId xmlns:a16="http://schemas.microsoft.com/office/drawing/2014/main" id="{06AFCF21-852C-4ECE-A1CB-2075E145F8A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70;p66">
              <a:extLst>
                <a:ext uri="{FF2B5EF4-FFF2-40B4-BE49-F238E27FC236}">
                  <a16:creationId xmlns:a16="http://schemas.microsoft.com/office/drawing/2014/main" id="{85B43924-A36B-4EF6-8DCF-4087003C34C3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1;p66">
              <a:extLst>
                <a:ext uri="{FF2B5EF4-FFF2-40B4-BE49-F238E27FC236}">
                  <a16:creationId xmlns:a16="http://schemas.microsoft.com/office/drawing/2014/main" id="{92C442D8-29DD-4DE4-AF36-787BD2DB991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2;p66">
              <a:extLst>
                <a:ext uri="{FF2B5EF4-FFF2-40B4-BE49-F238E27FC236}">
                  <a16:creationId xmlns:a16="http://schemas.microsoft.com/office/drawing/2014/main" id="{B99B3510-FA3D-4C50-A54C-94ACB263FBA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3;p66">
              <a:extLst>
                <a:ext uri="{FF2B5EF4-FFF2-40B4-BE49-F238E27FC236}">
                  <a16:creationId xmlns:a16="http://schemas.microsoft.com/office/drawing/2014/main" id="{B9A10D4B-29B5-4DF9-BE95-D02545BA3D3D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4;p66">
              <a:extLst>
                <a:ext uri="{FF2B5EF4-FFF2-40B4-BE49-F238E27FC236}">
                  <a16:creationId xmlns:a16="http://schemas.microsoft.com/office/drawing/2014/main" id="{6BC14ECB-A205-48C1-B97B-69E0294F505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5;p66">
              <a:extLst>
                <a:ext uri="{FF2B5EF4-FFF2-40B4-BE49-F238E27FC236}">
                  <a16:creationId xmlns:a16="http://schemas.microsoft.com/office/drawing/2014/main" id="{AD149EF5-73F5-412A-AD84-1E45E7120083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6;p66">
              <a:extLst>
                <a:ext uri="{FF2B5EF4-FFF2-40B4-BE49-F238E27FC236}">
                  <a16:creationId xmlns:a16="http://schemas.microsoft.com/office/drawing/2014/main" id="{1474AAA0-0E4F-463A-96CF-CEBFB7EFFBD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7;p66">
              <a:extLst>
                <a:ext uri="{FF2B5EF4-FFF2-40B4-BE49-F238E27FC236}">
                  <a16:creationId xmlns:a16="http://schemas.microsoft.com/office/drawing/2014/main" id="{50926B10-81DD-4DF0-A831-74B4855C3A1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8;p66">
              <a:extLst>
                <a:ext uri="{FF2B5EF4-FFF2-40B4-BE49-F238E27FC236}">
                  <a16:creationId xmlns:a16="http://schemas.microsoft.com/office/drawing/2014/main" id="{BBC3693D-A81C-48ED-B02B-B6C20D0A0E5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9;p66">
              <a:extLst>
                <a:ext uri="{FF2B5EF4-FFF2-40B4-BE49-F238E27FC236}">
                  <a16:creationId xmlns:a16="http://schemas.microsoft.com/office/drawing/2014/main" id="{3FC03CC2-6D5B-47B3-BB8D-4F8B5B408C3F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80;p66">
              <a:extLst>
                <a:ext uri="{FF2B5EF4-FFF2-40B4-BE49-F238E27FC236}">
                  <a16:creationId xmlns:a16="http://schemas.microsoft.com/office/drawing/2014/main" id="{20C8B611-AD4B-4D40-BF0A-86C0E47DF820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1;p66">
              <a:extLst>
                <a:ext uri="{FF2B5EF4-FFF2-40B4-BE49-F238E27FC236}">
                  <a16:creationId xmlns:a16="http://schemas.microsoft.com/office/drawing/2014/main" id="{BB963A12-4874-476E-A2F7-D14C29FD60C1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2;p66">
              <a:extLst>
                <a:ext uri="{FF2B5EF4-FFF2-40B4-BE49-F238E27FC236}">
                  <a16:creationId xmlns:a16="http://schemas.microsoft.com/office/drawing/2014/main" id="{DF36E5FC-D432-4F97-BC45-8AD9D80D828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3;p66">
              <a:extLst>
                <a:ext uri="{FF2B5EF4-FFF2-40B4-BE49-F238E27FC236}">
                  <a16:creationId xmlns:a16="http://schemas.microsoft.com/office/drawing/2014/main" id="{39E33BCC-6721-448E-BF20-6B2ECA6302F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4;p66">
              <a:extLst>
                <a:ext uri="{FF2B5EF4-FFF2-40B4-BE49-F238E27FC236}">
                  <a16:creationId xmlns:a16="http://schemas.microsoft.com/office/drawing/2014/main" id="{12E76E72-61A6-433F-BF34-A4742DBEF83A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5;p66">
              <a:extLst>
                <a:ext uri="{FF2B5EF4-FFF2-40B4-BE49-F238E27FC236}">
                  <a16:creationId xmlns:a16="http://schemas.microsoft.com/office/drawing/2014/main" id="{21875B73-E3D9-4AB3-ADE5-8262A06E11D1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6;p66">
              <a:extLst>
                <a:ext uri="{FF2B5EF4-FFF2-40B4-BE49-F238E27FC236}">
                  <a16:creationId xmlns:a16="http://schemas.microsoft.com/office/drawing/2014/main" id="{C3E8D0D8-4F3B-430A-A864-42F58EA1161F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7;p66">
              <a:extLst>
                <a:ext uri="{FF2B5EF4-FFF2-40B4-BE49-F238E27FC236}">
                  <a16:creationId xmlns:a16="http://schemas.microsoft.com/office/drawing/2014/main" id="{CF62CBB2-DF3D-4CE2-B38E-54999A0210CB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8;p66">
              <a:extLst>
                <a:ext uri="{FF2B5EF4-FFF2-40B4-BE49-F238E27FC236}">
                  <a16:creationId xmlns:a16="http://schemas.microsoft.com/office/drawing/2014/main" id="{5AEE2C9B-6459-4B72-BF38-AD96D9FB45F9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9;p66">
              <a:extLst>
                <a:ext uri="{FF2B5EF4-FFF2-40B4-BE49-F238E27FC236}">
                  <a16:creationId xmlns:a16="http://schemas.microsoft.com/office/drawing/2014/main" id="{AF0EF960-4B66-4092-889C-49E523B29C87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90;p66">
              <a:extLst>
                <a:ext uri="{FF2B5EF4-FFF2-40B4-BE49-F238E27FC236}">
                  <a16:creationId xmlns:a16="http://schemas.microsoft.com/office/drawing/2014/main" id="{8F993041-D92F-4EEF-98F0-E45B63B591E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1;p66">
              <a:extLst>
                <a:ext uri="{FF2B5EF4-FFF2-40B4-BE49-F238E27FC236}">
                  <a16:creationId xmlns:a16="http://schemas.microsoft.com/office/drawing/2014/main" id="{EEC9AA8D-B34C-48F6-A788-5CC8CB5ED286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2;p66">
              <a:extLst>
                <a:ext uri="{FF2B5EF4-FFF2-40B4-BE49-F238E27FC236}">
                  <a16:creationId xmlns:a16="http://schemas.microsoft.com/office/drawing/2014/main" id="{7E66E370-30EE-40E9-B531-B1412D019056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3;p66">
              <a:extLst>
                <a:ext uri="{FF2B5EF4-FFF2-40B4-BE49-F238E27FC236}">
                  <a16:creationId xmlns:a16="http://schemas.microsoft.com/office/drawing/2014/main" id="{B2BAAB22-96E7-4ABC-B24E-861CB954A1CB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4;p66">
              <a:extLst>
                <a:ext uri="{FF2B5EF4-FFF2-40B4-BE49-F238E27FC236}">
                  <a16:creationId xmlns:a16="http://schemas.microsoft.com/office/drawing/2014/main" id="{F173B91A-1867-4F44-92FE-7510E08670C7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5;p66">
              <a:extLst>
                <a:ext uri="{FF2B5EF4-FFF2-40B4-BE49-F238E27FC236}">
                  <a16:creationId xmlns:a16="http://schemas.microsoft.com/office/drawing/2014/main" id="{62B4C307-1D98-4FD3-B6C1-F9B288D274F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6;p66">
              <a:extLst>
                <a:ext uri="{FF2B5EF4-FFF2-40B4-BE49-F238E27FC236}">
                  <a16:creationId xmlns:a16="http://schemas.microsoft.com/office/drawing/2014/main" id="{B4D97BCF-F285-462C-ABA5-BF3B2F582618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7;p66">
              <a:extLst>
                <a:ext uri="{FF2B5EF4-FFF2-40B4-BE49-F238E27FC236}">
                  <a16:creationId xmlns:a16="http://schemas.microsoft.com/office/drawing/2014/main" id="{103AFD81-E999-4EBA-916F-A6BBEA2F85F5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8;p66">
              <a:extLst>
                <a:ext uri="{FF2B5EF4-FFF2-40B4-BE49-F238E27FC236}">
                  <a16:creationId xmlns:a16="http://schemas.microsoft.com/office/drawing/2014/main" id="{7D1C09A3-DCF1-41E5-AF37-320C848DD0C9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9;p66">
              <a:extLst>
                <a:ext uri="{FF2B5EF4-FFF2-40B4-BE49-F238E27FC236}">
                  <a16:creationId xmlns:a16="http://schemas.microsoft.com/office/drawing/2014/main" id="{86B3CEF7-494D-4E02-9F27-ED409184B3EF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700;p66">
              <a:extLst>
                <a:ext uri="{FF2B5EF4-FFF2-40B4-BE49-F238E27FC236}">
                  <a16:creationId xmlns:a16="http://schemas.microsoft.com/office/drawing/2014/main" id="{B760164C-F723-473F-8BB6-8E3F6D374956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1;p66">
              <a:extLst>
                <a:ext uri="{FF2B5EF4-FFF2-40B4-BE49-F238E27FC236}">
                  <a16:creationId xmlns:a16="http://schemas.microsoft.com/office/drawing/2014/main" id="{522556E8-BBF4-4A2E-855E-6C6A3CE5F8E2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2;p66">
              <a:extLst>
                <a:ext uri="{FF2B5EF4-FFF2-40B4-BE49-F238E27FC236}">
                  <a16:creationId xmlns:a16="http://schemas.microsoft.com/office/drawing/2014/main" id="{50468D83-0AE2-4170-A095-B77AAF994CC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3;p66">
              <a:extLst>
                <a:ext uri="{FF2B5EF4-FFF2-40B4-BE49-F238E27FC236}">
                  <a16:creationId xmlns:a16="http://schemas.microsoft.com/office/drawing/2014/main" id="{2EAEC1DD-7D6E-48BF-A86E-2F12317D8BC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4;p66">
              <a:extLst>
                <a:ext uri="{FF2B5EF4-FFF2-40B4-BE49-F238E27FC236}">
                  <a16:creationId xmlns:a16="http://schemas.microsoft.com/office/drawing/2014/main" id="{DFACA822-BA26-4BE0-96AD-508C3118475D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5;p66">
              <a:extLst>
                <a:ext uri="{FF2B5EF4-FFF2-40B4-BE49-F238E27FC236}">
                  <a16:creationId xmlns:a16="http://schemas.microsoft.com/office/drawing/2014/main" id="{5D14983C-647C-410E-87CC-F14698B51F3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6;p66">
              <a:extLst>
                <a:ext uri="{FF2B5EF4-FFF2-40B4-BE49-F238E27FC236}">
                  <a16:creationId xmlns:a16="http://schemas.microsoft.com/office/drawing/2014/main" id="{F1F4F7DF-4DEB-4CED-BC70-8E455D6CC81D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7;p66">
              <a:extLst>
                <a:ext uri="{FF2B5EF4-FFF2-40B4-BE49-F238E27FC236}">
                  <a16:creationId xmlns:a16="http://schemas.microsoft.com/office/drawing/2014/main" id="{17490FB2-99C4-4FC5-AB7E-E8CBE083143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8;p66">
              <a:extLst>
                <a:ext uri="{FF2B5EF4-FFF2-40B4-BE49-F238E27FC236}">
                  <a16:creationId xmlns:a16="http://schemas.microsoft.com/office/drawing/2014/main" id="{4497C29F-5192-455D-A82B-86FF6B0508E2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9;p66">
              <a:extLst>
                <a:ext uri="{FF2B5EF4-FFF2-40B4-BE49-F238E27FC236}">
                  <a16:creationId xmlns:a16="http://schemas.microsoft.com/office/drawing/2014/main" id="{4B150300-75D5-4427-854E-4FF1DC3831DD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10;p66">
              <a:extLst>
                <a:ext uri="{FF2B5EF4-FFF2-40B4-BE49-F238E27FC236}">
                  <a16:creationId xmlns:a16="http://schemas.microsoft.com/office/drawing/2014/main" id="{1F36196D-4256-43FD-AFC3-D38C449BFEB4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1;p66">
              <a:extLst>
                <a:ext uri="{FF2B5EF4-FFF2-40B4-BE49-F238E27FC236}">
                  <a16:creationId xmlns:a16="http://schemas.microsoft.com/office/drawing/2014/main" id="{3E06E821-B5FA-4D2A-B6B2-1F3B5C757CAD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2;p66">
              <a:extLst>
                <a:ext uri="{FF2B5EF4-FFF2-40B4-BE49-F238E27FC236}">
                  <a16:creationId xmlns:a16="http://schemas.microsoft.com/office/drawing/2014/main" id="{4AC5FA6A-DDDC-48BD-BFC0-CBAEA5937B0C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3;p66">
              <a:extLst>
                <a:ext uri="{FF2B5EF4-FFF2-40B4-BE49-F238E27FC236}">
                  <a16:creationId xmlns:a16="http://schemas.microsoft.com/office/drawing/2014/main" id="{0D06F848-868F-4EDC-9F13-C134449011E9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4;p66">
              <a:extLst>
                <a:ext uri="{FF2B5EF4-FFF2-40B4-BE49-F238E27FC236}">
                  <a16:creationId xmlns:a16="http://schemas.microsoft.com/office/drawing/2014/main" id="{9376A96D-9A60-4256-B6D4-5EA1EE735EC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5;p66">
              <a:extLst>
                <a:ext uri="{FF2B5EF4-FFF2-40B4-BE49-F238E27FC236}">
                  <a16:creationId xmlns:a16="http://schemas.microsoft.com/office/drawing/2014/main" id="{C85C338B-4ED2-4EA7-8458-DC7E9887471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6;p66">
              <a:extLst>
                <a:ext uri="{FF2B5EF4-FFF2-40B4-BE49-F238E27FC236}">
                  <a16:creationId xmlns:a16="http://schemas.microsoft.com/office/drawing/2014/main" id="{0C493DFF-D6E8-458C-BD5D-1631EBA95565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7;p66">
              <a:extLst>
                <a:ext uri="{FF2B5EF4-FFF2-40B4-BE49-F238E27FC236}">
                  <a16:creationId xmlns:a16="http://schemas.microsoft.com/office/drawing/2014/main" id="{175A0406-A2F8-4787-A53E-4D04DC7DF37C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8;p66">
              <a:extLst>
                <a:ext uri="{FF2B5EF4-FFF2-40B4-BE49-F238E27FC236}">
                  <a16:creationId xmlns:a16="http://schemas.microsoft.com/office/drawing/2014/main" id="{3EDB739D-5725-45FE-B359-F6D7A8D32A3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9;p66">
              <a:extLst>
                <a:ext uri="{FF2B5EF4-FFF2-40B4-BE49-F238E27FC236}">
                  <a16:creationId xmlns:a16="http://schemas.microsoft.com/office/drawing/2014/main" id="{DA9F1843-B443-452B-9897-09850359118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20;p66">
              <a:extLst>
                <a:ext uri="{FF2B5EF4-FFF2-40B4-BE49-F238E27FC236}">
                  <a16:creationId xmlns:a16="http://schemas.microsoft.com/office/drawing/2014/main" id="{DCE26AB3-4B3E-49DA-8251-BE70018B85D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1;p66">
              <a:extLst>
                <a:ext uri="{FF2B5EF4-FFF2-40B4-BE49-F238E27FC236}">
                  <a16:creationId xmlns:a16="http://schemas.microsoft.com/office/drawing/2014/main" id="{76ABA40A-EA10-42CB-BC80-230DB1063A3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2;p66">
              <a:extLst>
                <a:ext uri="{FF2B5EF4-FFF2-40B4-BE49-F238E27FC236}">
                  <a16:creationId xmlns:a16="http://schemas.microsoft.com/office/drawing/2014/main" id="{0473E614-4856-48FB-9D9E-AA6733914CD2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3;p66">
              <a:extLst>
                <a:ext uri="{FF2B5EF4-FFF2-40B4-BE49-F238E27FC236}">
                  <a16:creationId xmlns:a16="http://schemas.microsoft.com/office/drawing/2014/main" id="{4F14EDED-CF48-41DA-B7F8-8D0E43D68519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4;p66">
              <a:extLst>
                <a:ext uri="{FF2B5EF4-FFF2-40B4-BE49-F238E27FC236}">
                  <a16:creationId xmlns:a16="http://schemas.microsoft.com/office/drawing/2014/main" id="{7609770C-9786-4402-A301-D38B179F44DF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5;p66">
              <a:extLst>
                <a:ext uri="{FF2B5EF4-FFF2-40B4-BE49-F238E27FC236}">
                  <a16:creationId xmlns:a16="http://schemas.microsoft.com/office/drawing/2014/main" id="{F5FCA2FB-0892-44C3-9ED2-893430819094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6;p66">
              <a:extLst>
                <a:ext uri="{FF2B5EF4-FFF2-40B4-BE49-F238E27FC236}">
                  <a16:creationId xmlns:a16="http://schemas.microsoft.com/office/drawing/2014/main" id="{A3B01E8B-A62E-4CD8-90BC-9956BDF9614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7;p66">
              <a:extLst>
                <a:ext uri="{FF2B5EF4-FFF2-40B4-BE49-F238E27FC236}">
                  <a16:creationId xmlns:a16="http://schemas.microsoft.com/office/drawing/2014/main" id="{6C81F276-4355-4EAA-926B-554FBFCC1F7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8;p66">
              <a:extLst>
                <a:ext uri="{FF2B5EF4-FFF2-40B4-BE49-F238E27FC236}">
                  <a16:creationId xmlns:a16="http://schemas.microsoft.com/office/drawing/2014/main" id="{A4BEC789-B4AA-4E00-AFA8-D3EFEE5976D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9;p66">
              <a:extLst>
                <a:ext uri="{FF2B5EF4-FFF2-40B4-BE49-F238E27FC236}">
                  <a16:creationId xmlns:a16="http://schemas.microsoft.com/office/drawing/2014/main" id="{F35603A7-E21E-4385-9DCA-0664542AE81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30;p66">
              <a:extLst>
                <a:ext uri="{FF2B5EF4-FFF2-40B4-BE49-F238E27FC236}">
                  <a16:creationId xmlns:a16="http://schemas.microsoft.com/office/drawing/2014/main" id="{FCAC8FC9-3201-4566-BF39-C3CD8996C7B0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1;p66">
              <a:extLst>
                <a:ext uri="{FF2B5EF4-FFF2-40B4-BE49-F238E27FC236}">
                  <a16:creationId xmlns:a16="http://schemas.microsoft.com/office/drawing/2014/main" id="{60468C7C-EB76-4861-8D9F-6E846F7B37C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2;p66">
              <a:extLst>
                <a:ext uri="{FF2B5EF4-FFF2-40B4-BE49-F238E27FC236}">
                  <a16:creationId xmlns:a16="http://schemas.microsoft.com/office/drawing/2014/main" id="{5FD163AB-40F9-4C21-961D-CBA265B73E7B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3;p66">
              <a:extLst>
                <a:ext uri="{FF2B5EF4-FFF2-40B4-BE49-F238E27FC236}">
                  <a16:creationId xmlns:a16="http://schemas.microsoft.com/office/drawing/2014/main" id="{7D18E42C-BFEB-41AA-B794-CF7BF9B3D17D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4;p66">
              <a:extLst>
                <a:ext uri="{FF2B5EF4-FFF2-40B4-BE49-F238E27FC236}">
                  <a16:creationId xmlns:a16="http://schemas.microsoft.com/office/drawing/2014/main" id="{214349FF-982B-464B-B9D1-91815BF3A02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5;p66">
              <a:extLst>
                <a:ext uri="{FF2B5EF4-FFF2-40B4-BE49-F238E27FC236}">
                  <a16:creationId xmlns:a16="http://schemas.microsoft.com/office/drawing/2014/main" id="{C97D5057-4D39-4991-A371-A381E871177E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6;p66">
              <a:extLst>
                <a:ext uri="{FF2B5EF4-FFF2-40B4-BE49-F238E27FC236}">
                  <a16:creationId xmlns:a16="http://schemas.microsoft.com/office/drawing/2014/main" id="{5D5EEAA8-B4CF-4297-B5DC-B2C6FF71FD21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7;p66">
              <a:extLst>
                <a:ext uri="{FF2B5EF4-FFF2-40B4-BE49-F238E27FC236}">
                  <a16:creationId xmlns:a16="http://schemas.microsoft.com/office/drawing/2014/main" id="{BCB6DA0F-CF87-420F-AA88-8761D0D7F725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8;p66">
              <a:extLst>
                <a:ext uri="{FF2B5EF4-FFF2-40B4-BE49-F238E27FC236}">
                  <a16:creationId xmlns:a16="http://schemas.microsoft.com/office/drawing/2014/main" id="{AB14659E-512D-43EE-9CC7-15914410D415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9;p66">
              <a:extLst>
                <a:ext uri="{FF2B5EF4-FFF2-40B4-BE49-F238E27FC236}">
                  <a16:creationId xmlns:a16="http://schemas.microsoft.com/office/drawing/2014/main" id="{75D4F04E-1CD5-45AA-BE6F-C8B9CF1A10F1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40;p66">
              <a:extLst>
                <a:ext uri="{FF2B5EF4-FFF2-40B4-BE49-F238E27FC236}">
                  <a16:creationId xmlns:a16="http://schemas.microsoft.com/office/drawing/2014/main" id="{8688AFF0-5DFA-47A2-B78D-4655E82514E4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1;p66">
              <a:extLst>
                <a:ext uri="{FF2B5EF4-FFF2-40B4-BE49-F238E27FC236}">
                  <a16:creationId xmlns:a16="http://schemas.microsoft.com/office/drawing/2014/main" id="{4EBEA820-BFE9-4CCA-BFB1-89847624A44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2;p66">
              <a:extLst>
                <a:ext uri="{FF2B5EF4-FFF2-40B4-BE49-F238E27FC236}">
                  <a16:creationId xmlns:a16="http://schemas.microsoft.com/office/drawing/2014/main" id="{E1C677D9-96E6-4650-80B7-C3743CB07BF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3;p66">
              <a:extLst>
                <a:ext uri="{FF2B5EF4-FFF2-40B4-BE49-F238E27FC236}">
                  <a16:creationId xmlns:a16="http://schemas.microsoft.com/office/drawing/2014/main" id="{E86E0153-BC0F-45D7-B441-44C12F53A23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4;p66">
              <a:extLst>
                <a:ext uri="{FF2B5EF4-FFF2-40B4-BE49-F238E27FC236}">
                  <a16:creationId xmlns:a16="http://schemas.microsoft.com/office/drawing/2014/main" id="{48C7B8C0-E4D0-4D3F-94C3-398A2786BEA7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5;p66">
              <a:extLst>
                <a:ext uri="{FF2B5EF4-FFF2-40B4-BE49-F238E27FC236}">
                  <a16:creationId xmlns:a16="http://schemas.microsoft.com/office/drawing/2014/main" id="{DA70A2BF-C223-4D9A-8C08-9BD571FCE7F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6;p66">
              <a:extLst>
                <a:ext uri="{FF2B5EF4-FFF2-40B4-BE49-F238E27FC236}">
                  <a16:creationId xmlns:a16="http://schemas.microsoft.com/office/drawing/2014/main" id="{4A0DFEE3-0C03-4FDB-BE7D-66B9BA036E8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7;p66">
              <a:extLst>
                <a:ext uri="{FF2B5EF4-FFF2-40B4-BE49-F238E27FC236}">
                  <a16:creationId xmlns:a16="http://schemas.microsoft.com/office/drawing/2014/main" id="{AC1B87B1-85E5-4C26-BB67-BF0A725E6346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8;p66">
              <a:extLst>
                <a:ext uri="{FF2B5EF4-FFF2-40B4-BE49-F238E27FC236}">
                  <a16:creationId xmlns:a16="http://schemas.microsoft.com/office/drawing/2014/main" id="{4FB469BA-2E60-42A2-8E88-8F7A6D3BFD33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9;p66">
              <a:extLst>
                <a:ext uri="{FF2B5EF4-FFF2-40B4-BE49-F238E27FC236}">
                  <a16:creationId xmlns:a16="http://schemas.microsoft.com/office/drawing/2014/main" id="{B67F3BFA-4A8A-4B93-A4CD-1D4234B804B1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50;p66">
              <a:extLst>
                <a:ext uri="{FF2B5EF4-FFF2-40B4-BE49-F238E27FC236}">
                  <a16:creationId xmlns:a16="http://schemas.microsoft.com/office/drawing/2014/main" id="{16617114-F01A-4716-8599-6BB0A884F783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1;p66">
              <a:extLst>
                <a:ext uri="{FF2B5EF4-FFF2-40B4-BE49-F238E27FC236}">
                  <a16:creationId xmlns:a16="http://schemas.microsoft.com/office/drawing/2014/main" id="{B002AEA1-290C-4AAE-AE5A-22091CFA10D0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2;p66">
              <a:extLst>
                <a:ext uri="{FF2B5EF4-FFF2-40B4-BE49-F238E27FC236}">
                  <a16:creationId xmlns:a16="http://schemas.microsoft.com/office/drawing/2014/main" id="{6F6CEC1B-A485-4974-8A9F-5A5379B13812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3;p66">
              <a:extLst>
                <a:ext uri="{FF2B5EF4-FFF2-40B4-BE49-F238E27FC236}">
                  <a16:creationId xmlns:a16="http://schemas.microsoft.com/office/drawing/2014/main" id="{DD854C3F-821E-44F2-A7D7-933538705697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4;p66">
              <a:extLst>
                <a:ext uri="{FF2B5EF4-FFF2-40B4-BE49-F238E27FC236}">
                  <a16:creationId xmlns:a16="http://schemas.microsoft.com/office/drawing/2014/main" id="{2EAECFA2-6C70-43E0-978D-B671ED3C5B4D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5;p66">
              <a:extLst>
                <a:ext uri="{FF2B5EF4-FFF2-40B4-BE49-F238E27FC236}">
                  <a16:creationId xmlns:a16="http://schemas.microsoft.com/office/drawing/2014/main" id="{D00632FE-909B-4208-9720-4DC6E67BA340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6;p66">
              <a:extLst>
                <a:ext uri="{FF2B5EF4-FFF2-40B4-BE49-F238E27FC236}">
                  <a16:creationId xmlns:a16="http://schemas.microsoft.com/office/drawing/2014/main" id="{C435BD41-AB18-434F-B919-5084D438333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7;p66">
              <a:extLst>
                <a:ext uri="{FF2B5EF4-FFF2-40B4-BE49-F238E27FC236}">
                  <a16:creationId xmlns:a16="http://schemas.microsoft.com/office/drawing/2014/main" id="{84CDA4EC-D47A-4001-9943-9858D65A7F25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8;p66">
              <a:extLst>
                <a:ext uri="{FF2B5EF4-FFF2-40B4-BE49-F238E27FC236}">
                  <a16:creationId xmlns:a16="http://schemas.microsoft.com/office/drawing/2014/main" id="{26DC774C-D095-4427-B79D-AD51198436DB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9;p66">
              <a:extLst>
                <a:ext uri="{FF2B5EF4-FFF2-40B4-BE49-F238E27FC236}">
                  <a16:creationId xmlns:a16="http://schemas.microsoft.com/office/drawing/2014/main" id="{8BAEE95E-C16D-4A26-A0D3-06AF8070D68D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60;p66">
              <a:extLst>
                <a:ext uri="{FF2B5EF4-FFF2-40B4-BE49-F238E27FC236}">
                  <a16:creationId xmlns:a16="http://schemas.microsoft.com/office/drawing/2014/main" id="{281DC281-DB9D-4CDB-9BE1-9A9C16CA8A74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1;p66">
              <a:extLst>
                <a:ext uri="{FF2B5EF4-FFF2-40B4-BE49-F238E27FC236}">
                  <a16:creationId xmlns:a16="http://schemas.microsoft.com/office/drawing/2014/main" id="{90A8BF7F-B1A8-4966-8138-70AB401240C3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2;p66">
              <a:extLst>
                <a:ext uri="{FF2B5EF4-FFF2-40B4-BE49-F238E27FC236}">
                  <a16:creationId xmlns:a16="http://schemas.microsoft.com/office/drawing/2014/main" id="{87AC3B74-CAF3-4AB3-8D87-6823DE264275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3;p66">
              <a:extLst>
                <a:ext uri="{FF2B5EF4-FFF2-40B4-BE49-F238E27FC236}">
                  <a16:creationId xmlns:a16="http://schemas.microsoft.com/office/drawing/2014/main" id="{39D6119B-EE47-4ACC-97FD-5ADCE471FF74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4;p66">
              <a:extLst>
                <a:ext uri="{FF2B5EF4-FFF2-40B4-BE49-F238E27FC236}">
                  <a16:creationId xmlns:a16="http://schemas.microsoft.com/office/drawing/2014/main" id="{04F3318E-2CF2-4292-816E-D2B837AE16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5;p66">
              <a:extLst>
                <a:ext uri="{FF2B5EF4-FFF2-40B4-BE49-F238E27FC236}">
                  <a16:creationId xmlns:a16="http://schemas.microsoft.com/office/drawing/2014/main" id="{DE1611E8-3E82-4ECD-BC57-1A538082E16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6;p66">
              <a:extLst>
                <a:ext uri="{FF2B5EF4-FFF2-40B4-BE49-F238E27FC236}">
                  <a16:creationId xmlns:a16="http://schemas.microsoft.com/office/drawing/2014/main" id="{5413620B-6F05-45A7-857F-BF59D79DA3E5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7;p66">
              <a:extLst>
                <a:ext uri="{FF2B5EF4-FFF2-40B4-BE49-F238E27FC236}">
                  <a16:creationId xmlns:a16="http://schemas.microsoft.com/office/drawing/2014/main" id="{11EAFCE1-1885-4036-B7A8-12745AE76AD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8;p66">
              <a:extLst>
                <a:ext uri="{FF2B5EF4-FFF2-40B4-BE49-F238E27FC236}">
                  <a16:creationId xmlns:a16="http://schemas.microsoft.com/office/drawing/2014/main" id="{B3680DED-1697-4C35-AFF5-5337DD25990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9;p66">
              <a:extLst>
                <a:ext uri="{FF2B5EF4-FFF2-40B4-BE49-F238E27FC236}">
                  <a16:creationId xmlns:a16="http://schemas.microsoft.com/office/drawing/2014/main" id="{AD818DD4-4432-4517-93FF-2F50C044D347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70;p66">
              <a:extLst>
                <a:ext uri="{FF2B5EF4-FFF2-40B4-BE49-F238E27FC236}">
                  <a16:creationId xmlns:a16="http://schemas.microsoft.com/office/drawing/2014/main" id="{CDF7553E-4A0A-43BE-9985-588F2C8A3C88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1;p66">
              <a:extLst>
                <a:ext uri="{FF2B5EF4-FFF2-40B4-BE49-F238E27FC236}">
                  <a16:creationId xmlns:a16="http://schemas.microsoft.com/office/drawing/2014/main" id="{A7A9D7A2-839F-4E8B-B80B-07F61705F52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2;p66">
              <a:extLst>
                <a:ext uri="{FF2B5EF4-FFF2-40B4-BE49-F238E27FC236}">
                  <a16:creationId xmlns:a16="http://schemas.microsoft.com/office/drawing/2014/main" id="{D9C334F1-8B88-4BE2-BA63-95217010C3E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3;p66">
              <a:extLst>
                <a:ext uri="{FF2B5EF4-FFF2-40B4-BE49-F238E27FC236}">
                  <a16:creationId xmlns:a16="http://schemas.microsoft.com/office/drawing/2014/main" id="{1EFCCBD1-AF86-425F-91A0-5DD29D5265B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4;p66">
              <a:extLst>
                <a:ext uri="{FF2B5EF4-FFF2-40B4-BE49-F238E27FC236}">
                  <a16:creationId xmlns:a16="http://schemas.microsoft.com/office/drawing/2014/main" id="{17A1E616-CAE8-42DC-92FA-41653A17C7A5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5;p66">
              <a:extLst>
                <a:ext uri="{FF2B5EF4-FFF2-40B4-BE49-F238E27FC236}">
                  <a16:creationId xmlns:a16="http://schemas.microsoft.com/office/drawing/2014/main" id="{9298427F-D643-47A5-9D44-2C1791E00C04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6;p66">
              <a:extLst>
                <a:ext uri="{FF2B5EF4-FFF2-40B4-BE49-F238E27FC236}">
                  <a16:creationId xmlns:a16="http://schemas.microsoft.com/office/drawing/2014/main" id="{86E5678A-02B4-40DF-9FBA-D1D07360C52A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7;p66">
              <a:extLst>
                <a:ext uri="{FF2B5EF4-FFF2-40B4-BE49-F238E27FC236}">
                  <a16:creationId xmlns:a16="http://schemas.microsoft.com/office/drawing/2014/main" id="{F19E49BC-FA90-4B29-A435-A55132109ABE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8;p66">
              <a:extLst>
                <a:ext uri="{FF2B5EF4-FFF2-40B4-BE49-F238E27FC236}">
                  <a16:creationId xmlns:a16="http://schemas.microsoft.com/office/drawing/2014/main" id="{3D6B4A6F-9546-4F2F-B45F-1E2AD44138F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9;p66">
              <a:extLst>
                <a:ext uri="{FF2B5EF4-FFF2-40B4-BE49-F238E27FC236}">
                  <a16:creationId xmlns:a16="http://schemas.microsoft.com/office/drawing/2014/main" id="{1119E799-7CE4-470C-82F7-742342CA176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80;p66">
              <a:extLst>
                <a:ext uri="{FF2B5EF4-FFF2-40B4-BE49-F238E27FC236}">
                  <a16:creationId xmlns:a16="http://schemas.microsoft.com/office/drawing/2014/main" id="{383DAB05-C574-41E2-850F-BD16D8ECE1FD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1;p66">
              <a:extLst>
                <a:ext uri="{FF2B5EF4-FFF2-40B4-BE49-F238E27FC236}">
                  <a16:creationId xmlns:a16="http://schemas.microsoft.com/office/drawing/2014/main" id="{94729BD0-59B5-4173-AE2D-3C5EBB877F6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2;p66">
              <a:extLst>
                <a:ext uri="{FF2B5EF4-FFF2-40B4-BE49-F238E27FC236}">
                  <a16:creationId xmlns:a16="http://schemas.microsoft.com/office/drawing/2014/main" id="{46D0FF39-4F85-4685-AB35-95A373107482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3;p66">
              <a:extLst>
                <a:ext uri="{FF2B5EF4-FFF2-40B4-BE49-F238E27FC236}">
                  <a16:creationId xmlns:a16="http://schemas.microsoft.com/office/drawing/2014/main" id="{5B26A3F9-9F62-4E34-8A75-F7697A4601B1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4;p66">
              <a:extLst>
                <a:ext uri="{FF2B5EF4-FFF2-40B4-BE49-F238E27FC236}">
                  <a16:creationId xmlns:a16="http://schemas.microsoft.com/office/drawing/2014/main" id="{4A2EB4FE-E703-437F-8332-93C948318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5;p66">
              <a:extLst>
                <a:ext uri="{FF2B5EF4-FFF2-40B4-BE49-F238E27FC236}">
                  <a16:creationId xmlns:a16="http://schemas.microsoft.com/office/drawing/2014/main" id="{4C64D427-4FEE-4E20-B240-6AAD8FAA065E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6;p66">
              <a:extLst>
                <a:ext uri="{FF2B5EF4-FFF2-40B4-BE49-F238E27FC236}">
                  <a16:creationId xmlns:a16="http://schemas.microsoft.com/office/drawing/2014/main" id="{08B6BFA2-CF36-44CA-ADDD-4C150E2C813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7;p66">
              <a:extLst>
                <a:ext uri="{FF2B5EF4-FFF2-40B4-BE49-F238E27FC236}">
                  <a16:creationId xmlns:a16="http://schemas.microsoft.com/office/drawing/2014/main" id="{00C81B6F-8F8C-4D7F-A667-A8008C721FE5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8;p66">
              <a:extLst>
                <a:ext uri="{FF2B5EF4-FFF2-40B4-BE49-F238E27FC236}">
                  <a16:creationId xmlns:a16="http://schemas.microsoft.com/office/drawing/2014/main" id="{1757CD32-7129-4106-B7DB-61F85B6C275A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9;p66">
              <a:extLst>
                <a:ext uri="{FF2B5EF4-FFF2-40B4-BE49-F238E27FC236}">
                  <a16:creationId xmlns:a16="http://schemas.microsoft.com/office/drawing/2014/main" id="{65FF0288-9507-4B8F-96A9-77E7B6520EBB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90;p66">
              <a:extLst>
                <a:ext uri="{FF2B5EF4-FFF2-40B4-BE49-F238E27FC236}">
                  <a16:creationId xmlns:a16="http://schemas.microsoft.com/office/drawing/2014/main" id="{6AB5805A-ABBF-46EF-B795-E6AE1F66D749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1;p66">
              <a:extLst>
                <a:ext uri="{FF2B5EF4-FFF2-40B4-BE49-F238E27FC236}">
                  <a16:creationId xmlns:a16="http://schemas.microsoft.com/office/drawing/2014/main" id="{060302C5-AA73-40AA-81B2-A9BD36556C5C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2;p66">
              <a:extLst>
                <a:ext uri="{FF2B5EF4-FFF2-40B4-BE49-F238E27FC236}">
                  <a16:creationId xmlns:a16="http://schemas.microsoft.com/office/drawing/2014/main" id="{C6B1887B-2AF6-4C26-983E-6367D1C763A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3;p66">
              <a:extLst>
                <a:ext uri="{FF2B5EF4-FFF2-40B4-BE49-F238E27FC236}">
                  <a16:creationId xmlns:a16="http://schemas.microsoft.com/office/drawing/2014/main" id="{23C61DC1-4B00-4690-8D3B-6677DC37D9B2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4;p66">
              <a:extLst>
                <a:ext uri="{FF2B5EF4-FFF2-40B4-BE49-F238E27FC236}">
                  <a16:creationId xmlns:a16="http://schemas.microsoft.com/office/drawing/2014/main" id="{52D8DE3C-2483-4F51-A484-F92D845C3517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5;p66">
              <a:extLst>
                <a:ext uri="{FF2B5EF4-FFF2-40B4-BE49-F238E27FC236}">
                  <a16:creationId xmlns:a16="http://schemas.microsoft.com/office/drawing/2014/main" id="{F6B688B3-EB1A-4A63-A15D-43269EA5D5B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6;p66">
              <a:extLst>
                <a:ext uri="{FF2B5EF4-FFF2-40B4-BE49-F238E27FC236}">
                  <a16:creationId xmlns:a16="http://schemas.microsoft.com/office/drawing/2014/main" id="{D9CCC239-B6D6-4105-877D-769D1B83ED8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7;p66">
              <a:extLst>
                <a:ext uri="{FF2B5EF4-FFF2-40B4-BE49-F238E27FC236}">
                  <a16:creationId xmlns:a16="http://schemas.microsoft.com/office/drawing/2014/main" id="{BFAA2571-685C-4B3F-BA5E-56E3E2B34A5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8;p66">
              <a:extLst>
                <a:ext uri="{FF2B5EF4-FFF2-40B4-BE49-F238E27FC236}">
                  <a16:creationId xmlns:a16="http://schemas.microsoft.com/office/drawing/2014/main" id="{7F34BEE4-A0DB-495B-AB1C-979B4E6D530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9;p66">
              <a:extLst>
                <a:ext uri="{FF2B5EF4-FFF2-40B4-BE49-F238E27FC236}">
                  <a16:creationId xmlns:a16="http://schemas.microsoft.com/office/drawing/2014/main" id="{E88F8E08-1539-4B8B-9DA4-6731D520C4A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800;p66">
              <a:extLst>
                <a:ext uri="{FF2B5EF4-FFF2-40B4-BE49-F238E27FC236}">
                  <a16:creationId xmlns:a16="http://schemas.microsoft.com/office/drawing/2014/main" id="{6E3EA063-DC22-4A52-BDF8-231B14E1171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1;p66">
              <a:extLst>
                <a:ext uri="{FF2B5EF4-FFF2-40B4-BE49-F238E27FC236}">
                  <a16:creationId xmlns:a16="http://schemas.microsoft.com/office/drawing/2014/main" id="{7665A689-9665-4696-A7B9-63611E406CCE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2;p66">
              <a:extLst>
                <a:ext uri="{FF2B5EF4-FFF2-40B4-BE49-F238E27FC236}">
                  <a16:creationId xmlns:a16="http://schemas.microsoft.com/office/drawing/2014/main" id="{CE157F0A-990E-482D-B241-308C6397A3AB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3;p66">
              <a:extLst>
                <a:ext uri="{FF2B5EF4-FFF2-40B4-BE49-F238E27FC236}">
                  <a16:creationId xmlns:a16="http://schemas.microsoft.com/office/drawing/2014/main" id="{ECBC0588-22F9-4604-AF77-CD039BB85659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4;p66">
              <a:extLst>
                <a:ext uri="{FF2B5EF4-FFF2-40B4-BE49-F238E27FC236}">
                  <a16:creationId xmlns:a16="http://schemas.microsoft.com/office/drawing/2014/main" id="{3739D2F8-16EE-4FB7-95D4-94EB3F2EDAB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5;p66">
              <a:extLst>
                <a:ext uri="{FF2B5EF4-FFF2-40B4-BE49-F238E27FC236}">
                  <a16:creationId xmlns:a16="http://schemas.microsoft.com/office/drawing/2014/main" id="{016B453D-400B-4F32-8E0B-07B50DE0D4D6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6;p66">
              <a:extLst>
                <a:ext uri="{FF2B5EF4-FFF2-40B4-BE49-F238E27FC236}">
                  <a16:creationId xmlns:a16="http://schemas.microsoft.com/office/drawing/2014/main" id="{3EEA3EEB-E3B4-4B41-8D33-11663E734984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7;p66">
              <a:extLst>
                <a:ext uri="{FF2B5EF4-FFF2-40B4-BE49-F238E27FC236}">
                  <a16:creationId xmlns:a16="http://schemas.microsoft.com/office/drawing/2014/main" id="{6FED15E5-3BDC-400D-B56D-FC70DD5FAAE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8;p66">
              <a:extLst>
                <a:ext uri="{FF2B5EF4-FFF2-40B4-BE49-F238E27FC236}">
                  <a16:creationId xmlns:a16="http://schemas.microsoft.com/office/drawing/2014/main" id="{EC83FF4C-1877-4E41-9868-C2D0A5147EFE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9;p66">
              <a:extLst>
                <a:ext uri="{FF2B5EF4-FFF2-40B4-BE49-F238E27FC236}">
                  <a16:creationId xmlns:a16="http://schemas.microsoft.com/office/drawing/2014/main" id="{DEAF6218-7BFA-4426-957F-810D299F419F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10;p66">
              <a:extLst>
                <a:ext uri="{FF2B5EF4-FFF2-40B4-BE49-F238E27FC236}">
                  <a16:creationId xmlns:a16="http://schemas.microsoft.com/office/drawing/2014/main" id="{CAD673A0-DF98-489A-8CD6-0BCDA68F6672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1;p66">
              <a:extLst>
                <a:ext uri="{FF2B5EF4-FFF2-40B4-BE49-F238E27FC236}">
                  <a16:creationId xmlns:a16="http://schemas.microsoft.com/office/drawing/2014/main" id="{4D3128B0-0612-46A5-B841-19AB3E37E67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2;p66">
              <a:extLst>
                <a:ext uri="{FF2B5EF4-FFF2-40B4-BE49-F238E27FC236}">
                  <a16:creationId xmlns:a16="http://schemas.microsoft.com/office/drawing/2014/main" id="{D98B88A9-E3D0-4BFC-A270-022ED48D7F9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3;p66">
              <a:extLst>
                <a:ext uri="{FF2B5EF4-FFF2-40B4-BE49-F238E27FC236}">
                  <a16:creationId xmlns:a16="http://schemas.microsoft.com/office/drawing/2014/main" id="{C8EA66B3-60BB-4A05-8BFA-31AE26A1791C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4;p66">
              <a:extLst>
                <a:ext uri="{FF2B5EF4-FFF2-40B4-BE49-F238E27FC236}">
                  <a16:creationId xmlns:a16="http://schemas.microsoft.com/office/drawing/2014/main" id="{2E37FAA0-F371-4726-A62B-1161506D487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5;p66">
              <a:extLst>
                <a:ext uri="{FF2B5EF4-FFF2-40B4-BE49-F238E27FC236}">
                  <a16:creationId xmlns:a16="http://schemas.microsoft.com/office/drawing/2014/main" id="{FE4EE71E-C9FF-48FA-BEFC-34ACD40F1E13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6;p66">
              <a:extLst>
                <a:ext uri="{FF2B5EF4-FFF2-40B4-BE49-F238E27FC236}">
                  <a16:creationId xmlns:a16="http://schemas.microsoft.com/office/drawing/2014/main" id="{8C29A30E-CF63-4DB2-A327-D34F64871C81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7;p66">
              <a:extLst>
                <a:ext uri="{FF2B5EF4-FFF2-40B4-BE49-F238E27FC236}">
                  <a16:creationId xmlns:a16="http://schemas.microsoft.com/office/drawing/2014/main" id="{14185543-618E-4AD6-9CD9-CA471E85DB8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8;p66">
              <a:extLst>
                <a:ext uri="{FF2B5EF4-FFF2-40B4-BE49-F238E27FC236}">
                  <a16:creationId xmlns:a16="http://schemas.microsoft.com/office/drawing/2014/main" id="{B1748F0E-1982-4530-9AC3-20C6AD5FA354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9;p66">
              <a:extLst>
                <a:ext uri="{FF2B5EF4-FFF2-40B4-BE49-F238E27FC236}">
                  <a16:creationId xmlns:a16="http://schemas.microsoft.com/office/drawing/2014/main" id="{AB335B96-16EE-4C7F-80FF-5069B875D29C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20;p66">
              <a:extLst>
                <a:ext uri="{FF2B5EF4-FFF2-40B4-BE49-F238E27FC236}">
                  <a16:creationId xmlns:a16="http://schemas.microsoft.com/office/drawing/2014/main" id="{2CDFEC53-FD7F-4AE1-B6C0-DCAA37F453D5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1;p66">
              <a:extLst>
                <a:ext uri="{FF2B5EF4-FFF2-40B4-BE49-F238E27FC236}">
                  <a16:creationId xmlns:a16="http://schemas.microsoft.com/office/drawing/2014/main" id="{291A2152-6B2A-46E0-BF34-95CB7EE56FD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2;p66">
              <a:extLst>
                <a:ext uri="{FF2B5EF4-FFF2-40B4-BE49-F238E27FC236}">
                  <a16:creationId xmlns:a16="http://schemas.microsoft.com/office/drawing/2014/main" id="{F8D1313F-C5E5-4208-A13E-82F4D1C3429F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3;p66">
              <a:extLst>
                <a:ext uri="{FF2B5EF4-FFF2-40B4-BE49-F238E27FC236}">
                  <a16:creationId xmlns:a16="http://schemas.microsoft.com/office/drawing/2014/main" id="{990C573C-705C-45CA-9D2D-E00BCC599B1E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4;p66">
              <a:extLst>
                <a:ext uri="{FF2B5EF4-FFF2-40B4-BE49-F238E27FC236}">
                  <a16:creationId xmlns:a16="http://schemas.microsoft.com/office/drawing/2014/main" id="{68F133CC-27A5-408F-9D2E-65B40B4FBF0F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5;p66">
              <a:extLst>
                <a:ext uri="{FF2B5EF4-FFF2-40B4-BE49-F238E27FC236}">
                  <a16:creationId xmlns:a16="http://schemas.microsoft.com/office/drawing/2014/main" id="{9C7189FD-27BD-49D1-995D-CCBA9909728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6;p66">
              <a:extLst>
                <a:ext uri="{FF2B5EF4-FFF2-40B4-BE49-F238E27FC236}">
                  <a16:creationId xmlns:a16="http://schemas.microsoft.com/office/drawing/2014/main" id="{C5E80811-028B-4D7C-881F-9D6771E7626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7;p66">
              <a:extLst>
                <a:ext uri="{FF2B5EF4-FFF2-40B4-BE49-F238E27FC236}">
                  <a16:creationId xmlns:a16="http://schemas.microsoft.com/office/drawing/2014/main" id="{3F1636E6-9B58-46E1-918F-83B3EA3CCCD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8;p66">
              <a:extLst>
                <a:ext uri="{FF2B5EF4-FFF2-40B4-BE49-F238E27FC236}">
                  <a16:creationId xmlns:a16="http://schemas.microsoft.com/office/drawing/2014/main" id="{7EBA7D7C-4271-435D-B289-56A7E444DF7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9;p66">
              <a:extLst>
                <a:ext uri="{FF2B5EF4-FFF2-40B4-BE49-F238E27FC236}">
                  <a16:creationId xmlns:a16="http://schemas.microsoft.com/office/drawing/2014/main" id="{548EF03D-E458-4AA2-BA4F-F53A9DD73E1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30;p66">
              <a:extLst>
                <a:ext uri="{FF2B5EF4-FFF2-40B4-BE49-F238E27FC236}">
                  <a16:creationId xmlns:a16="http://schemas.microsoft.com/office/drawing/2014/main" id="{5163293F-EBDA-41D8-9FCA-F181B2083895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1;p66">
              <a:extLst>
                <a:ext uri="{FF2B5EF4-FFF2-40B4-BE49-F238E27FC236}">
                  <a16:creationId xmlns:a16="http://schemas.microsoft.com/office/drawing/2014/main" id="{19DDF1E8-2443-4429-BF39-591D7EB0C0F9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2;p66">
              <a:extLst>
                <a:ext uri="{FF2B5EF4-FFF2-40B4-BE49-F238E27FC236}">
                  <a16:creationId xmlns:a16="http://schemas.microsoft.com/office/drawing/2014/main" id="{A98F7DE9-483B-422C-8ED0-97780958ED40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3;p66">
              <a:extLst>
                <a:ext uri="{FF2B5EF4-FFF2-40B4-BE49-F238E27FC236}">
                  <a16:creationId xmlns:a16="http://schemas.microsoft.com/office/drawing/2014/main" id="{231F8864-928B-45F0-925D-7D07414805A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4;p66">
              <a:extLst>
                <a:ext uri="{FF2B5EF4-FFF2-40B4-BE49-F238E27FC236}">
                  <a16:creationId xmlns:a16="http://schemas.microsoft.com/office/drawing/2014/main" id="{D3007423-D281-4D88-907B-E06DD4AA40F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5;p66">
              <a:extLst>
                <a:ext uri="{FF2B5EF4-FFF2-40B4-BE49-F238E27FC236}">
                  <a16:creationId xmlns:a16="http://schemas.microsoft.com/office/drawing/2014/main" id="{FB44B8EA-6B2F-422B-956F-8F68BA99E61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6;p66">
              <a:extLst>
                <a:ext uri="{FF2B5EF4-FFF2-40B4-BE49-F238E27FC236}">
                  <a16:creationId xmlns:a16="http://schemas.microsoft.com/office/drawing/2014/main" id="{C911E9FF-3249-4A37-BB45-92A6629E396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7;p66">
              <a:extLst>
                <a:ext uri="{FF2B5EF4-FFF2-40B4-BE49-F238E27FC236}">
                  <a16:creationId xmlns:a16="http://schemas.microsoft.com/office/drawing/2014/main" id="{F270ADAB-C404-45C1-9532-ABF02737CD49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8;p66">
              <a:extLst>
                <a:ext uri="{FF2B5EF4-FFF2-40B4-BE49-F238E27FC236}">
                  <a16:creationId xmlns:a16="http://schemas.microsoft.com/office/drawing/2014/main" id="{6F88820E-A5E0-4A08-B3BD-09AE988F56A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9;p66">
              <a:extLst>
                <a:ext uri="{FF2B5EF4-FFF2-40B4-BE49-F238E27FC236}">
                  <a16:creationId xmlns:a16="http://schemas.microsoft.com/office/drawing/2014/main" id="{5D5275D0-8472-4AA9-BCFE-D4F293C409B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40;p66">
              <a:extLst>
                <a:ext uri="{FF2B5EF4-FFF2-40B4-BE49-F238E27FC236}">
                  <a16:creationId xmlns:a16="http://schemas.microsoft.com/office/drawing/2014/main" id="{31BDBC36-B4D5-4C96-8BDF-E6CD796B9338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1;p66">
              <a:extLst>
                <a:ext uri="{FF2B5EF4-FFF2-40B4-BE49-F238E27FC236}">
                  <a16:creationId xmlns:a16="http://schemas.microsoft.com/office/drawing/2014/main" id="{03666E49-8993-4E99-AC0D-3490D09AA9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2;p66">
              <a:extLst>
                <a:ext uri="{FF2B5EF4-FFF2-40B4-BE49-F238E27FC236}">
                  <a16:creationId xmlns:a16="http://schemas.microsoft.com/office/drawing/2014/main" id="{729501DF-443A-4F42-AE65-B124D34A174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3;p66">
              <a:extLst>
                <a:ext uri="{FF2B5EF4-FFF2-40B4-BE49-F238E27FC236}">
                  <a16:creationId xmlns:a16="http://schemas.microsoft.com/office/drawing/2014/main" id="{949758E9-9FC9-4F35-8D5C-7D0878F360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4;p66">
              <a:extLst>
                <a:ext uri="{FF2B5EF4-FFF2-40B4-BE49-F238E27FC236}">
                  <a16:creationId xmlns:a16="http://schemas.microsoft.com/office/drawing/2014/main" id="{0133799E-3F19-4ED9-8D82-AC0B446D4802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5;p66">
              <a:extLst>
                <a:ext uri="{FF2B5EF4-FFF2-40B4-BE49-F238E27FC236}">
                  <a16:creationId xmlns:a16="http://schemas.microsoft.com/office/drawing/2014/main" id="{BEFD62B9-1E9A-4EEB-9705-F83C04520217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6;p66">
              <a:extLst>
                <a:ext uri="{FF2B5EF4-FFF2-40B4-BE49-F238E27FC236}">
                  <a16:creationId xmlns:a16="http://schemas.microsoft.com/office/drawing/2014/main" id="{CACD1CAC-9218-4B7B-96EA-A76DB5D6F1D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7;p66">
              <a:extLst>
                <a:ext uri="{FF2B5EF4-FFF2-40B4-BE49-F238E27FC236}">
                  <a16:creationId xmlns:a16="http://schemas.microsoft.com/office/drawing/2014/main" id="{F5620B62-21C2-4788-83E1-EAAEBB11E98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8;p66">
              <a:extLst>
                <a:ext uri="{FF2B5EF4-FFF2-40B4-BE49-F238E27FC236}">
                  <a16:creationId xmlns:a16="http://schemas.microsoft.com/office/drawing/2014/main" id="{F3E01B80-F86E-4F27-A73B-C35AF71901B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9;p66">
              <a:extLst>
                <a:ext uri="{FF2B5EF4-FFF2-40B4-BE49-F238E27FC236}">
                  <a16:creationId xmlns:a16="http://schemas.microsoft.com/office/drawing/2014/main" id="{8E0352FB-86C5-4EF4-8816-374DC4F3C92B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50;p66">
              <a:extLst>
                <a:ext uri="{FF2B5EF4-FFF2-40B4-BE49-F238E27FC236}">
                  <a16:creationId xmlns:a16="http://schemas.microsoft.com/office/drawing/2014/main" id="{759ABEAE-CBA0-423A-A476-79B280B2B5D4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1;p66">
              <a:extLst>
                <a:ext uri="{FF2B5EF4-FFF2-40B4-BE49-F238E27FC236}">
                  <a16:creationId xmlns:a16="http://schemas.microsoft.com/office/drawing/2014/main" id="{0B11E612-9B78-48A0-8CE4-624B0CE4EF6C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2;p66">
              <a:extLst>
                <a:ext uri="{FF2B5EF4-FFF2-40B4-BE49-F238E27FC236}">
                  <a16:creationId xmlns:a16="http://schemas.microsoft.com/office/drawing/2014/main" id="{7999974F-951D-4F63-ADEE-05AE22D49738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3;p66">
              <a:extLst>
                <a:ext uri="{FF2B5EF4-FFF2-40B4-BE49-F238E27FC236}">
                  <a16:creationId xmlns:a16="http://schemas.microsoft.com/office/drawing/2014/main" id="{3CBEDA1A-43F6-46FB-9174-798826C614B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4;p66">
              <a:extLst>
                <a:ext uri="{FF2B5EF4-FFF2-40B4-BE49-F238E27FC236}">
                  <a16:creationId xmlns:a16="http://schemas.microsoft.com/office/drawing/2014/main" id="{F902C63F-BA3B-47B9-93AC-3CFB1EE87CCE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5;p66">
              <a:extLst>
                <a:ext uri="{FF2B5EF4-FFF2-40B4-BE49-F238E27FC236}">
                  <a16:creationId xmlns:a16="http://schemas.microsoft.com/office/drawing/2014/main" id="{4AA35117-E130-4041-B10D-ADC16DD9670D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6;p66">
              <a:extLst>
                <a:ext uri="{FF2B5EF4-FFF2-40B4-BE49-F238E27FC236}">
                  <a16:creationId xmlns:a16="http://schemas.microsoft.com/office/drawing/2014/main" id="{8F8EF3A0-C4AB-4BEF-8199-A79D2488BE0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4" name="Title 1">
            <a:extLst>
              <a:ext uri="{FF2B5EF4-FFF2-40B4-BE49-F238E27FC236}">
                <a16:creationId xmlns:a16="http://schemas.microsoft.com/office/drawing/2014/main" id="{BD9FF604-4577-4473-B01B-D34E3CBFF59F}"/>
              </a:ext>
            </a:extLst>
          </p:cNvPr>
          <p:cNvSpPr txBox="1">
            <a:spLocks/>
          </p:cNvSpPr>
          <p:nvPr/>
        </p:nvSpPr>
        <p:spPr>
          <a:xfrm>
            <a:off x="-6183042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1B42A947-70CB-4199-A53F-CECC976FB035}"/>
              </a:ext>
            </a:extLst>
          </p:cNvPr>
          <p:cNvGrpSpPr/>
          <p:nvPr/>
        </p:nvGrpSpPr>
        <p:grpSpPr>
          <a:xfrm>
            <a:off x="11248458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C8F432CB-B04E-4CB6-B46B-E0A558B52309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F09C3BE1-4108-4781-A3C4-C4573B9EABB0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16520F42-2A3A-4FA3-8E18-B37365E50BC0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37D42ABB-6C69-4157-B963-14E85349E4F4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4D36D890-0AF5-4950-9975-8DBDBADCA92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3944280C-0A03-488D-8BAB-60636C46767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2BB3D06F-5AA2-478D-834E-66AD7D65096C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3B4CB482-FE50-4165-9981-3C696931210F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C900AF54-FC58-43A3-9C53-648CB3C5D9A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7FDD36E9-1820-447D-A397-48CB04D2A11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BBBCA691-F8B2-429F-968F-180A7E1685F6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A5923AFB-F5B1-4C09-A2F1-F3BEAE396E1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64896A7-A1C0-4B49-80EF-61561ECD5189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C6EA0A19-3A76-4070-A708-051AFAA9B9AB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0F20199A-A543-4380-BDB6-9116DE7DE4AD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2785369-E467-4B8B-A126-550F1F095060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ABF5A803-6A74-49E9-B4C6-D5980B36010B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9D85EF69-02E9-4BD3-92EF-BAFA188C62CD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A976A793-B283-42D4-BEB8-9E9E37F6ACA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D5E97927-65AA-45F5-ACCD-5CBC3B3487D2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821262F6-8CBA-4B4D-8B27-0D6EE35AEED3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C719AB97-FB30-4C92-836A-C46C7B8C0287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318394F4-819A-4E74-B8CA-5DFE1C3AED38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693191D8-907A-499C-8EB5-B2E756C6F64C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AD3078EF-39B6-4ABC-B518-79DD4E007A5D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B6584BF8-0807-4766-8AF2-B9D2B5E94C78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6A17EECE-353A-4137-9676-00AD84A8E6A1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E5948E47-0A92-4620-87E5-EBB304204879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1204A7F5-EA8C-46AA-A282-E45EA1D87E85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2DB32337-1714-489C-A322-978C0DAE245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B6692BF8-EF98-46CB-87A3-0EAB3F615CB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1116A527-B519-4C3E-8934-EC67247CE17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F4BFCF3E-2483-4CFF-B8AB-019801F7B11C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035C8D78-CFB0-4447-8DF3-3CED4882E12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99C2B0F6-534C-4694-863F-7BB932978668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EC0E82BC-9AE1-463A-8B70-0754CDD578E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88B7B31A-AAB4-4B61-9053-301740A6B84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9432130C-8626-41AB-9C06-3CDAD19AF25D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169EA867-5ABB-4AF7-8B20-33DB42230B18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39F5ADD6-6FE8-46CC-8DF3-D51C2B978BF9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8709446-9702-4278-8A38-D52C79CC301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FF3309DA-C323-4D79-AA92-C1741257DD30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F2CF0D7E-3A27-42D3-A8A6-1E6D85655618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910FE8BB-5E4E-4949-B936-D0F4684A1D0A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5C20C64D-412E-4A67-A2B4-4688125DBCFA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30A145D2-F52C-4C72-BF5F-C0C6B6913193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E5AD8FD0-4881-4C98-8E1F-2CA75CA7E76A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5C12353B-A4DE-4A75-A06C-CBA199CBC93C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0566B786-649C-4885-A37F-05C1F5D43367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EFBF721A-4577-4C23-8CC4-7EC7DB5C147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1D121B90-4FA4-4FD6-A0E4-79F1CC765B30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CE0FB721-9631-45BE-90D3-75436DC3B35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79AD1222-1178-4A4A-BE1A-967E4BB901B2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5BF42914-ACB0-40C6-AF90-1FEEAAB9751D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7BAA47E8-A2F8-44E2-8281-A871E4074BF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3A90B196-AF72-4F8D-8E7D-93B6510FCB6B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CCB3478B-640A-4823-B77C-12148FF61022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1748B4DC-7459-4A18-9E5C-9F3EB6812626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A6EA204F-6655-4EC8-9A4A-706C747079B1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1CF3C827-5AD8-4665-9E18-869804B4422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BF2DAA37-2958-4452-A16B-4C3E40DE2C53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94315CA8-8E86-4C8E-873D-D187904B9442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0843F686-DB91-4FFE-851E-607BE7FCDDA5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A80BC869-4211-43C1-9C6B-58A40244977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564E96F4-EBAC-44A7-A0CD-BF54BA01B3C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8A9530C9-6611-435B-B8CE-69C18D7085F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6D0EFEFC-162A-47B6-980A-3AAD4785C48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FA12090F-7CAF-420E-8541-3D607832F742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AC7DE028-B95D-4329-B2E6-7993966E1B9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EBF9400-8C15-4E99-84BF-192BAFBB19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36066461-ADE0-45AF-AD71-93152DCF532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43C88096-8F49-4E12-AA95-95C938BC4DB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94BEB888-0A41-46C4-BEF2-19DED17437A5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2EAEF722-5076-4117-9406-23C833938EEA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992115E5-A9BB-47B1-BA39-4F656CBE1C04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1C6344E3-34E1-4FEA-BF68-27E2CAFDED31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BE9167EE-C79A-481B-BBF1-AEFB0F1D29AD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AC94EBB3-04B7-47BA-8F5B-DC73CC087E6D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9AA66CF6-42E3-4944-997E-49BC17097F5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D3CE1A06-F2E2-4586-8312-A6F4BFBF0DC9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C4B5C7F-BBC1-40A0-B92E-3BE9E1DB142E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379F3295-769F-469C-A0FB-AF4C440232DD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EF038183-251A-4AE4-AB98-879893FEBF32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B9798420-837E-4369-A205-C427FA6708B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BFAC348-62BA-40C2-97A0-940B4D2B3BC0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02D47285-F25E-41AB-9445-BFBCB71CD899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C08DFA68-E31F-4D5B-A230-640F8FCB341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CF27E7E3-616F-4671-94E3-0657CE9D274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68355C24-CEA3-4443-81BC-A83D2599F2A0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CDC2F252-99F9-47C9-8F63-761C03096D96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E8DEC3F5-2FCF-4428-B736-7C3C4BD3F6A5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9F7D023B-8B50-4B8E-90C5-74E095F2C7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78DC44B1-9C3B-494D-9824-54AF3DEBF259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6519C030-3573-42BA-9E17-8FCF1FD1DDB3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1D32EDE3-2DA7-48A5-82B6-7E2651E395DA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CAB700B5-3E66-4E4B-BA39-F347052EA99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E4552E36-7E50-499D-98D5-D31A80EFB5EF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549BDE46-5FC8-4347-AEA2-B10AC565CBD4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F1698A38-C7DD-42DC-B0EF-E0B90B11F66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A4655321-CF57-489E-B30C-59269203E67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1E087F51-65C9-47C9-B6D1-EF421820CC53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4C466EA1-3A35-495B-BBC9-A3BC73FC2A9A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721AD034-9587-45A6-A5E3-D9CFF6158093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69285C6F-B593-4950-95AC-FBCD7840ACB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5F2F0FEC-AF3B-45D5-AE7E-7E5E265B1CFE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EA8D6BEF-99A5-41AC-8B94-6600E7B4ACC8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6E30875-A959-4AA4-8E1B-1815F4287B0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664EF854-0425-4636-938A-5AB45B1B1D2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4F0F6436-D633-4380-BFE7-11F188A9C96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711837D3-A533-4432-9C66-16F5225B6A6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3E417934-774F-4162-B6BC-FE8EA5150B91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9906377B-6F08-4429-846A-9C0B554411CB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2BD49BFE-9CC1-4095-9A46-BCFBF99B4B3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9C90A616-4D2A-4E1A-B223-08A7349F5B42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1342ADBF-2D3E-4BA0-9537-340707D3620E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9BFD74EC-EDB9-458B-AF39-5E5ED804CCE8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08722686-8023-4B3F-BD5E-F22B7991B19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30E9F5A2-64D1-4833-887B-2425027FC68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923A3125-9020-400B-8044-B6318AAA69E1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7267FB05-96F8-4465-9EC3-02B22A13B191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AD8A5744-2551-4925-88B5-B5419D0B4CDF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3F971A81-8A79-4E58-8126-88DA3D58455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89E18058-F5E2-4E90-8B54-58DAB8E75AF0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E2F542D-F684-48ED-9ACA-0E94F2F0807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20D7E0A3-8A4E-4C81-95B1-D68B07308DF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25B6FFED-1369-42ED-BD14-DFDD18AC238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E4055A6C-042A-409E-BE2F-A5B0E6B96CC9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B150D7EF-F37A-4184-9823-6727DF5AAB0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FDAC0A44-9433-4A9D-9084-69114F9E13F9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F6870E26-15D2-40C0-97B2-589BDA7C0EF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503E8018-88C2-4A85-AC9F-B6198E40895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E8A28EFE-A660-4D49-8C6C-80BF0D3B5E3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A4EB2A24-01C2-4DC7-919C-143E59A89837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4B4FD3F5-DB8B-45FF-A0BC-3A063F013DC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4A6F4F-42B8-4F6D-B641-ADBE073C88E7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445195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0" grpId="0" animBg="1"/>
      <p:bldP spid="3961" grpId="0" animBg="1"/>
      <p:bldP spid="3962" grpId="0" animBg="1"/>
      <p:bldP spid="4112" grpId="0"/>
      <p:bldP spid="4113" grpId="0"/>
      <p:bldP spid="41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1292478"/>
              </p:ext>
            </p:extLst>
          </p:nvPr>
        </p:nvGraphicFramePr>
        <p:xfrm>
          <a:off x="-6927180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-933782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-980209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-3434732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-4418238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-385192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-3087477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4318030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807308" y="1865901"/>
            <a:ext cx="3026170" cy="2700710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F206FFE-1466-48E6-84B7-BBBDCD67A267}"/>
              </a:ext>
            </a:extLst>
          </p:cNvPr>
          <p:cNvGrpSpPr/>
          <p:nvPr/>
        </p:nvGrpSpPr>
        <p:grpSpPr>
          <a:xfrm>
            <a:off x="7564851" y="1547966"/>
            <a:ext cx="675100" cy="356100"/>
            <a:chOff x="7564851" y="1547966"/>
            <a:chExt cx="675100" cy="356100"/>
          </a:xfrm>
        </p:grpSpPr>
        <p:sp>
          <p:nvSpPr>
            <p:cNvPr id="23" name="Google Shape;263;p19">
              <a:extLst>
                <a:ext uri="{FF2B5EF4-FFF2-40B4-BE49-F238E27FC236}">
                  <a16:creationId xmlns:a16="http://schemas.microsoft.com/office/drawing/2014/main" id="{48059278-1006-4B71-BD2D-F33C7D1A9C62}"/>
                </a:ext>
              </a:extLst>
            </p:cNvPr>
            <p:cNvSpPr/>
            <p:nvPr/>
          </p:nvSpPr>
          <p:spPr>
            <a:xfrm>
              <a:off x="7564851" y="17582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4;p19">
              <a:extLst>
                <a:ext uri="{FF2B5EF4-FFF2-40B4-BE49-F238E27FC236}">
                  <a16:creationId xmlns:a16="http://schemas.microsoft.com/office/drawing/2014/main" id="{7ED86162-0F1D-4E9F-BA2C-20C01A0FC7F9}"/>
                </a:ext>
              </a:extLst>
            </p:cNvPr>
            <p:cNvSpPr/>
            <p:nvPr/>
          </p:nvSpPr>
          <p:spPr>
            <a:xfrm>
              <a:off x="7846351" y="1547966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71415AF-139C-45DE-965F-A5C4C37B01DA}"/>
              </a:ext>
            </a:extLst>
          </p:cNvPr>
          <p:cNvGrpSpPr/>
          <p:nvPr/>
        </p:nvGrpSpPr>
        <p:grpSpPr>
          <a:xfrm>
            <a:off x="3640764" y="1289744"/>
            <a:ext cx="871987" cy="358579"/>
            <a:chOff x="3640764" y="1289744"/>
            <a:chExt cx="871987" cy="358579"/>
          </a:xfrm>
        </p:grpSpPr>
        <p:sp>
          <p:nvSpPr>
            <p:cNvPr id="25" name="Google Shape;265;p19">
              <a:extLst>
                <a:ext uri="{FF2B5EF4-FFF2-40B4-BE49-F238E27FC236}">
                  <a16:creationId xmlns:a16="http://schemas.microsoft.com/office/drawing/2014/main" id="{9FCBC2B3-6793-4796-AD5D-87400326CC33}"/>
                </a:ext>
              </a:extLst>
            </p:cNvPr>
            <p:cNvSpPr/>
            <p:nvPr/>
          </p:nvSpPr>
          <p:spPr>
            <a:xfrm rot="10800000">
              <a:off x="4119151" y="1502523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6;p19">
              <a:extLst>
                <a:ext uri="{FF2B5EF4-FFF2-40B4-BE49-F238E27FC236}">
                  <a16:creationId xmlns:a16="http://schemas.microsoft.com/office/drawing/2014/main" id="{3345775A-9867-45DD-90C1-EC389998420C}"/>
                </a:ext>
              </a:extLst>
            </p:cNvPr>
            <p:cNvSpPr/>
            <p:nvPr/>
          </p:nvSpPr>
          <p:spPr>
            <a:xfrm rot="10800000">
              <a:off x="3922264" y="12897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7;p19">
              <a:extLst>
                <a:ext uri="{FF2B5EF4-FFF2-40B4-BE49-F238E27FC236}">
                  <a16:creationId xmlns:a16="http://schemas.microsoft.com/office/drawing/2014/main" id="{E79EBAFF-6249-4DB6-AC10-2412DDB843A3}"/>
                </a:ext>
              </a:extLst>
            </p:cNvPr>
            <p:cNvSpPr/>
            <p:nvPr/>
          </p:nvSpPr>
          <p:spPr>
            <a:xfrm rot="10800000">
              <a:off x="3640764" y="1500044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BF3CB1E-538B-4F9A-92B4-D9406C4B55F0}"/>
              </a:ext>
            </a:extLst>
          </p:cNvPr>
          <p:cNvGrpSpPr/>
          <p:nvPr/>
        </p:nvGrpSpPr>
        <p:grpSpPr>
          <a:xfrm>
            <a:off x="5597593" y="4236515"/>
            <a:ext cx="891500" cy="356100"/>
            <a:chOff x="5597593" y="4236515"/>
            <a:chExt cx="891500" cy="356100"/>
          </a:xfrm>
        </p:grpSpPr>
        <p:sp>
          <p:nvSpPr>
            <p:cNvPr id="29" name="Google Shape;268;p19">
              <a:extLst>
                <a:ext uri="{FF2B5EF4-FFF2-40B4-BE49-F238E27FC236}">
                  <a16:creationId xmlns:a16="http://schemas.microsoft.com/office/drawing/2014/main" id="{884D9379-55AF-4422-9465-1B0986B7AFC0}"/>
                </a:ext>
              </a:extLst>
            </p:cNvPr>
            <p:cNvSpPr/>
            <p:nvPr/>
          </p:nvSpPr>
          <p:spPr>
            <a:xfrm>
              <a:off x="60954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9;p19">
              <a:extLst>
                <a:ext uri="{FF2B5EF4-FFF2-40B4-BE49-F238E27FC236}">
                  <a16:creationId xmlns:a16="http://schemas.microsoft.com/office/drawing/2014/main" id="{444FDEED-E34E-432A-93C9-E15209CD8F45}"/>
                </a:ext>
              </a:extLst>
            </p:cNvPr>
            <p:cNvSpPr/>
            <p:nvPr/>
          </p:nvSpPr>
          <p:spPr>
            <a:xfrm flipH="1">
              <a:off x="5879093" y="44468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0;p19">
              <a:extLst>
                <a:ext uri="{FF2B5EF4-FFF2-40B4-BE49-F238E27FC236}">
                  <a16:creationId xmlns:a16="http://schemas.microsoft.com/office/drawing/2014/main" id="{D8E80A1E-B959-4836-983E-EB5B1C836D2E}"/>
                </a:ext>
              </a:extLst>
            </p:cNvPr>
            <p:cNvSpPr/>
            <p:nvPr/>
          </p:nvSpPr>
          <p:spPr>
            <a:xfrm flipH="1">
              <a:off x="5597593" y="4236515"/>
              <a:ext cx="393600" cy="14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" name="Rectangle: Top Corners Rounded 486">
            <a:extLst>
              <a:ext uri="{FF2B5EF4-FFF2-40B4-BE49-F238E27FC236}">
                <a16:creationId xmlns:a16="http://schemas.microsoft.com/office/drawing/2014/main" id="{D5BF0A47-ADB2-44CE-9FB0-9B9DEC0241F0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8" name="Picture 2">
            <a:extLst>
              <a:ext uri="{FF2B5EF4-FFF2-40B4-BE49-F238E27FC236}">
                <a16:creationId xmlns:a16="http://schemas.microsoft.com/office/drawing/2014/main" id="{A18F9FA1-35ED-4A64-9DD9-7C7B50A1B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9" name="Title 1">
            <a:extLst>
              <a:ext uri="{FF2B5EF4-FFF2-40B4-BE49-F238E27FC236}">
                <a16:creationId xmlns:a16="http://schemas.microsoft.com/office/drawing/2014/main" id="{2C93BD2B-8455-4384-812E-8FAAABBF8055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1EFEFDC1-D7A6-46D8-9B5A-6A4F041FCEA2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" name="Title 1">
            <a:extLst>
              <a:ext uri="{FF2B5EF4-FFF2-40B4-BE49-F238E27FC236}">
                <a16:creationId xmlns:a16="http://schemas.microsoft.com/office/drawing/2014/main" id="{1AFAFB53-1B92-48EA-9BAB-51F181904D6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92" name="Picture 2" descr="C.S.I. Group – ไทย">
            <a:extLst>
              <a:ext uri="{FF2B5EF4-FFF2-40B4-BE49-F238E27FC236}">
                <a16:creationId xmlns:a16="http://schemas.microsoft.com/office/drawing/2014/main" id="{18EA8A1A-F3B3-41D0-9EDA-7B0D2E6C96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7518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11609784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810" y="754277"/>
            <a:ext cx="6004956" cy="375385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หน้าจออัปโหลดรูปภาพ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1" name="Title 1">
            <a:extLst>
              <a:ext uri="{FF2B5EF4-FFF2-40B4-BE49-F238E27FC236}">
                <a16:creationId xmlns:a16="http://schemas.microsoft.com/office/drawing/2014/main" id="{3C575457-153B-4601-9346-74CA68A2C492}"/>
              </a:ext>
            </a:extLst>
          </p:cNvPr>
          <p:cNvSpPr txBox="1">
            <a:spLocks/>
          </p:cNvSpPr>
          <p:nvPr/>
        </p:nvSpPr>
        <p:spPr>
          <a:xfrm>
            <a:off x="219640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 up</a:t>
            </a: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8" name="Rectangle: Top Corners Rounded 337">
            <a:extLst>
              <a:ext uri="{FF2B5EF4-FFF2-40B4-BE49-F238E27FC236}">
                <a16:creationId xmlns:a16="http://schemas.microsoft.com/office/drawing/2014/main" id="{C8F21A15-4EB2-4B0B-BFD9-96772EA415D3}"/>
              </a:ext>
            </a:extLst>
          </p:cNvPr>
          <p:cNvSpPr/>
          <p:nvPr/>
        </p:nvSpPr>
        <p:spPr>
          <a:xfrm rot="10800000">
            <a:off x="0" y="-136521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9" name="Picture 2">
            <a:extLst>
              <a:ext uri="{FF2B5EF4-FFF2-40B4-BE49-F238E27FC236}">
                <a16:creationId xmlns:a16="http://schemas.microsoft.com/office/drawing/2014/main" id="{A5C497E1-16CE-4398-A11D-6C4341B58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129974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0" name="Title 1">
            <a:extLst>
              <a:ext uri="{FF2B5EF4-FFF2-40B4-BE49-F238E27FC236}">
                <a16:creationId xmlns:a16="http://schemas.microsoft.com/office/drawing/2014/main" id="{7A0A74F9-9A9A-48A2-BC74-6060AC05AF1C}"/>
              </a:ext>
            </a:extLst>
          </p:cNvPr>
          <p:cNvSpPr txBox="1">
            <a:spLocks/>
          </p:cNvSpPr>
          <p:nvPr/>
        </p:nvSpPr>
        <p:spPr>
          <a:xfrm>
            <a:off x="1907184" y="-123894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41" name="Straight Connector 340">
            <a:extLst>
              <a:ext uri="{FF2B5EF4-FFF2-40B4-BE49-F238E27FC236}">
                <a16:creationId xmlns:a16="http://schemas.microsoft.com/office/drawing/2014/main" id="{F3172050-8915-4AAB-A2D6-6E3E809E3BC1}"/>
              </a:ext>
            </a:extLst>
          </p:cNvPr>
          <p:cNvCxnSpPr/>
          <p:nvPr/>
        </p:nvCxnSpPr>
        <p:spPr>
          <a:xfrm>
            <a:off x="1836064" y="-123943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2" name="Title 1">
            <a:extLst>
              <a:ext uri="{FF2B5EF4-FFF2-40B4-BE49-F238E27FC236}">
                <a16:creationId xmlns:a16="http://schemas.microsoft.com/office/drawing/2014/main" id="{BF791EAD-320A-4EAD-A278-86989B4A9697}"/>
              </a:ext>
            </a:extLst>
          </p:cNvPr>
          <p:cNvSpPr txBox="1">
            <a:spLocks/>
          </p:cNvSpPr>
          <p:nvPr/>
        </p:nvSpPr>
        <p:spPr>
          <a:xfrm>
            <a:off x="1907184" y="-98098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43" name="Picture 2" descr="C.S.I. Group – ไทย">
            <a:extLst>
              <a:ext uri="{FF2B5EF4-FFF2-40B4-BE49-F238E27FC236}">
                <a16:creationId xmlns:a16="http://schemas.microsoft.com/office/drawing/2014/main" id="{F699FBBF-0A69-42E6-9455-6C5F4BE49B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123859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540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8" name="Picture 497">
            <a:extLst>
              <a:ext uri="{FF2B5EF4-FFF2-40B4-BE49-F238E27FC236}">
                <a16:creationId xmlns:a16="http://schemas.microsoft.com/office/drawing/2014/main" id="{57DC06DC-80D6-4B29-BAC8-FC05A2B8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1991" y="754277"/>
            <a:ext cx="5986593" cy="375385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513559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Mock up</a:t>
            </a: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56;p7">
            <a:extLst>
              <a:ext uri="{FF2B5EF4-FFF2-40B4-BE49-F238E27FC236}">
                <a16:creationId xmlns:a16="http://schemas.microsoft.com/office/drawing/2014/main" id="{4424405E-F425-439C-90AB-AB0020F4F9B2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5CEB046-2913-40C0-BE86-95CA6B055A0F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E25CB11-ECB2-4729-A858-C806CF8192F0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2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CF39A4-4FAC-4161-973E-DD1E2958275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4E30049E-264F-4590-BB8C-A64789D10E30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F460CAEB-7BFA-48D7-A3D7-1CB62028851A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832744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หน้าจอเข้าสู่ระบบ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28" t="19707" r="17640" b="7606"/>
          <a:stretch/>
        </p:blipFill>
        <p:spPr>
          <a:xfrm>
            <a:off x="2596058" y="824235"/>
            <a:ext cx="5964871" cy="3738671"/>
          </a:xfrm>
          <a:prstGeom prst="rect">
            <a:avLst/>
          </a:prstGeom>
        </p:spPr>
      </p:pic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71E77409-6D15-4067-A09C-EC1328A1FA36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E08817-D894-4811-97F4-DA5F7C8A416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88147FD-A3AE-4325-A7F0-A92CCF44ACB8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4C44963-01B1-4881-B817-06A972F2C24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05157-AF8D-4517-9E7C-2447369313C2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ED1E3A4-88E3-4552-8917-2774ACF9023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8697857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หน้าจออัปโหลดรูปภาพ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870553" y="824235"/>
            <a:ext cx="5415880" cy="3738671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78E19DC3-30F2-4B2B-BDBC-E84E179CF621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4F34C8-408B-416B-96A8-846237D0CD25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6699B-499A-4125-982C-6750DDAC0C1F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B469853-2A13-44A3-8D1E-B15C0AF00E0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CE6A17A-4E3E-4455-9A75-D0BA9A31F704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6940144-991D-40A7-A5CD-162C81476C2D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4867706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73346" y="859141"/>
            <a:ext cx="5810294" cy="3668858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869365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หน้าจอจัดการข้อมูลต้นแบบของวัตถุอ้างอิง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73346" y="861954"/>
            <a:ext cx="5810294" cy="3663232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858418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หน้าจอตรวจสอบประวัติการใช้งานระบบ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9417CB-BD58-40D8-B76D-4B001030FAAD}"/>
              </a:ext>
            </a:extLst>
          </p:cNvPr>
          <p:cNvSpPr txBox="1">
            <a:spLocks/>
          </p:cNvSpPr>
          <p:nvPr/>
        </p:nvSpPr>
        <p:spPr>
          <a:xfrm>
            <a:off x="219640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E64B6-C218-4CB9-9613-BC18A99B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687838" y="861954"/>
            <a:ext cx="5781309" cy="3663232"/>
          </a:xfrm>
          <a:prstGeom prst="rect">
            <a:avLst/>
          </a:prstGeom>
        </p:spPr>
      </p:pic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2F039181-992B-4726-9C56-4984CEF15D59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96F5FD-D115-4731-84BB-F15EE27E3DB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10BB0EC-3805-4086-BEC1-06FDC8BBF28A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6F0B14D-1FA0-4D44-BA10-7A0A2EB7D939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59083880-9614-4246-AB31-6E2C69939C2F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7C999F02-3751-480A-932D-F23E8A881DF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31" name="Google Shape;1474;p48">
            <a:extLst>
              <a:ext uri="{FF2B5EF4-FFF2-40B4-BE49-F238E27FC236}">
                <a16:creationId xmlns:a16="http://schemas.microsoft.com/office/drawing/2014/main" id="{BC4624E9-3394-493E-94E5-C3D73A1E888C}"/>
              </a:ext>
            </a:extLst>
          </p:cNvPr>
          <p:cNvGrpSpPr/>
          <p:nvPr/>
        </p:nvGrpSpPr>
        <p:grpSpPr>
          <a:xfrm>
            <a:off x="9419853" y="3742184"/>
            <a:ext cx="1148634" cy="881757"/>
            <a:chOff x="4161595" y="1612682"/>
            <a:chExt cx="3892507" cy="2988110"/>
          </a:xfrm>
        </p:grpSpPr>
        <p:sp>
          <p:nvSpPr>
            <p:cNvPr id="332" name="Google Shape;1475;p48">
              <a:extLst>
                <a:ext uri="{FF2B5EF4-FFF2-40B4-BE49-F238E27FC236}">
                  <a16:creationId xmlns:a16="http://schemas.microsoft.com/office/drawing/2014/main" id="{0DE38CBC-0C50-4B1A-A799-FD107DEF7355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476;p48">
              <a:extLst>
                <a:ext uri="{FF2B5EF4-FFF2-40B4-BE49-F238E27FC236}">
                  <a16:creationId xmlns:a16="http://schemas.microsoft.com/office/drawing/2014/main" id="{F9D6158E-E659-4AEF-8247-59A3E36FA89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477;p48">
              <a:extLst>
                <a:ext uri="{FF2B5EF4-FFF2-40B4-BE49-F238E27FC236}">
                  <a16:creationId xmlns:a16="http://schemas.microsoft.com/office/drawing/2014/main" id="{B18B2F53-223D-4115-AF44-B31DF1DC7972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478;p48">
              <a:extLst>
                <a:ext uri="{FF2B5EF4-FFF2-40B4-BE49-F238E27FC236}">
                  <a16:creationId xmlns:a16="http://schemas.microsoft.com/office/drawing/2014/main" id="{D7F97672-B9CD-4A8C-AD84-52FCD338CDFD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479;p48">
              <a:extLst>
                <a:ext uri="{FF2B5EF4-FFF2-40B4-BE49-F238E27FC236}">
                  <a16:creationId xmlns:a16="http://schemas.microsoft.com/office/drawing/2014/main" id="{D4098473-A2F4-4AA4-AAA0-AB681EB2E38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480;p48">
              <a:extLst>
                <a:ext uri="{FF2B5EF4-FFF2-40B4-BE49-F238E27FC236}">
                  <a16:creationId xmlns:a16="http://schemas.microsoft.com/office/drawing/2014/main" id="{7575C7FF-DB0A-478D-93C7-9D75C6B279BF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481;p48">
              <a:extLst>
                <a:ext uri="{FF2B5EF4-FFF2-40B4-BE49-F238E27FC236}">
                  <a16:creationId xmlns:a16="http://schemas.microsoft.com/office/drawing/2014/main" id="{426950BC-F1A7-4763-9690-4E5D4EA933E8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482;p48">
              <a:extLst>
                <a:ext uri="{FF2B5EF4-FFF2-40B4-BE49-F238E27FC236}">
                  <a16:creationId xmlns:a16="http://schemas.microsoft.com/office/drawing/2014/main" id="{142BB5C8-25EE-43D7-A8CF-A2B8DF7CC4E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483;p48">
              <a:extLst>
                <a:ext uri="{FF2B5EF4-FFF2-40B4-BE49-F238E27FC236}">
                  <a16:creationId xmlns:a16="http://schemas.microsoft.com/office/drawing/2014/main" id="{463776F8-C274-4B22-8B10-1481646143B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484;p48">
              <a:extLst>
                <a:ext uri="{FF2B5EF4-FFF2-40B4-BE49-F238E27FC236}">
                  <a16:creationId xmlns:a16="http://schemas.microsoft.com/office/drawing/2014/main" id="{C1805CE1-51EA-4226-A2EB-B9D8DE28062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485;p48">
              <a:extLst>
                <a:ext uri="{FF2B5EF4-FFF2-40B4-BE49-F238E27FC236}">
                  <a16:creationId xmlns:a16="http://schemas.microsoft.com/office/drawing/2014/main" id="{EC74E417-1343-4014-B5A6-E7B536AFB030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486;p48">
              <a:extLst>
                <a:ext uri="{FF2B5EF4-FFF2-40B4-BE49-F238E27FC236}">
                  <a16:creationId xmlns:a16="http://schemas.microsoft.com/office/drawing/2014/main" id="{B2952969-72EC-4500-9147-CE28F8865B6C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487;p48">
              <a:extLst>
                <a:ext uri="{FF2B5EF4-FFF2-40B4-BE49-F238E27FC236}">
                  <a16:creationId xmlns:a16="http://schemas.microsoft.com/office/drawing/2014/main" id="{8614CE99-A521-44CF-9945-EA5C0FD250CF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488;p48">
              <a:extLst>
                <a:ext uri="{FF2B5EF4-FFF2-40B4-BE49-F238E27FC236}">
                  <a16:creationId xmlns:a16="http://schemas.microsoft.com/office/drawing/2014/main" id="{19CA6AD5-01AC-4EB1-BB3B-A94713392A8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489;p48">
              <a:extLst>
                <a:ext uri="{FF2B5EF4-FFF2-40B4-BE49-F238E27FC236}">
                  <a16:creationId xmlns:a16="http://schemas.microsoft.com/office/drawing/2014/main" id="{3CAA74F7-29B7-4A76-91BD-57ABE609312B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490;p48">
              <a:extLst>
                <a:ext uri="{FF2B5EF4-FFF2-40B4-BE49-F238E27FC236}">
                  <a16:creationId xmlns:a16="http://schemas.microsoft.com/office/drawing/2014/main" id="{366D52A6-9B92-45D8-BF2F-5715C2D9BB4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491;p48">
              <a:extLst>
                <a:ext uri="{FF2B5EF4-FFF2-40B4-BE49-F238E27FC236}">
                  <a16:creationId xmlns:a16="http://schemas.microsoft.com/office/drawing/2014/main" id="{4AD2EFF8-880B-4823-A464-F206DD50E90A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492;p48">
              <a:extLst>
                <a:ext uri="{FF2B5EF4-FFF2-40B4-BE49-F238E27FC236}">
                  <a16:creationId xmlns:a16="http://schemas.microsoft.com/office/drawing/2014/main" id="{D1F5CE99-47DF-4A83-A20A-C799EF09B2E1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493;p48">
              <a:extLst>
                <a:ext uri="{FF2B5EF4-FFF2-40B4-BE49-F238E27FC236}">
                  <a16:creationId xmlns:a16="http://schemas.microsoft.com/office/drawing/2014/main" id="{75BCC3D2-9A4B-4468-A77C-63FBA76F55A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494;p48">
              <a:extLst>
                <a:ext uri="{FF2B5EF4-FFF2-40B4-BE49-F238E27FC236}">
                  <a16:creationId xmlns:a16="http://schemas.microsoft.com/office/drawing/2014/main" id="{11FA9868-31C1-41F9-B804-8BF66EE92BD0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495;p48">
              <a:extLst>
                <a:ext uri="{FF2B5EF4-FFF2-40B4-BE49-F238E27FC236}">
                  <a16:creationId xmlns:a16="http://schemas.microsoft.com/office/drawing/2014/main" id="{FE13D38A-9415-489F-B69B-DE1F037EC5D7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496;p48">
              <a:extLst>
                <a:ext uri="{FF2B5EF4-FFF2-40B4-BE49-F238E27FC236}">
                  <a16:creationId xmlns:a16="http://schemas.microsoft.com/office/drawing/2014/main" id="{7BD18674-8998-460E-B9D2-45B6A34C2884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497;p48">
              <a:extLst>
                <a:ext uri="{FF2B5EF4-FFF2-40B4-BE49-F238E27FC236}">
                  <a16:creationId xmlns:a16="http://schemas.microsoft.com/office/drawing/2014/main" id="{E0353354-BF15-4DB2-A83D-3FE210FC146B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498;p48">
              <a:extLst>
                <a:ext uri="{FF2B5EF4-FFF2-40B4-BE49-F238E27FC236}">
                  <a16:creationId xmlns:a16="http://schemas.microsoft.com/office/drawing/2014/main" id="{FAC3CC59-8A34-4CBC-8128-2CEEE7C156E6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499;p48">
              <a:extLst>
                <a:ext uri="{FF2B5EF4-FFF2-40B4-BE49-F238E27FC236}">
                  <a16:creationId xmlns:a16="http://schemas.microsoft.com/office/drawing/2014/main" id="{F702C3DF-D8B1-48EA-94EB-13241F6DA472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00;p48">
              <a:extLst>
                <a:ext uri="{FF2B5EF4-FFF2-40B4-BE49-F238E27FC236}">
                  <a16:creationId xmlns:a16="http://schemas.microsoft.com/office/drawing/2014/main" id="{E0F3ABD5-17BD-4B0B-8DDA-88D40E2BA4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01;p48">
              <a:extLst>
                <a:ext uri="{FF2B5EF4-FFF2-40B4-BE49-F238E27FC236}">
                  <a16:creationId xmlns:a16="http://schemas.microsoft.com/office/drawing/2014/main" id="{F646ED94-ECB6-4921-A29F-D4A30F933AC5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02;p48">
              <a:extLst>
                <a:ext uri="{FF2B5EF4-FFF2-40B4-BE49-F238E27FC236}">
                  <a16:creationId xmlns:a16="http://schemas.microsoft.com/office/drawing/2014/main" id="{2013598D-846D-435C-849D-C85BC0E693C6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03;p48">
              <a:extLst>
                <a:ext uri="{FF2B5EF4-FFF2-40B4-BE49-F238E27FC236}">
                  <a16:creationId xmlns:a16="http://schemas.microsoft.com/office/drawing/2014/main" id="{3D3A4C8C-33B3-4295-BA75-255015BD51BF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04;p48">
              <a:extLst>
                <a:ext uri="{FF2B5EF4-FFF2-40B4-BE49-F238E27FC236}">
                  <a16:creationId xmlns:a16="http://schemas.microsoft.com/office/drawing/2014/main" id="{87478B90-A973-463C-93E7-01FDB5D9E0A8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05;p48">
              <a:extLst>
                <a:ext uri="{FF2B5EF4-FFF2-40B4-BE49-F238E27FC236}">
                  <a16:creationId xmlns:a16="http://schemas.microsoft.com/office/drawing/2014/main" id="{15228B3E-6AED-4CF7-8839-5C6D07D39835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06;p48">
              <a:extLst>
                <a:ext uri="{FF2B5EF4-FFF2-40B4-BE49-F238E27FC236}">
                  <a16:creationId xmlns:a16="http://schemas.microsoft.com/office/drawing/2014/main" id="{F9550FE6-E8DE-4CF9-A20A-F0F1EEADFE04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07;p48">
              <a:extLst>
                <a:ext uri="{FF2B5EF4-FFF2-40B4-BE49-F238E27FC236}">
                  <a16:creationId xmlns:a16="http://schemas.microsoft.com/office/drawing/2014/main" id="{9F08861B-303B-4356-9D97-AD94134A7A9D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08;p48">
              <a:extLst>
                <a:ext uri="{FF2B5EF4-FFF2-40B4-BE49-F238E27FC236}">
                  <a16:creationId xmlns:a16="http://schemas.microsoft.com/office/drawing/2014/main" id="{8710DBE7-8854-489A-8BED-683A8F51A9A0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09;p48">
              <a:extLst>
                <a:ext uri="{FF2B5EF4-FFF2-40B4-BE49-F238E27FC236}">
                  <a16:creationId xmlns:a16="http://schemas.microsoft.com/office/drawing/2014/main" id="{69197A0F-9F64-4F81-A49A-A3F8DCB55C2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10;p48">
              <a:extLst>
                <a:ext uri="{FF2B5EF4-FFF2-40B4-BE49-F238E27FC236}">
                  <a16:creationId xmlns:a16="http://schemas.microsoft.com/office/drawing/2014/main" id="{A49FC665-B855-4212-A625-779B5A2AE63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11;p48">
              <a:extLst>
                <a:ext uri="{FF2B5EF4-FFF2-40B4-BE49-F238E27FC236}">
                  <a16:creationId xmlns:a16="http://schemas.microsoft.com/office/drawing/2014/main" id="{FC56762A-F998-441D-BF43-E7A9633DC65B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12;p48">
              <a:extLst>
                <a:ext uri="{FF2B5EF4-FFF2-40B4-BE49-F238E27FC236}">
                  <a16:creationId xmlns:a16="http://schemas.microsoft.com/office/drawing/2014/main" id="{EA15B67D-EAE6-471A-BC56-90178D9D846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13;p48">
              <a:extLst>
                <a:ext uri="{FF2B5EF4-FFF2-40B4-BE49-F238E27FC236}">
                  <a16:creationId xmlns:a16="http://schemas.microsoft.com/office/drawing/2014/main" id="{B8EEE0EE-9612-463D-AB1C-AE56F8454905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14;p48">
              <a:extLst>
                <a:ext uri="{FF2B5EF4-FFF2-40B4-BE49-F238E27FC236}">
                  <a16:creationId xmlns:a16="http://schemas.microsoft.com/office/drawing/2014/main" id="{12B009BC-1ABA-4E6F-A211-25C6522B1187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15;p48">
              <a:extLst>
                <a:ext uri="{FF2B5EF4-FFF2-40B4-BE49-F238E27FC236}">
                  <a16:creationId xmlns:a16="http://schemas.microsoft.com/office/drawing/2014/main" id="{957C8163-0065-4AB9-B368-27E60C291C1B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16;p48">
              <a:extLst>
                <a:ext uri="{FF2B5EF4-FFF2-40B4-BE49-F238E27FC236}">
                  <a16:creationId xmlns:a16="http://schemas.microsoft.com/office/drawing/2014/main" id="{86FCBE6F-3021-4F7B-BC62-D1FCDB88ABDD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17;p48">
              <a:extLst>
                <a:ext uri="{FF2B5EF4-FFF2-40B4-BE49-F238E27FC236}">
                  <a16:creationId xmlns:a16="http://schemas.microsoft.com/office/drawing/2014/main" id="{C66788B4-4B39-4A4D-BA1E-19933CA5B489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18;p48">
              <a:extLst>
                <a:ext uri="{FF2B5EF4-FFF2-40B4-BE49-F238E27FC236}">
                  <a16:creationId xmlns:a16="http://schemas.microsoft.com/office/drawing/2014/main" id="{A24B45E9-D4BD-4EDD-8119-A204D659B5CB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19;p48">
              <a:extLst>
                <a:ext uri="{FF2B5EF4-FFF2-40B4-BE49-F238E27FC236}">
                  <a16:creationId xmlns:a16="http://schemas.microsoft.com/office/drawing/2014/main" id="{FCBC4EA1-FA0E-442A-8DB1-9EE142EB8F0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20;p48">
              <a:extLst>
                <a:ext uri="{FF2B5EF4-FFF2-40B4-BE49-F238E27FC236}">
                  <a16:creationId xmlns:a16="http://schemas.microsoft.com/office/drawing/2014/main" id="{2F532293-797A-4620-8888-9DB3CCBBB68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21;p48">
              <a:extLst>
                <a:ext uri="{FF2B5EF4-FFF2-40B4-BE49-F238E27FC236}">
                  <a16:creationId xmlns:a16="http://schemas.microsoft.com/office/drawing/2014/main" id="{84621572-CB0A-4421-B98D-6A2F29D46DD8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22;p48">
              <a:extLst>
                <a:ext uri="{FF2B5EF4-FFF2-40B4-BE49-F238E27FC236}">
                  <a16:creationId xmlns:a16="http://schemas.microsoft.com/office/drawing/2014/main" id="{460DC616-479C-41CF-9545-079C5B5EE263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23;p48">
              <a:extLst>
                <a:ext uri="{FF2B5EF4-FFF2-40B4-BE49-F238E27FC236}">
                  <a16:creationId xmlns:a16="http://schemas.microsoft.com/office/drawing/2014/main" id="{501BFAB3-FB6F-4135-BF04-B2D2C79EF3D9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524;p48">
              <a:extLst>
                <a:ext uri="{FF2B5EF4-FFF2-40B4-BE49-F238E27FC236}">
                  <a16:creationId xmlns:a16="http://schemas.microsoft.com/office/drawing/2014/main" id="{A72EFC60-2D7C-4F28-ACA6-F22BC4E78C9D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25;p48">
              <a:extLst>
                <a:ext uri="{FF2B5EF4-FFF2-40B4-BE49-F238E27FC236}">
                  <a16:creationId xmlns:a16="http://schemas.microsoft.com/office/drawing/2014/main" id="{220ACC94-D45C-4E8B-870E-F250D888D2AF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526;p48">
              <a:extLst>
                <a:ext uri="{FF2B5EF4-FFF2-40B4-BE49-F238E27FC236}">
                  <a16:creationId xmlns:a16="http://schemas.microsoft.com/office/drawing/2014/main" id="{8B5C1158-34A3-4366-B9EB-6F27A3FE0894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27;p48">
              <a:extLst>
                <a:ext uri="{FF2B5EF4-FFF2-40B4-BE49-F238E27FC236}">
                  <a16:creationId xmlns:a16="http://schemas.microsoft.com/office/drawing/2014/main" id="{C5BB6706-A5FB-4525-AC8C-6B18F6C3A9BC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28;p48">
              <a:extLst>
                <a:ext uri="{FF2B5EF4-FFF2-40B4-BE49-F238E27FC236}">
                  <a16:creationId xmlns:a16="http://schemas.microsoft.com/office/drawing/2014/main" id="{DB8D47B0-06A5-42D8-9120-465757E08D1F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529;p48">
              <a:extLst>
                <a:ext uri="{FF2B5EF4-FFF2-40B4-BE49-F238E27FC236}">
                  <a16:creationId xmlns:a16="http://schemas.microsoft.com/office/drawing/2014/main" id="{CC719A08-46A1-4623-8F80-5E77FF41AEA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530;p48">
              <a:extLst>
                <a:ext uri="{FF2B5EF4-FFF2-40B4-BE49-F238E27FC236}">
                  <a16:creationId xmlns:a16="http://schemas.microsoft.com/office/drawing/2014/main" id="{5A9F807A-F4BC-4999-969B-FEC21C052B78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31;p48">
              <a:extLst>
                <a:ext uri="{FF2B5EF4-FFF2-40B4-BE49-F238E27FC236}">
                  <a16:creationId xmlns:a16="http://schemas.microsoft.com/office/drawing/2014/main" id="{7672CB0B-DA07-436F-897E-F9DCC99B576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32;p48">
              <a:extLst>
                <a:ext uri="{FF2B5EF4-FFF2-40B4-BE49-F238E27FC236}">
                  <a16:creationId xmlns:a16="http://schemas.microsoft.com/office/drawing/2014/main" id="{61D84471-234C-4C82-A4A3-5150FD2CD20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33;p48">
              <a:extLst>
                <a:ext uri="{FF2B5EF4-FFF2-40B4-BE49-F238E27FC236}">
                  <a16:creationId xmlns:a16="http://schemas.microsoft.com/office/drawing/2014/main" id="{BC2C4DAC-C55C-4D37-B0CF-3F9531945362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34;p48">
              <a:extLst>
                <a:ext uri="{FF2B5EF4-FFF2-40B4-BE49-F238E27FC236}">
                  <a16:creationId xmlns:a16="http://schemas.microsoft.com/office/drawing/2014/main" id="{1B76B159-92B1-4B3C-8DC3-0F0A091F7193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35;p48">
              <a:extLst>
                <a:ext uri="{FF2B5EF4-FFF2-40B4-BE49-F238E27FC236}">
                  <a16:creationId xmlns:a16="http://schemas.microsoft.com/office/drawing/2014/main" id="{8D459EE6-4772-46A4-B4FE-0B5F32906F7A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36;p48">
              <a:extLst>
                <a:ext uri="{FF2B5EF4-FFF2-40B4-BE49-F238E27FC236}">
                  <a16:creationId xmlns:a16="http://schemas.microsoft.com/office/drawing/2014/main" id="{208193F1-2790-40E1-AC1D-B91447A1A70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37;p48">
              <a:extLst>
                <a:ext uri="{FF2B5EF4-FFF2-40B4-BE49-F238E27FC236}">
                  <a16:creationId xmlns:a16="http://schemas.microsoft.com/office/drawing/2014/main" id="{45B3C7FC-23A1-40F4-9223-982CBBD9BA5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38;p48">
              <a:extLst>
                <a:ext uri="{FF2B5EF4-FFF2-40B4-BE49-F238E27FC236}">
                  <a16:creationId xmlns:a16="http://schemas.microsoft.com/office/drawing/2014/main" id="{11B52F91-12F6-4A68-B2A4-4D6EE92E9BC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39;p48">
              <a:extLst>
                <a:ext uri="{FF2B5EF4-FFF2-40B4-BE49-F238E27FC236}">
                  <a16:creationId xmlns:a16="http://schemas.microsoft.com/office/drawing/2014/main" id="{9109DEE6-2401-41B7-A0D4-41C0F22C7DBB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40;p48">
              <a:extLst>
                <a:ext uri="{FF2B5EF4-FFF2-40B4-BE49-F238E27FC236}">
                  <a16:creationId xmlns:a16="http://schemas.microsoft.com/office/drawing/2014/main" id="{909BED07-5D43-497E-A9B7-CAF44703A2C6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41;p48">
              <a:extLst>
                <a:ext uri="{FF2B5EF4-FFF2-40B4-BE49-F238E27FC236}">
                  <a16:creationId xmlns:a16="http://schemas.microsoft.com/office/drawing/2014/main" id="{6BE76545-6989-473E-A3A2-06D691C8F2AD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42;p48">
              <a:extLst>
                <a:ext uri="{FF2B5EF4-FFF2-40B4-BE49-F238E27FC236}">
                  <a16:creationId xmlns:a16="http://schemas.microsoft.com/office/drawing/2014/main" id="{6D95FF01-A4C4-4910-9AAA-2DF28E7C895E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43;p48">
              <a:extLst>
                <a:ext uri="{FF2B5EF4-FFF2-40B4-BE49-F238E27FC236}">
                  <a16:creationId xmlns:a16="http://schemas.microsoft.com/office/drawing/2014/main" id="{A93AE920-339B-45C5-8BA0-CC2FF4771DB6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44;p48">
              <a:extLst>
                <a:ext uri="{FF2B5EF4-FFF2-40B4-BE49-F238E27FC236}">
                  <a16:creationId xmlns:a16="http://schemas.microsoft.com/office/drawing/2014/main" id="{F95D51E5-44EF-4974-A941-E74C0C5CA1DA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45;p48">
              <a:extLst>
                <a:ext uri="{FF2B5EF4-FFF2-40B4-BE49-F238E27FC236}">
                  <a16:creationId xmlns:a16="http://schemas.microsoft.com/office/drawing/2014/main" id="{6BE16700-CD93-48B4-87B1-0ED3B6274C40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46;p48">
              <a:extLst>
                <a:ext uri="{FF2B5EF4-FFF2-40B4-BE49-F238E27FC236}">
                  <a16:creationId xmlns:a16="http://schemas.microsoft.com/office/drawing/2014/main" id="{E0BA9B54-800E-4E09-8EDB-28D96D0DE875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47;p48">
              <a:extLst>
                <a:ext uri="{FF2B5EF4-FFF2-40B4-BE49-F238E27FC236}">
                  <a16:creationId xmlns:a16="http://schemas.microsoft.com/office/drawing/2014/main" id="{1428905D-A877-4B93-BF0B-C11EE22AB36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48;p48">
              <a:extLst>
                <a:ext uri="{FF2B5EF4-FFF2-40B4-BE49-F238E27FC236}">
                  <a16:creationId xmlns:a16="http://schemas.microsoft.com/office/drawing/2014/main" id="{F83A57A9-772B-47E1-ADE7-395037F1045B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49;p48">
              <a:extLst>
                <a:ext uri="{FF2B5EF4-FFF2-40B4-BE49-F238E27FC236}">
                  <a16:creationId xmlns:a16="http://schemas.microsoft.com/office/drawing/2014/main" id="{0EB2C460-06A1-491A-84B0-D99A0092E60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50;p48">
              <a:extLst>
                <a:ext uri="{FF2B5EF4-FFF2-40B4-BE49-F238E27FC236}">
                  <a16:creationId xmlns:a16="http://schemas.microsoft.com/office/drawing/2014/main" id="{8ED4947C-765E-42C4-A401-75A1EFDF5934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51;p48">
              <a:extLst>
                <a:ext uri="{FF2B5EF4-FFF2-40B4-BE49-F238E27FC236}">
                  <a16:creationId xmlns:a16="http://schemas.microsoft.com/office/drawing/2014/main" id="{754AE421-5F36-438A-A108-13386A78DBD7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52;p48">
              <a:extLst>
                <a:ext uri="{FF2B5EF4-FFF2-40B4-BE49-F238E27FC236}">
                  <a16:creationId xmlns:a16="http://schemas.microsoft.com/office/drawing/2014/main" id="{C5F82895-F0EC-448F-B394-AD71EE7369CC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53;p48">
              <a:extLst>
                <a:ext uri="{FF2B5EF4-FFF2-40B4-BE49-F238E27FC236}">
                  <a16:creationId xmlns:a16="http://schemas.microsoft.com/office/drawing/2014/main" id="{337C23AD-8F8A-4F5C-9D96-D849065A0E5B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54;p48">
              <a:extLst>
                <a:ext uri="{FF2B5EF4-FFF2-40B4-BE49-F238E27FC236}">
                  <a16:creationId xmlns:a16="http://schemas.microsoft.com/office/drawing/2014/main" id="{F8281BC6-959F-4784-B609-9D906ED9725B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55;p48">
              <a:extLst>
                <a:ext uri="{FF2B5EF4-FFF2-40B4-BE49-F238E27FC236}">
                  <a16:creationId xmlns:a16="http://schemas.microsoft.com/office/drawing/2014/main" id="{7A1C0ADD-CB21-4EF8-8F4E-098D07E983D8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56;p48">
              <a:extLst>
                <a:ext uri="{FF2B5EF4-FFF2-40B4-BE49-F238E27FC236}">
                  <a16:creationId xmlns:a16="http://schemas.microsoft.com/office/drawing/2014/main" id="{876F7566-061C-4B1C-A0E6-1501D80A3E64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57;p48">
              <a:extLst>
                <a:ext uri="{FF2B5EF4-FFF2-40B4-BE49-F238E27FC236}">
                  <a16:creationId xmlns:a16="http://schemas.microsoft.com/office/drawing/2014/main" id="{9F611626-2E42-4F05-B4D5-3676DC91C57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58;p48">
              <a:extLst>
                <a:ext uri="{FF2B5EF4-FFF2-40B4-BE49-F238E27FC236}">
                  <a16:creationId xmlns:a16="http://schemas.microsoft.com/office/drawing/2014/main" id="{BC722433-C491-4743-896F-A4DBE21141DE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59;p48">
              <a:extLst>
                <a:ext uri="{FF2B5EF4-FFF2-40B4-BE49-F238E27FC236}">
                  <a16:creationId xmlns:a16="http://schemas.microsoft.com/office/drawing/2014/main" id="{04506EFE-8244-4E30-962E-9D4677108CB4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60;p48">
              <a:extLst>
                <a:ext uri="{FF2B5EF4-FFF2-40B4-BE49-F238E27FC236}">
                  <a16:creationId xmlns:a16="http://schemas.microsoft.com/office/drawing/2014/main" id="{86E70C44-6CBF-4B97-8D7F-39BAB25A4955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61;p48">
              <a:extLst>
                <a:ext uri="{FF2B5EF4-FFF2-40B4-BE49-F238E27FC236}">
                  <a16:creationId xmlns:a16="http://schemas.microsoft.com/office/drawing/2014/main" id="{391C40A7-B157-49DF-AFAE-3050F215BD9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62;p48">
              <a:extLst>
                <a:ext uri="{FF2B5EF4-FFF2-40B4-BE49-F238E27FC236}">
                  <a16:creationId xmlns:a16="http://schemas.microsoft.com/office/drawing/2014/main" id="{2A86F32B-FD30-4737-B8C4-18B14538F21A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63;p48">
              <a:extLst>
                <a:ext uri="{FF2B5EF4-FFF2-40B4-BE49-F238E27FC236}">
                  <a16:creationId xmlns:a16="http://schemas.microsoft.com/office/drawing/2014/main" id="{81C84C20-5B8D-4326-9695-04AAE4B326FC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564;p48">
              <a:extLst>
                <a:ext uri="{FF2B5EF4-FFF2-40B4-BE49-F238E27FC236}">
                  <a16:creationId xmlns:a16="http://schemas.microsoft.com/office/drawing/2014/main" id="{88B2FEC3-0E8C-48A5-A322-58C6E8FE5DD4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565;p48">
              <a:extLst>
                <a:ext uri="{FF2B5EF4-FFF2-40B4-BE49-F238E27FC236}">
                  <a16:creationId xmlns:a16="http://schemas.microsoft.com/office/drawing/2014/main" id="{CC4F72D8-1838-4C2E-88C2-74A047ED13D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566;p48">
              <a:extLst>
                <a:ext uri="{FF2B5EF4-FFF2-40B4-BE49-F238E27FC236}">
                  <a16:creationId xmlns:a16="http://schemas.microsoft.com/office/drawing/2014/main" id="{5FBC644D-1CA6-4AAA-B208-039325B7AA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567;p48">
              <a:extLst>
                <a:ext uri="{FF2B5EF4-FFF2-40B4-BE49-F238E27FC236}">
                  <a16:creationId xmlns:a16="http://schemas.microsoft.com/office/drawing/2014/main" id="{ABE6F59C-61E4-4C02-AF5B-F57EA47072DF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568;p48">
              <a:extLst>
                <a:ext uri="{FF2B5EF4-FFF2-40B4-BE49-F238E27FC236}">
                  <a16:creationId xmlns:a16="http://schemas.microsoft.com/office/drawing/2014/main" id="{57B85DA7-FA99-4FFC-9359-29EA441DE444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569;p48">
              <a:extLst>
                <a:ext uri="{FF2B5EF4-FFF2-40B4-BE49-F238E27FC236}">
                  <a16:creationId xmlns:a16="http://schemas.microsoft.com/office/drawing/2014/main" id="{A1F124BC-31B2-4629-B72F-1E9151431925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570;p48">
              <a:extLst>
                <a:ext uri="{FF2B5EF4-FFF2-40B4-BE49-F238E27FC236}">
                  <a16:creationId xmlns:a16="http://schemas.microsoft.com/office/drawing/2014/main" id="{9F30FC79-EE27-45DE-84BE-FA313B034CF1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571;p48">
              <a:extLst>
                <a:ext uri="{FF2B5EF4-FFF2-40B4-BE49-F238E27FC236}">
                  <a16:creationId xmlns:a16="http://schemas.microsoft.com/office/drawing/2014/main" id="{F20ECAC6-5F31-48B8-84F8-77A389BDD3C9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572;p48">
              <a:extLst>
                <a:ext uri="{FF2B5EF4-FFF2-40B4-BE49-F238E27FC236}">
                  <a16:creationId xmlns:a16="http://schemas.microsoft.com/office/drawing/2014/main" id="{B00F5EA8-4EBA-4E6E-B2CB-BA99F120AD7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573;p48">
              <a:extLst>
                <a:ext uri="{FF2B5EF4-FFF2-40B4-BE49-F238E27FC236}">
                  <a16:creationId xmlns:a16="http://schemas.microsoft.com/office/drawing/2014/main" id="{A355492A-72A8-4490-8DCF-F8D3C2FC93A6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574;p48">
              <a:extLst>
                <a:ext uri="{FF2B5EF4-FFF2-40B4-BE49-F238E27FC236}">
                  <a16:creationId xmlns:a16="http://schemas.microsoft.com/office/drawing/2014/main" id="{DCD57C0D-8E07-4CDC-B8DA-3FBA9CE37197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575;p48">
              <a:extLst>
                <a:ext uri="{FF2B5EF4-FFF2-40B4-BE49-F238E27FC236}">
                  <a16:creationId xmlns:a16="http://schemas.microsoft.com/office/drawing/2014/main" id="{14C1C640-9682-4057-9AC4-3AB9B5484FF9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576;p48">
              <a:extLst>
                <a:ext uri="{FF2B5EF4-FFF2-40B4-BE49-F238E27FC236}">
                  <a16:creationId xmlns:a16="http://schemas.microsoft.com/office/drawing/2014/main" id="{D274D0FD-5ED3-4BE0-B7B2-F732FB327E1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577;p48">
              <a:extLst>
                <a:ext uri="{FF2B5EF4-FFF2-40B4-BE49-F238E27FC236}">
                  <a16:creationId xmlns:a16="http://schemas.microsoft.com/office/drawing/2014/main" id="{312839F5-F98E-454D-BA92-C88C4D2C2C7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578;p48">
              <a:extLst>
                <a:ext uri="{FF2B5EF4-FFF2-40B4-BE49-F238E27FC236}">
                  <a16:creationId xmlns:a16="http://schemas.microsoft.com/office/drawing/2014/main" id="{ECB4F954-5A67-47F2-80C6-99D807167E0C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579;p48">
              <a:extLst>
                <a:ext uri="{FF2B5EF4-FFF2-40B4-BE49-F238E27FC236}">
                  <a16:creationId xmlns:a16="http://schemas.microsoft.com/office/drawing/2014/main" id="{37BC7700-0D37-4197-ACF2-1C88D6737856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580;p48">
              <a:extLst>
                <a:ext uri="{FF2B5EF4-FFF2-40B4-BE49-F238E27FC236}">
                  <a16:creationId xmlns:a16="http://schemas.microsoft.com/office/drawing/2014/main" id="{36ADC8D1-097E-47CA-AE5E-C6CD94B720EA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581;p48">
              <a:extLst>
                <a:ext uri="{FF2B5EF4-FFF2-40B4-BE49-F238E27FC236}">
                  <a16:creationId xmlns:a16="http://schemas.microsoft.com/office/drawing/2014/main" id="{887A5533-A569-4830-94E2-6D65838FF2BA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582;p48">
              <a:extLst>
                <a:ext uri="{FF2B5EF4-FFF2-40B4-BE49-F238E27FC236}">
                  <a16:creationId xmlns:a16="http://schemas.microsoft.com/office/drawing/2014/main" id="{13F0D694-9525-4DFF-8EB9-6D0A82EF275C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583;p48">
              <a:extLst>
                <a:ext uri="{FF2B5EF4-FFF2-40B4-BE49-F238E27FC236}">
                  <a16:creationId xmlns:a16="http://schemas.microsoft.com/office/drawing/2014/main" id="{DAB326E0-BA19-4AC6-A373-4E732261C934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584;p48">
              <a:extLst>
                <a:ext uri="{FF2B5EF4-FFF2-40B4-BE49-F238E27FC236}">
                  <a16:creationId xmlns:a16="http://schemas.microsoft.com/office/drawing/2014/main" id="{3FA11CCB-1EDD-4E3B-89C9-80F7B3F1EB3D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585;p48">
              <a:extLst>
                <a:ext uri="{FF2B5EF4-FFF2-40B4-BE49-F238E27FC236}">
                  <a16:creationId xmlns:a16="http://schemas.microsoft.com/office/drawing/2014/main" id="{2A39FEBF-F1B8-4CED-A3E3-37F809697C2F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586;p48">
              <a:extLst>
                <a:ext uri="{FF2B5EF4-FFF2-40B4-BE49-F238E27FC236}">
                  <a16:creationId xmlns:a16="http://schemas.microsoft.com/office/drawing/2014/main" id="{74C9C9E1-DE47-44C3-812C-A7EF41ED000E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587;p48">
              <a:extLst>
                <a:ext uri="{FF2B5EF4-FFF2-40B4-BE49-F238E27FC236}">
                  <a16:creationId xmlns:a16="http://schemas.microsoft.com/office/drawing/2014/main" id="{60DDD531-0B5D-45B1-A324-E58CCE09C7AF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588;p48">
              <a:extLst>
                <a:ext uri="{FF2B5EF4-FFF2-40B4-BE49-F238E27FC236}">
                  <a16:creationId xmlns:a16="http://schemas.microsoft.com/office/drawing/2014/main" id="{18BE012E-DBD8-4805-97A8-7BFA1C35777A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589;p48">
              <a:extLst>
                <a:ext uri="{FF2B5EF4-FFF2-40B4-BE49-F238E27FC236}">
                  <a16:creationId xmlns:a16="http://schemas.microsoft.com/office/drawing/2014/main" id="{0AD03330-D7B5-4A8B-8F1D-6D33D1E4464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590;p48">
              <a:extLst>
                <a:ext uri="{FF2B5EF4-FFF2-40B4-BE49-F238E27FC236}">
                  <a16:creationId xmlns:a16="http://schemas.microsoft.com/office/drawing/2014/main" id="{7AB6FD07-C48B-4AF0-BB35-0EC7988CE745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591;p48">
              <a:extLst>
                <a:ext uri="{FF2B5EF4-FFF2-40B4-BE49-F238E27FC236}">
                  <a16:creationId xmlns:a16="http://schemas.microsoft.com/office/drawing/2014/main" id="{6F71D3B7-1AB9-4456-89AF-D7F489DD5D95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592;p48">
              <a:extLst>
                <a:ext uri="{FF2B5EF4-FFF2-40B4-BE49-F238E27FC236}">
                  <a16:creationId xmlns:a16="http://schemas.microsoft.com/office/drawing/2014/main" id="{EDEFAFE8-FB05-4753-83BF-B8E391FC4D10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593;p48">
              <a:extLst>
                <a:ext uri="{FF2B5EF4-FFF2-40B4-BE49-F238E27FC236}">
                  <a16:creationId xmlns:a16="http://schemas.microsoft.com/office/drawing/2014/main" id="{B1E5E344-722F-40EC-99D3-C14CF3EB8D16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594;p48">
              <a:extLst>
                <a:ext uri="{FF2B5EF4-FFF2-40B4-BE49-F238E27FC236}">
                  <a16:creationId xmlns:a16="http://schemas.microsoft.com/office/drawing/2014/main" id="{9A30B164-28CD-446C-9309-44C6EBEE3AAD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95;p48">
              <a:extLst>
                <a:ext uri="{FF2B5EF4-FFF2-40B4-BE49-F238E27FC236}">
                  <a16:creationId xmlns:a16="http://schemas.microsoft.com/office/drawing/2014/main" id="{46BD43AF-4AF6-4FAE-A8DF-65C9A1142725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96;p48">
              <a:extLst>
                <a:ext uri="{FF2B5EF4-FFF2-40B4-BE49-F238E27FC236}">
                  <a16:creationId xmlns:a16="http://schemas.microsoft.com/office/drawing/2014/main" id="{9052D36D-B646-4C97-BE82-64C5A7AD4124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97;p48">
              <a:extLst>
                <a:ext uri="{FF2B5EF4-FFF2-40B4-BE49-F238E27FC236}">
                  <a16:creationId xmlns:a16="http://schemas.microsoft.com/office/drawing/2014/main" id="{9FD527F7-5507-4F9D-9D17-B0B7271D4A22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98;p48">
              <a:extLst>
                <a:ext uri="{FF2B5EF4-FFF2-40B4-BE49-F238E27FC236}">
                  <a16:creationId xmlns:a16="http://schemas.microsoft.com/office/drawing/2014/main" id="{068F8287-C9B9-4030-8785-6D5F3BBF35E6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99;p48">
              <a:extLst>
                <a:ext uri="{FF2B5EF4-FFF2-40B4-BE49-F238E27FC236}">
                  <a16:creationId xmlns:a16="http://schemas.microsoft.com/office/drawing/2014/main" id="{89F6D596-BC9D-4FDE-BD31-8B9F4362B30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600;p48">
              <a:extLst>
                <a:ext uri="{FF2B5EF4-FFF2-40B4-BE49-F238E27FC236}">
                  <a16:creationId xmlns:a16="http://schemas.microsoft.com/office/drawing/2014/main" id="{DB830BC8-7039-4A39-8B15-081813B1FF8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601;p48">
              <a:extLst>
                <a:ext uri="{FF2B5EF4-FFF2-40B4-BE49-F238E27FC236}">
                  <a16:creationId xmlns:a16="http://schemas.microsoft.com/office/drawing/2014/main" id="{443CC1F4-5C6B-47BB-A836-42E1D6177331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602;p48">
              <a:extLst>
                <a:ext uri="{FF2B5EF4-FFF2-40B4-BE49-F238E27FC236}">
                  <a16:creationId xmlns:a16="http://schemas.microsoft.com/office/drawing/2014/main" id="{C4A37DBB-4B88-4EA0-9D6A-C8F5C89284DF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603;p48">
              <a:extLst>
                <a:ext uri="{FF2B5EF4-FFF2-40B4-BE49-F238E27FC236}">
                  <a16:creationId xmlns:a16="http://schemas.microsoft.com/office/drawing/2014/main" id="{5A089985-F7F7-4C25-B4E6-B4EE48C2DC58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604;p48">
              <a:extLst>
                <a:ext uri="{FF2B5EF4-FFF2-40B4-BE49-F238E27FC236}">
                  <a16:creationId xmlns:a16="http://schemas.microsoft.com/office/drawing/2014/main" id="{15B1A449-FF20-4F12-B0DD-FC8C6DDD9F7E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605;p48">
              <a:extLst>
                <a:ext uri="{FF2B5EF4-FFF2-40B4-BE49-F238E27FC236}">
                  <a16:creationId xmlns:a16="http://schemas.microsoft.com/office/drawing/2014/main" id="{4A66A8D5-A63F-485C-88FF-83B7AA0FA75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606;p48">
              <a:extLst>
                <a:ext uri="{FF2B5EF4-FFF2-40B4-BE49-F238E27FC236}">
                  <a16:creationId xmlns:a16="http://schemas.microsoft.com/office/drawing/2014/main" id="{C4B12DD8-8347-454F-8726-A43CF7130605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607;p48">
              <a:extLst>
                <a:ext uri="{FF2B5EF4-FFF2-40B4-BE49-F238E27FC236}">
                  <a16:creationId xmlns:a16="http://schemas.microsoft.com/office/drawing/2014/main" id="{D259D704-86FC-441F-9D09-9613537F84AE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608;p48">
              <a:extLst>
                <a:ext uri="{FF2B5EF4-FFF2-40B4-BE49-F238E27FC236}">
                  <a16:creationId xmlns:a16="http://schemas.microsoft.com/office/drawing/2014/main" id="{DEC530C7-76E5-435B-B517-8C8FDA693723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609;p48">
              <a:extLst>
                <a:ext uri="{FF2B5EF4-FFF2-40B4-BE49-F238E27FC236}">
                  <a16:creationId xmlns:a16="http://schemas.microsoft.com/office/drawing/2014/main" id="{9B93B40F-F8C1-48C6-8293-5B0A9C3EDF09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Title 1">
            <a:extLst>
              <a:ext uri="{FF2B5EF4-FFF2-40B4-BE49-F238E27FC236}">
                <a16:creationId xmlns:a16="http://schemas.microsoft.com/office/drawing/2014/main" id="{A5C76DD3-7045-4ED0-A225-99F6288BB716}"/>
              </a:ext>
            </a:extLst>
          </p:cNvPr>
          <p:cNvSpPr txBox="1">
            <a:spLocks/>
          </p:cNvSpPr>
          <p:nvPr/>
        </p:nvSpPr>
        <p:spPr>
          <a:xfrm>
            <a:off x="13998717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4260593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  <p:sp>
        <p:nvSpPr>
          <p:cNvPr id="2" name="Google Shape;56;p7">
            <a:extLst>
              <a:ext uri="{FF2B5EF4-FFF2-40B4-BE49-F238E27FC236}">
                <a16:creationId xmlns:a16="http://schemas.microsoft.com/office/drawing/2014/main" id="{6C3B12C2-15A7-47F2-9DB4-3A6020642EC7}"/>
              </a:ext>
            </a:extLst>
          </p:cNvPr>
          <p:cNvSpPr/>
          <p:nvPr/>
        </p:nvSpPr>
        <p:spPr>
          <a:xfrm rot="16200000" flipV="1">
            <a:off x="640736" y="615834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D958DA3-F84E-4084-A934-E4100E1D0683}"/>
              </a:ext>
            </a:extLst>
          </p:cNvPr>
          <p:cNvSpPr/>
          <p:nvPr/>
        </p:nvSpPr>
        <p:spPr>
          <a:xfrm>
            <a:off x="1273933" y="679908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027FFCE0-72D6-4A41-8849-81F3EA52CE7B}"/>
              </a:ext>
            </a:extLst>
          </p:cNvPr>
          <p:cNvSpPr txBox="1"/>
          <p:nvPr/>
        </p:nvSpPr>
        <p:spPr>
          <a:xfrm>
            <a:off x="1762242" y="683778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23910828-D19C-4952-902C-2396206A3FD6}"/>
              </a:ext>
            </a:extLst>
          </p:cNvPr>
          <p:cNvSpPr txBox="1"/>
          <p:nvPr/>
        </p:nvSpPr>
        <p:spPr>
          <a:xfrm>
            <a:off x="92148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855E7388-B1C7-491D-A24A-7D770713483A}"/>
              </a:ext>
            </a:extLst>
          </p:cNvPr>
          <p:cNvSpPr txBox="1"/>
          <p:nvPr/>
        </p:nvSpPr>
        <p:spPr>
          <a:xfrm>
            <a:off x="662736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C77B1E-D044-4BC2-8C26-1B2D2C6031D9}"/>
              </a:ext>
            </a:extLst>
          </p:cNvPr>
          <p:cNvSpPr txBox="1"/>
          <p:nvPr/>
        </p:nvSpPr>
        <p:spPr>
          <a:xfrm>
            <a:off x="1225461" y="683778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64" name="Google Shape;6200;p64">
            <a:extLst>
              <a:ext uri="{FF2B5EF4-FFF2-40B4-BE49-F238E27FC236}">
                <a16:creationId xmlns:a16="http://schemas.microsoft.com/office/drawing/2014/main" id="{001B2CCB-AC2F-41ED-8E09-3A1B36944254}"/>
              </a:ext>
            </a:extLst>
          </p:cNvPr>
          <p:cNvGrpSpPr/>
          <p:nvPr/>
        </p:nvGrpSpPr>
        <p:grpSpPr>
          <a:xfrm flipH="1">
            <a:off x="-9676586" y="2617644"/>
            <a:ext cx="2244102" cy="2002752"/>
            <a:chOff x="1215700" y="846325"/>
            <a:chExt cx="5188575" cy="4630550"/>
          </a:xfrm>
        </p:grpSpPr>
        <p:sp>
          <p:nvSpPr>
            <p:cNvPr id="165" name="Google Shape;6201;p64">
              <a:extLst>
                <a:ext uri="{FF2B5EF4-FFF2-40B4-BE49-F238E27FC236}">
                  <a16:creationId xmlns:a16="http://schemas.microsoft.com/office/drawing/2014/main" id="{131894AC-B7A0-479E-91EA-ED3D17A3F5BB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202;p64">
              <a:extLst>
                <a:ext uri="{FF2B5EF4-FFF2-40B4-BE49-F238E27FC236}">
                  <a16:creationId xmlns:a16="http://schemas.microsoft.com/office/drawing/2014/main" id="{7316A9D2-B468-461E-B099-DAF55BF371D3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203;p64">
              <a:extLst>
                <a:ext uri="{FF2B5EF4-FFF2-40B4-BE49-F238E27FC236}">
                  <a16:creationId xmlns:a16="http://schemas.microsoft.com/office/drawing/2014/main" id="{88B733E8-1447-4A1C-ABFD-F4F626433098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204;p64">
              <a:extLst>
                <a:ext uri="{FF2B5EF4-FFF2-40B4-BE49-F238E27FC236}">
                  <a16:creationId xmlns:a16="http://schemas.microsoft.com/office/drawing/2014/main" id="{6B652F57-2905-4775-8510-04C53AB0BAA5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205;p64">
              <a:extLst>
                <a:ext uri="{FF2B5EF4-FFF2-40B4-BE49-F238E27FC236}">
                  <a16:creationId xmlns:a16="http://schemas.microsoft.com/office/drawing/2014/main" id="{FAB00135-B8F4-42AA-B23F-1EBFA09EFED4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206;p64">
              <a:extLst>
                <a:ext uri="{FF2B5EF4-FFF2-40B4-BE49-F238E27FC236}">
                  <a16:creationId xmlns:a16="http://schemas.microsoft.com/office/drawing/2014/main" id="{FBC01C9C-6726-420E-9F5F-25D55E207A59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207;p64">
              <a:extLst>
                <a:ext uri="{FF2B5EF4-FFF2-40B4-BE49-F238E27FC236}">
                  <a16:creationId xmlns:a16="http://schemas.microsoft.com/office/drawing/2014/main" id="{AE465717-10E1-423B-96F5-9FE0C5CF2A9E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208;p64">
              <a:extLst>
                <a:ext uri="{FF2B5EF4-FFF2-40B4-BE49-F238E27FC236}">
                  <a16:creationId xmlns:a16="http://schemas.microsoft.com/office/drawing/2014/main" id="{3DE0A2CA-9C46-4570-8584-DC8ADDFFCA2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209;p64">
              <a:extLst>
                <a:ext uri="{FF2B5EF4-FFF2-40B4-BE49-F238E27FC236}">
                  <a16:creationId xmlns:a16="http://schemas.microsoft.com/office/drawing/2014/main" id="{03E52AE7-D849-4D57-8807-28D11492665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210;p64">
              <a:extLst>
                <a:ext uri="{FF2B5EF4-FFF2-40B4-BE49-F238E27FC236}">
                  <a16:creationId xmlns:a16="http://schemas.microsoft.com/office/drawing/2014/main" id="{AA81F326-F2FE-4EED-8C3F-65D1A28B937E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211;p64">
              <a:extLst>
                <a:ext uri="{FF2B5EF4-FFF2-40B4-BE49-F238E27FC236}">
                  <a16:creationId xmlns:a16="http://schemas.microsoft.com/office/drawing/2014/main" id="{6354C72B-4802-4495-B193-A00CDC7F2BAA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212;p64">
              <a:extLst>
                <a:ext uri="{FF2B5EF4-FFF2-40B4-BE49-F238E27FC236}">
                  <a16:creationId xmlns:a16="http://schemas.microsoft.com/office/drawing/2014/main" id="{7D9211CC-609A-4624-94EE-A4B00E173945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213;p64">
              <a:extLst>
                <a:ext uri="{FF2B5EF4-FFF2-40B4-BE49-F238E27FC236}">
                  <a16:creationId xmlns:a16="http://schemas.microsoft.com/office/drawing/2014/main" id="{A9070D83-9666-4975-A3A9-2C00FCC3BEB6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214;p64">
              <a:extLst>
                <a:ext uri="{FF2B5EF4-FFF2-40B4-BE49-F238E27FC236}">
                  <a16:creationId xmlns:a16="http://schemas.microsoft.com/office/drawing/2014/main" id="{DBBBC4F4-3A7B-4093-8739-15A9876ACFD1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215;p64">
              <a:extLst>
                <a:ext uri="{FF2B5EF4-FFF2-40B4-BE49-F238E27FC236}">
                  <a16:creationId xmlns:a16="http://schemas.microsoft.com/office/drawing/2014/main" id="{534E4231-BDEC-4649-90F6-CD36D401F81B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216;p64">
              <a:extLst>
                <a:ext uri="{FF2B5EF4-FFF2-40B4-BE49-F238E27FC236}">
                  <a16:creationId xmlns:a16="http://schemas.microsoft.com/office/drawing/2014/main" id="{7AE64ACD-53C3-4D97-93F4-4845ACB516E6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217;p64">
              <a:extLst>
                <a:ext uri="{FF2B5EF4-FFF2-40B4-BE49-F238E27FC236}">
                  <a16:creationId xmlns:a16="http://schemas.microsoft.com/office/drawing/2014/main" id="{5B827ECD-3C77-4FB9-9EEA-2A6526A2380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218;p64">
              <a:extLst>
                <a:ext uri="{FF2B5EF4-FFF2-40B4-BE49-F238E27FC236}">
                  <a16:creationId xmlns:a16="http://schemas.microsoft.com/office/drawing/2014/main" id="{00A507E1-6839-4C7A-801F-EA1A555342E1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219;p64">
              <a:extLst>
                <a:ext uri="{FF2B5EF4-FFF2-40B4-BE49-F238E27FC236}">
                  <a16:creationId xmlns:a16="http://schemas.microsoft.com/office/drawing/2014/main" id="{7F2CD9D8-4AA7-4206-B639-3C73F738EA8C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220;p64">
              <a:extLst>
                <a:ext uri="{FF2B5EF4-FFF2-40B4-BE49-F238E27FC236}">
                  <a16:creationId xmlns:a16="http://schemas.microsoft.com/office/drawing/2014/main" id="{7155C399-8B40-496E-96F1-CDBBF5837A1C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221;p64">
              <a:extLst>
                <a:ext uri="{FF2B5EF4-FFF2-40B4-BE49-F238E27FC236}">
                  <a16:creationId xmlns:a16="http://schemas.microsoft.com/office/drawing/2014/main" id="{CD3E195F-6EED-4379-930F-42CE2478FEBB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222;p64">
              <a:extLst>
                <a:ext uri="{FF2B5EF4-FFF2-40B4-BE49-F238E27FC236}">
                  <a16:creationId xmlns:a16="http://schemas.microsoft.com/office/drawing/2014/main" id="{DCBA8FF9-2B69-4602-8995-70ECD5535CD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223;p64">
              <a:extLst>
                <a:ext uri="{FF2B5EF4-FFF2-40B4-BE49-F238E27FC236}">
                  <a16:creationId xmlns:a16="http://schemas.microsoft.com/office/drawing/2014/main" id="{F4D63818-1C8C-4C06-95BA-142B481679F1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224;p64">
              <a:extLst>
                <a:ext uri="{FF2B5EF4-FFF2-40B4-BE49-F238E27FC236}">
                  <a16:creationId xmlns:a16="http://schemas.microsoft.com/office/drawing/2014/main" id="{061B5DB8-80F0-4287-A301-9994D5D2AB7E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225;p64">
              <a:extLst>
                <a:ext uri="{FF2B5EF4-FFF2-40B4-BE49-F238E27FC236}">
                  <a16:creationId xmlns:a16="http://schemas.microsoft.com/office/drawing/2014/main" id="{098516DA-AB1C-4D84-9769-9B34B45AC79D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226;p64">
              <a:extLst>
                <a:ext uri="{FF2B5EF4-FFF2-40B4-BE49-F238E27FC236}">
                  <a16:creationId xmlns:a16="http://schemas.microsoft.com/office/drawing/2014/main" id="{E647262B-096E-4003-8DCC-3E6F7024DB76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227;p64">
              <a:extLst>
                <a:ext uri="{FF2B5EF4-FFF2-40B4-BE49-F238E27FC236}">
                  <a16:creationId xmlns:a16="http://schemas.microsoft.com/office/drawing/2014/main" id="{D0436DE9-A24B-4931-8EF0-CC5D80696EC0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228;p64">
              <a:extLst>
                <a:ext uri="{FF2B5EF4-FFF2-40B4-BE49-F238E27FC236}">
                  <a16:creationId xmlns:a16="http://schemas.microsoft.com/office/drawing/2014/main" id="{261244AA-0AE8-46AD-9A63-FF202FF2BD8D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229;p64">
              <a:extLst>
                <a:ext uri="{FF2B5EF4-FFF2-40B4-BE49-F238E27FC236}">
                  <a16:creationId xmlns:a16="http://schemas.microsoft.com/office/drawing/2014/main" id="{3EA9C2A7-8146-42A4-A50F-F3243D4EAE69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230;p64">
              <a:extLst>
                <a:ext uri="{FF2B5EF4-FFF2-40B4-BE49-F238E27FC236}">
                  <a16:creationId xmlns:a16="http://schemas.microsoft.com/office/drawing/2014/main" id="{9FC7ACA4-4BA6-4948-BDAB-FD17B599E211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231;p64">
              <a:extLst>
                <a:ext uri="{FF2B5EF4-FFF2-40B4-BE49-F238E27FC236}">
                  <a16:creationId xmlns:a16="http://schemas.microsoft.com/office/drawing/2014/main" id="{D03A0846-7BF1-4996-95B7-5C442571FF5C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232;p64">
              <a:extLst>
                <a:ext uri="{FF2B5EF4-FFF2-40B4-BE49-F238E27FC236}">
                  <a16:creationId xmlns:a16="http://schemas.microsoft.com/office/drawing/2014/main" id="{9FBC8BDA-F858-429D-9364-E75421145A6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233;p64">
              <a:extLst>
                <a:ext uri="{FF2B5EF4-FFF2-40B4-BE49-F238E27FC236}">
                  <a16:creationId xmlns:a16="http://schemas.microsoft.com/office/drawing/2014/main" id="{EEF1374B-ED5E-42EF-B3E9-9BA11C6564E5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234;p64">
              <a:extLst>
                <a:ext uri="{FF2B5EF4-FFF2-40B4-BE49-F238E27FC236}">
                  <a16:creationId xmlns:a16="http://schemas.microsoft.com/office/drawing/2014/main" id="{46C73D54-7354-413A-A245-602D736B2843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235;p64">
              <a:extLst>
                <a:ext uri="{FF2B5EF4-FFF2-40B4-BE49-F238E27FC236}">
                  <a16:creationId xmlns:a16="http://schemas.microsoft.com/office/drawing/2014/main" id="{F1D14D46-5E82-4D0B-BEE4-231B4C18A01D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236;p64">
              <a:extLst>
                <a:ext uri="{FF2B5EF4-FFF2-40B4-BE49-F238E27FC236}">
                  <a16:creationId xmlns:a16="http://schemas.microsoft.com/office/drawing/2014/main" id="{A7B633A1-DDFB-47CA-B97D-7687741F974F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237;p64">
              <a:extLst>
                <a:ext uri="{FF2B5EF4-FFF2-40B4-BE49-F238E27FC236}">
                  <a16:creationId xmlns:a16="http://schemas.microsoft.com/office/drawing/2014/main" id="{9D6D4B6F-F590-4567-B0E7-AA647EEB0AC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238;p64">
              <a:extLst>
                <a:ext uri="{FF2B5EF4-FFF2-40B4-BE49-F238E27FC236}">
                  <a16:creationId xmlns:a16="http://schemas.microsoft.com/office/drawing/2014/main" id="{24A51E48-0F74-445B-8150-6BD0EA049ECF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239;p64">
              <a:extLst>
                <a:ext uri="{FF2B5EF4-FFF2-40B4-BE49-F238E27FC236}">
                  <a16:creationId xmlns:a16="http://schemas.microsoft.com/office/drawing/2014/main" id="{EDE92ADB-274C-4DB0-B255-1E5B64604E96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240;p64">
              <a:extLst>
                <a:ext uri="{FF2B5EF4-FFF2-40B4-BE49-F238E27FC236}">
                  <a16:creationId xmlns:a16="http://schemas.microsoft.com/office/drawing/2014/main" id="{35607C09-D18B-43E7-95A4-77C8E692A54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241;p64">
              <a:extLst>
                <a:ext uri="{FF2B5EF4-FFF2-40B4-BE49-F238E27FC236}">
                  <a16:creationId xmlns:a16="http://schemas.microsoft.com/office/drawing/2014/main" id="{9277D3B3-A443-46BD-B2D1-226D3AB3DA75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242;p64">
              <a:extLst>
                <a:ext uri="{FF2B5EF4-FFF2-40B4-BE49-F238E27FC236}">
                  <a16:creationId xmlns:a16="http://schemas.microsoft.com/office/drawing/2014/main" id="{2C632924-97A3-47CB-AB35-F4627FCCE996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243;p64">
              <a:extLst>
                <a:ext uri="{FF2B5EF4-FFF2-40B4-BE49-F238E27FC236}">
                  <a16:creationId xmlns:a16="http://schemas.microsoft.com/office/drawing/2014/main" id="{FB24951C-F9A3-4013-8A5F-69FFD34C5F7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244;p64">
              <a:extLst>
                <a:ext uri="{FF2B5EF4-FFF2-40B4-BE49-F238E27FC236}">
                  <a16:creationId xmlns:a16="http://schemas.microsoft.com/office/drawing/2014/main" id="{30A5897C-3981-4AA8-93B8-0284AA18B1AE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245;p64">
              <a:extLst>
                <a:ext uri="{FF2B5EF4-FFF2-40B4-BE49-F238E27FC236}">
                  <a16:creationId xmlns:a16="http://schemas.microsoft.com/office/drawing/2014/main" id="{A2C346FB-2464-440F-B3DB-FCDAA7AB6B41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246;p64">
              <a:extLst>
                <a:ext uri="{FF2B5EF4-FFF2-40B4-BE49-F238E27FC236}">
                  <a16:creationId xmlns:a16="http://schemas.microsoft.com/office/drawing/2014/main" id="{C497C0A6-43FF-47BE-8672-CA722214E9F8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247;p64">
              <a:extLst>
                <a:ext uri="{FF2B5EF4-FFF2-40B4-BE49-F238E27FC236}">
                  <a16:creationId xmlns:a16="http://schemas.microsoft.com/office/drawing/2014/main" id="{B230C8D9-E435-4EBB-BA87-B5FD120B6864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248;p64">
              <a:extLst>
                <a:ext uri="{FF2B5EF4-FFF2-40B4-BE49-F238E27FC236}">
                  <a16:creationId xmlns:a16="http://schemas.microsoft.com/office/drawing/2014/main" id="{988C3650-8EBA-46C8-B655-639FE51E50EC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249;p64">
              <a:extLst>
                <a:ext uri="{FF2B5EF4-FFF2-40B4-BE49-F238E27FC236}">
                  <a16:creationId xmlns:a16="http://schemas.microsoft.com/office/drawing/2014/main" id="{26A9285D-2721-40F0-B99F-5AF950F1C135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250;p64">
              <a:extLst>
                <a:ext uri="{FF2B5EF4-FFF2-40B4-BE49-F238E27FC236}">
                  <a16:creationId xmlns:a16="http://schemas.microsoft.com/office/drawing/2014/main" id="{F059A521-3BC6-4A53-857E-BCF3A0FA0F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251;p64">
              <a:extLst>
                <a:ext uri="{FF2B5EF4-FFF2-40B4-BE49-F238E27FC236}">
                  <a16:creationId xmlns:a16="http://schemas.microsoft.com/office/drawing/2014/main" id="{5B1FF868-F215-4FC8-B060-BAB9F40CF98B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252;p64">
              <a:extLst>
                <a:ext uri="{FF2B5EF4-FFF2-40B4-BE49-F238E27FC236}">
                  <a16:creationId xmlns:a16="http://schemas.microsoft.com/office/drawing/2014/main" id="{DB696102-3643-4635-83D7-4995E629CC9E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253;p64">
              <a:extLst>
                <a:ext uri="{FF2B5EF4-FFF2-40B4-BE49-F238E27FC236}">
                  <a16:creationId xmlns:a16="http://schemas.microsoft.com/office/drawing/2014/main" id="{8BEFCDBB-0AAC-4B47-B4AF-89E562074D41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254;p64">
              <a:extLst>
                <a:ext uri="{FF2B5EF4-FFF2-40B4-BE49-F238E27FC236}">
                  <a16:creationId xmlns:a16="http://schemas.microsoft.com/office/drawing/2014/main" id="{6EBAE994-0AAC-4EC0-A9D6-AF1196149745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255;p64">
              <a:extLst>
                <a:ext uri="{FF2B5EF4-FFF2-40B4-BE49-F238E27FC236}">
                  <a16:creationId xmlns:a16="http://schemas.microsoft.com/office/drawing/2014/main" id="{A060A46D-9C2B-4217-B69A-5B5B4FBFFDFC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256;p64">
              <a:extLst>
                <a:ext uri="{FF2B5EF4-FFF2-40B4-BE49-F238E27FC236}">
                  <a16:creationId xmlns:a16="http://schemas.microsoft.com/office/drawing/2014/main" id="{7B9A4DE7-2D71-4DDC-A1CD-81ECF9E8383B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257;p64">
              <a:extLst>
                <a:ext uri="{FF2B5EF4-FFF2-40B4-BE49-F238E27FC236}">
                  <a16:creationId xmlns:a16="http://schemas.microsoft.com/office/drawing/2014/main" id="{7094E042-438F-445D-9458-BEDB158B28A5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258;p64">
              <a:extLst>
                <a:ext uri="{FF2B5EF4-FFF2-40B4-BE49-F238E27FC236}">
                  <a16:creationId xmlns:a16="http://schemas.microsoft.com/office/drawing/2014/main" id="{ABA0831F-5F57-490D-94E3-96A95520973F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259;p64">
              <a:extLst>
                <a:ext uri="{FF2B5EF4-FFF2-40B4-BE49-F238E27FC236}">
                  <a16:creationId xmlns:a16="http://schemas.microsoft.com/office/drawing/2014/main" id="{63CEDDFB-6936-41D1-8722-02ECA708E2EF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260;p64">
              <a:extLst>
                <a:ext uri="{FF2B5EF4-FFF2-40B4-BE49-F238E27FC236}">
                  <a16:creationId xmlns:a16="http://schemas.microsoft.com/office/drawing/2014/main" id="{23FCF161-DA7A-44C6-9ED1-F9BFD5877959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261;p64">
              <a:extLst>
                <a:ext uri="{FF2B5EF4-FFF2-40B4-BE49-F238E27FC236}">
                  <a16:creationId xmlns:a16="http://schemas.microsoft.com/office/drawing/2014/main" id="{4436E061-5518-4E6E-AAFB-B67E9B8BAEE9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262;p64">
              <a:extLst>
                <a:ext uri="{FF2B5EF4-FFF2-40B4-BE49-F238E27FC236}">
                  <a16:creationId xmlns:a16="http://schemas.microsoft.com/office/drawing/2014/main" id="{A0B1B721-CF62-46D0-983F-DC20E3349B14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263;p64">
              <a:extLst>
                <a:ext uri="{FF2B5EF4-FFF2-40B4-BE49-F238E27FC236}">
                  <a16:creationId xmlns:a16="http://schemas.microsoft.com/office/drawing/2014/main" id="{281BD6FA-859C-411F-8D98-2154DAE1CF1A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264;p64">
              <a:extLst>
                <a:ext uri="{FF2B5EF4-FFF2-40B4-BE49-F238E27FC236}">
                  <a16:creationId xmlns:a16="http://schemas.microsoft.com/office/drawing/2014/main" id="{D0C0A115-707B-48CF-89F4-4D21A91AC069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265;p64">
              <a:extLst>
                <a:ext uri="{FF2B5EF4-FFF2-40B4-BE49-F238E27FC236}">
                  <a16:creationId xmlns:a16="http://schemas.microsoft.com/office/drawing/2014/main" id="{1068CB91-949A-4F2F-8493-87D476CDC7EE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266;p64">
              <a:extLst>
                <a:ext uri="{FF2B5EF4-FFF2-40B4-BE49-F238E27FC236}">
                  <a16:creationId xmlns:a16="http://schemas.microsoft.com/office/drawing/2014/main" id="{C0ABA402-377D-4BE7-A575-BEF425A582C7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267;p64">
              <a:extLst>
                <a:ext uri="{FF2B5EF4-FFF2-40B4-BE49-F238E27FC236}">
                  <a16:creationId xmlns:a16="http://schemas.microsoft.com/office/drawing/2014/main" id="{E2A5ED9A-0536-47FF-8F3D-5A52073FBAF5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268;p64">
              <a:extLst>
                <a:ext uri="{FF2B5EF4-FFF2-40B4-BE49-F238E27FC236}">
                  <a16:creationId xmlns:a16="http://schemas.microsoft.com/office/drawing/2014/main" id="{4A852DB1-D3BA-46AB-9903-58FB9754D387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269;p64">
              <a:extLst>
                <a:ext uri="{FF2B5EF4-FFF2-40B4-BE49-F238E27FC236}">
                  <a16:creationId xmlns:a16="http://schemas.microsoft.com/office/drawing/2014/main" id="{A1289868-43AD-4B07-ABC8-CD0C22EF30A9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270;p64">
              <a:extLst>
                <a:ext uri="{FF2B5EF4-FFF2-40B4-BE49-F238E27FC236}">
                  <a16:creationId xmlns:a16="http://schemas.microsoft.com/office/drawing/2014/main" id="{704D4330-D41C-44E5-9682-6A02EE3FA2D2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271;p64">
              <a:extLst>
                <a:ext uri="{FF2B5EF4-FFF2-40B4-BE49-F238E27FC236}">
                  <a16:creationId xmlns:a16="http://schemas.microsoft.com/office/drawing/2014/main" id="{680E435B-1897-4961-BCC5-2B23FF1833F5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272;p64">
              <a:extLst>
                <a:ext uri="{FF2B5EF4-FFF2-40B4-BE49-F238E27FC236}">
                  <a16:creationId xmlns:a16="http://schemas.microsoft.com/office/drawing/2014/main" id="{DD19D097-D824-4686-A47C-717FA7856FE8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273;p64">
              <a:extLst>
                <a:ext uri="{FF2B5EF4-FFF2-40B4-BE49-F238E27FC236}">
                  <a16:creationId xmlns:a16="http://schemas.microsoft.com/office/drawing/2014/main" id="{9182D28D-97C0-4EA8-81E4-33DC26DC986E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274;p64">
              <a:extLst>
                <a:ext uri="{FF2B5EF4-FFF2-40B4-BE49-F238E27FC236}">
                  <a16:creationId xmlns:a16="http://schemas.microsoft.com/office/drawing/2014/main" id="{88E7D994-FAFF-4B56-B76A-C4D1744E374F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275;p64">
              <a:extLst>
                <a:ext uri="{FF2B5EF4-FFF2-40B4-BE49-F238E27FC236}">
                  <a16:creationId xmlns:a16="http://schemas.microsoft.com/office/drawing/2014/main" id="{8AC1BF6C-B660-4E9E-AA50-C75D5F37585B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276;p64">
              <a:extLst>
                <a:ext uri="{FF2B5EF4-FFF2-40B4-BE49-F238E27FC236}">
                  <a16:creationId xmlns:a16="http://schemas.microsoft.com/office/drawing/2014/main" id="{60568A0C-2E09-4051-B783-C1DD60E4E6FF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277;p64">
              <a:extLst>
                <a:ext uri="{FF2B5EF4-FFF2-40B4-BE49-F238E27FC236}">
                  <a16:creationId xmlns:a16="http://schemas.microsoft.com/office/drawing/2014/main" id="{79C25B73-680E-44D0-BBB5-72CE9C4A05FC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278;p64">
              <a:extLst>
                <a:ext uri="{FF2B5EF4-FFF2-40B4-BE49-F238E27FC236}">
                  <a16:creationId xmlns:a16="http://schemas.microsoft.com/office/drawing/2014/main" id="{D807BBD7-6E0F-470C-803E-DE315FDB5EF4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279;p64">
              <a:extLst>
                <a:ext uri="{FF2B5EF4-FFF2-40B4-BE49-F238E27FC236}">
                  <a16:creationId xmlns:a16="http://schemas.microsoft.com/office/drawing/2014/main" id="{54D02688-9087-4A94-AD7C-8661CA19A864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280;p64">
              <a:extLst>
                <a:ext uri="{FF2B5EF4-FFF2-40B4-BE49-F238E27FC236}">
                  <a16:creationId xmlns:a16="http://schemas.microsoft.com/office/drawing/2014/main" id="{1CC730C9-D5CD-4416-AD34-221AC50DDD2C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281;p64">
              <a:extLst>
                <a:ext uri="{FF2B5EF4-FFF2-40B4-BE49-F238E27FC236}">
                  <a16:creationId xmlns:a16="http://schemas.microsoft.com/office/drawing/2014/main" id="{29CDB1FC-134D-4EAB-8B20-B988C86E1685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282;p64">
              <a:extLst>
                <a:ext uri="{FF2B5EF4-FFF2-40B4-BE49-F238E27FC236}">
                  <a16:creationId xmlns:a16="http://schemas.microsoft.com/office/drawing/2014/main" id="{AA945439-C243-42FD-A660-BBA94E3A92BB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283;p64">
              <a:extLst>
                <a:ext uri="{FF2B5EF4-FFF2-40B4-BE49-F238E27FC236}">
                  <a16:creationId xmlns:a16="http://schemas.microsoft.com/office/drawing/2014/main" id="{1697988B-0848-40F0-BF8E-74FB4AABF19F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284;p64">
              <a:extLst>
                <a:ext uri="{FF2B5EF4-FFF2-40B4-BE49-F238E27FC236}">
                  <a16:creationId xmlns:a16="http://schemas.microsoft.com/office/drawing/2014/main" id="{43E932B2-6A3B-47BD-8644-77689E118510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285;p64">
              <a:extLst>
                <a:ext uri="{FF2B5EF4-FFF2-40B4-BE49-F238E27FC236}">
                  <a16:creationId xmlns:a16="http://schemas.microsoft.com/office/drawing/2014/main" id="{63889093-0E70-440A-8668-740B8A7211E8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286;p64">
              <a:extLst>
                <a:ext uri="{FF2B5EF4-FFF2-40B4-BE49-F238E27FC236}">
                  <a16:creationId xmlns:a16="http://schemas.microsoft.com/office/drawing/2014/main" id="{3B3734BE-9EA6-49D0-B4A9-242A7B2CE995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287;p64">
              <a:extLst>
                <a:ext uri="{FF2B5EF4-FFF2-40B4-BE49-F238E27FC236}">
                  <a16:creationId xmlns:a16="http://schemas.microsoft.com/office/drawing/2014/main" id="{643770EB-5107-4940-B1DA-F9027ED2E848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288;p64">
              <a:extLst>
                <a:ext uri="{FF2B5EF4-FFF2-40B4-BE49-F238E27FC236}">
                  <a16:creationId xmlns:a16="http://schemas.microsoft.com/office/drawing/2014/main" id="{08ED0B25-A1A9-40F3-8ACA-A452ACD93E55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289;p64">
              <a:extLst>
                <a:ext uri="{FF2B5EF4-FFF2-40B4-BE49-F238E27FC236}">
                  <a16:creationId xmlns:a16="http://schemas.microsoft.com/office/drawing/2014/main" id="{5897A3FA-9299-46AB-B280-419E22C56A34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290;p64">
              <a:extLst>
                <a:ext uri="{FF2B5EF4-FFF2-40B4-BE49-F238E27FC236}">
                  <a16:creationId xmlns:a16="http://schemas.microsoft.com/office/drawing/2014/main" id="{0435EFDF-757B-4C8D-9B50-CCAC271B6AB4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291;p64">
              <a:extLst>
                <a:ext uri="{FF2B5EF4-FFF2-40B4-BE49-F238E27FC236}">
                  <a16:creationId xmlns:a16="http://schemas.microsoft.com/office/drawing/2014/main" id="{164A689D-37D6-46F0-9D21-5C9792A3D4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292;p64">
              <a:extLst>
                <a:ext uri="{FF2B5EF4-FFF2-40B4-BE49-F238E27FC236}">
                  <a16:creationId xmlns:a16="http://schemas.microsoft.com/office/drawing/2014/main" id="{CB6917C1-72CB-41BE-8DAE-B9D4D8920E2C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293;p64">
              <a:extLst>
                <a:ext uri="{FF2B5EF4-FFF2-40B4-BE49-F238E27FC236}">
                  <a16:creationId xmlns:a16="http://schemas.microsoft.com/office/drawing/2014/main" id="{E4D35545-5946-4CC5-B0C8-95921CEFFF2A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294;p64">
              <a:extLst>
                <a:ext uri="{FF2B5EF4-FFF2-40B4-BE49-F238E27FC236}">
                  <a16:creationId xmlns:a16="http://schemas.microsoft.com/office/drawing/2014/main" id="{8DA7865D-8C01-4B5D-AB57-BBE6114F9848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295;p64">
              <a:extLst>
                <a:ext uri="{FF2B5EF4-FFF2-40B4-BE49-F238E27FC236}">
                  <a16:creationId xmlns:a16="http://schemas.microsoft.com/office/drawing/2014/main" id="{540A98A3-7443-4B88-99A8-14ACAC1452D2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296;p64">
              <a:extLst>
                <a:ext uri="{FF2B5EF4-FFF2-40B4-BE49-F238E27FC236}">
                  <a16:creationId xmlns:a16="http://schemas.microsoft.com/office/drawing/2014/main" id="{3ED8B356-6737-4CD9-B307-3392E1ADE6CD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297;p64">
              <a:extLst>
                <a:ext uri="{FF2B5EF4-FFF2-40B4-BE49-F238E27FC236}">
                  <a16:creationId xmlns:a16="http://schemas.microsoft.com/office/drawing/2014/main" id="{D4C1C10E-837E-4EEF-AA53-A46D9578C7CC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298;p64">
              <a:extLst>
                <a:ext uri="{FF2B5EF4-FFF2-40B4-BE49-F238E27FC236}">
                  <a16:creationId xmlns:a16="http://schemas.microsoft.com/office/drawing/2014/main" id="{23310427-288B-43F9-97BA-3FBCBDD00E87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299;p64">
              <a:extLst>
                <a:ext uri="{FF2B5EF4-FFF2-40B4-BE49-F238E27FC236}">
                  <a16:creationId xmlns:a16="http://schemas.microsoft.com/office/drawing/2014/main" id="{282DE56C-B93A-457C-8D0C-8B4D55BEF749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300;p64">
              <a:extLst>
                <a:ext uri="{FF2B5EF4-FFF2-40B4-BE49-F238E27FC236}">
                  <a16:creationId xmlns:a16="http://schemas.microsoft.com/office/drawing/2014/main" id="{8DCF7763-9C32-4F3C-985C-1C8B47B331D1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301;p64">
              <a:extLst>
                <a:ext uri="{FF2B5EF4-FFF2-40B4-BE49-F238E27FC236}">
                  <a16:creationId xmlns:a16="http://schemas.microsoft.com/office/drawing/2014/main" id="{FF8A2E5E-8002-4B67-BAB2-8FFFEB2FC7F8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302;p64">
              <a:extLst>
                <a:ext uri="{FF2B5EF4-FFF2-40B4-BE49-F238E27FC236}">
                  <a16:creationId xmlns:a16="http://schemas.microsoft.com/office/drawing/2014/main" id="{79C5635B-A5EB-4FCF-BEC0-42B7BD1D383F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303;p64">
              <a:extLst>
                <a:ext uri="{FF2B5EF4-FFF2-40B4-BE49-F238E27FC236}">
                  <a16:creationId xmlns:a16="http://schemas.microsoft.com/office/drawing/2014/main" id="{FCF54A26-E4EB-4B8E-A774-8B712A28FC0B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304;p64">
              <a:extLst>
                <a:ext uri="{FF2B5EF4-FFF2-40B4-BE49-F238E27FC236}">
                  <a16:creationId xmlns:a16="http://schemas.microsoft.com/office/drawing/2014/main" id="{3980F4A4-7133-47EB-8E54-2D93D235E5E2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305;p64">
              <a:extLst>
                <a:ext uri="{FF2B5EF4-FFF2-40B4-BE49-F238E27FC236}">
                  <a16:creationId xmlns:a16="http://schemas.microsoft.com/office/drawing/2014/main" id="{79981573-7A74-4263-B94F-C3C0392974A5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306;p64">
              <a:extLst>
                <a:ext uri="{FF2B5EF4-FFF2-40B4-BE49-F238E27FC236}">
                  <a16:creationId xmlns:a16="http://schemas.microsoft.com/office/drawing/2014/main" id="{AF2659C4-3FE1-43E9-8CD3-A664F754DCB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307;p64">
              <a:extLst>
                <a:ext uri="{FF2B5EF4-FFF2-40B4-BE49-F238E27FC236}">
                  <a16:creationId xmlns:a16="http://schemas.microsoft.com/office/drawing/2014/main" id="{0DB54A93-3420-4D48-AEDA-B46D4712E480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308;p64">
              <a:extLst>
                <a:ext uri="{FF2B5EF4-FFF2-40B4-BE49-F238E27FC236}">
                  <a16:creationId xmlns:a16="http://schemas.microsoft.com/office/drawing/2014/main" id="{AD468D81-704A-4BAC-87E4-DBDE13BA65FB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309;p64">
              <a:extLst>
                <a:ext uri="{FF2B5EF4-FFF2-40B4-BE49-F238E27FC236}">
                  <a16:creationId xmlns:a16="http://schemas.microsoft.com/office/drawing/2014/main" id="{B7F1399F-CDB0-4022-B10F-2AFC8D365362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310;p64">
              <a:extLst>
                <a:ext uri="{FF2B5EF4-FFF2-40B4-BE49-F238E27FC236}">
                  <a16:creationId xmlns:a16="http://schemas.microsoft.com/office/drawing/2014/main" id="{05412CE1-12B1-4B37-A132-1014027414AF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311;p64">
              <a:extLst>
                <a:ext uri="{FF2B5EF4-FFF2-40B4-BE49-F238E27FC236}">
                  <a16:creationId xmlns:a16="http://schemas.microsoft.com/office/drawing/2014/main" id="{0D51FC77-FBCB-47F4-AE51-2E564EF294D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312;p64">
              <a:extLst>
                <a:ext uri="{FF2B5EF4-FFF2-40B4-BE49-F238E27FC236}">
                  <a16:creationId xmlns:a16="http://schemas.microsoft.com/office/drawing/2014/main" id="{3A450F35-D85E-43EB-A1CA-8224A830A45F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313;p64">
              <a:extLst>
                <a:ext uri="{FF2B5EF4-FFF2-40B4-BE49-F238E27FC236}">
                  <a16:creationId xmlns:a16="http://schemas.microsoft.com/office/drawing/2014/main" id="{414E39D3-A504-4BE2-AC47-A7CD5289DEC1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314;p64">
              <a:extLst>
                <a:ext uri="{FF2B5EF4-FFF2-40B4-BE49-F238E27FC236}">
                  <a16:creationId xmlns:a16="http://schemas.microsoft.com/office/drawing/2014/main" id="{7065421D-B93A-418C-B79C-E389EB2A738A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315;p64">
              <a:extLst>
                <a:ext uri="{FF2B5EF4-FFF2-40B4-BE49-F238E27FC236}">
                  <a16:creationId xmlns:a16="http://schemas.microsoft.com/office/drawing/2014/main" id="{37180C42-3C72-41BB-A1E5-06F7B1D07505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316;p64">
              <a:extLst>
                <a:ext uri="{FF2B5EF4-FFF2-40B4-BE49-F238E27FC236}">
                  <a16:creationId xmlns:a16="http://schemas.microsoft.com/office/drawing/2014/main" id="{33CD31DB-918B-472A-B2CC-8FC0E1FBD7FB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317;p64">
              <a:extLst>
                <a:ext uri="{FF2B5EF4-FFF2-40B4-BE49-F238E27FC236}">
                  <a16:creationId xmlns:a16="http://schemas.microsoft.com/office/drawing/2014/main" id="{20D153F8-089E-48F4-AD93-CB66C12E80A6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318;p64">
              <a:extLst>
                <a:ext uri="{FF2B5EF4-FFF2-40B4-BE49-F238E27FC236}">
                  <a16:creationId xmlns:a16="http://schemas.microsoft.com/office/drawing/2014/main" id="{F838DDEF-4513-4CA0-91F8-EBB5A9255360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319;p64">
              <a:extLst>
                <a:ext uri="{FF2B5EF4-FFF2-40B4-BE49-F238E27FC236}">
                  <a16:creationId xmlns:a16="http://schemas.microsoft.com/office/drawing/2014/main" id="{73408AB1-DD03-4EA6-8538-E1FD09E104C9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320;p64">
              <a:extLst>
                <a:ext uri="{FF2B5EF4-FFF2-40B4-BE49-F238E27FC236}">
                  <a16:creationId xmlns:a16="http://schemas.microsoft.com/office/drawing/2014/main" id="{139F8CDE-A56B-43D5-8DD2-273AACBBAE3A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321;p64">
              <a:extLst>
                <a:ext uri="{FF2B5EF4-FFF2-40B4-BE49-F238E27FC236}">
                  <a16:creationId xmlns:a16="http://schemas.microsoft.com/office/drawing/2014/main" id="{A2AC2FD1-9827-418C-BF03-BDA6BCD0C4E7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322;p64">
              <a:extLst>
                <a:ext uri="{FF2B5EF4-FFF2-40B4-BE49-F238E27FC236}">
                  <a16:creationId xmlns:a16="http://schemas.microsoft.com/office/drawing/2014/main" id="{35C0E0DF-C714-4EDC-A941-4EB03321E47D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323;p64">
              <a:extLst>
                <a:ext uri="{FF2B5EF4-FFF2-40B4-BE49-F238E27FC236}">
                  <a16:creationId xmlns:a16="http://schemas.microsoft.com/office/drawing/2014/main" id="{C29CD67D-5B07-4F2C-A48F-AA34B4EE7945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324;p64">
              <a:extLst>
                <a:ext uri="{FF2B5EF4-FFF2-40B4-BE49-F238E27FC236}">
                  <a16:creationId xmlns:a16="http://schemas.microsoft.com/office/drawing/2014/main" id="{F3B1C95D-5C76-4C00-A5C9-6531E785800A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325;p64">
              <a:extLst>
                <a:ext uri="{FF2B5EF4-FFF2-40B4-BE49-F238E27FC236}">
                  <a16:creationId xmlns:a16="http://schemas.microsoft.com/office/drawing/2014/main" id="{A1BA48F5-7876-48E4-ACCB-6E1806FCCEA9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326;p64">
              <a:extLst>
                <a:ext uri="{FF2B5EF4-FFF2-40B4-BE49-F238E27FC236}">
                  <a16:creationId xmlns:a16="http://schemas.microsoft.com/office/drawing/2014/main" id="{7DF91ADA-C235-4A9A-95AF-986424ADE6DA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327;p64">
              <a:extLst>
                <a:ext uri="{FF2B5EF4-FFF2-40B4-BE49-F238E27FC236}">
                  <a16:creationId xmlns:a16="http://schemas.microsoft.com/office/drawing/2014/main" id="{B2890613-EC96-429A-B405-E83B9FB3BC99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328;p64">
              <a:extLst>
                <a:ext uri="{FF2B5EF4-FFF2-40B4-BE49-F238E27FC236}">
                  <a16:creationId xmlns:a16="http://schemas.microsoft.com/office/drawing/2014/main" id="{104ADFB6-022F-476E-B1FA-EF8FF71F8E20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329;p64">
              <a:extLst>
                <a:ext uri="{FF2B5EF4-FFF2-40B4-BE49-F238E27FC236}">
                  <a16:creationId xmlns:a16="http://schemas.microsoft.com/office/drawing/2014/main" id="{4978CB0C-A7F7-469C-A380-DDEBC95935D4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330;p64">
              <a:extLst>
                <a:ext uri="{FF2B5EF4-FFF2-40B4-BE49-F238E27FC236}">
                  <a16:creationId xmlns:a16="http://schemas.microsoft.com/office/drawing/2014/main" id="{0974B744-859F-47F4-BCAF-C8BC296F7148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331;p64">
              <a:extLst>
                <a:ext uri="{FF2B5EF4-FFF2-40B4-BE49-F238E27FC236}">
                  <a16:creationId xmlns:a16="http://schemas.microsoft.com/office/drawing/2014/main" id="{8415246F-2E36-45CB-9242-DE7B2B783F38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332;p64">
              <a:extLst>
                <a:ext uri="{FF2B5EF4-FFF2-40B4-BE49-F238E27FC236}">
                  <a16:creationId xmlns:a16="http://schemas.microsoft.com/office/drawing/2014/main" id="{6CAE3BA1-0999-48AD-BD43-0AA32DCC2300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333;p64">
              <a:extLst>
                <a:ext uri="{FF2B5EF4-FFF2-40B4-BE49-F238E27FC236}">
                  <a16:creationId xmlns:a16="http://schemas.microsoft.com/office/drawing/2014/main" id="{FAFF2D5A-4689-49B2-8B61-9C01E46AE043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334;p64">
              <a:extLst>
                <a:ext uri="{FF2B5EF4-FFF2-40B4-BE49-F238E27FC236}">
                  <a16:creationId xmlns:a16="http://schemas.microsoft.com/office/drawing/2014/main" id="{E11BA0C4-9EEE-4E35-93BA-86314B092EFC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335;p64">
              <a:extLst>
                <a:ext uri="{FF2B5EF4-FFF2-40B4-BE49-F238E27FC236}">
                  <a16:creationId xmlns:a16="http://schemas.microsoft.com/office/drawing/2014/main" id="{59FD3FAC-BCB6-40B5-87FA-693E8F5C9AA6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336;p64">
              <a:extLst>
                <a:ext uri="{FF2B5EF4-FFF2-40B4-BE49-F238E27FC236}">
                  <a16:creationId xmlns:a16="http://schemas.microsoft.com/office/drawing/2014/main" id="{0F745AE3-D1D7-45D2-945B-43A51AF4B864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337;p64">
              <a:extLst>
                <a:ext uri="{FF2B5EF4-FFF2-40B4-BE49-F238E27FC236}">
                  <a16:creationId xmlns:a16="http://schemas.microsoft.com/office/drawing/2014/main" id="{5C3E567B-117B-40F7-AAB2-9D8BB30D2D1F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338;p64">
              <a:extLst>
                <a:ext uri="{FF2B5EF4-FFF2-40B4-BE49-F238E27FC236}">
                  <a16:creationId xmlns:a16="http://schemas.microsoft.com/office/drawing/2014/main" id="{510988F7-C835-450A-A711-E33B0D8C76DB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339;p64">
              <a:extLst>
                <a:ext uri="{FF2B5EF4-FFF2-40B4-BE49-F238E27FC236}">
                  <a16:creationId xmlns:a16="http://schemas.microsoft.com/office/drawing/2014/main" id="{9B9FAF57-6B3B-4534-9CCF-B9A664856539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340;p64">
              <a:extLst>
                <a:ext uri="{FF2B5EF4-FFF2-40B4-BE49-F238E27FC236}">
                  <a16:creationId xmlns:a16="http://schemas.microsoft.com/office/drawing/2014/main" id="{C904968A-7AF6-4B25-B751-E72569FD6CF6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341;p64">
              <a:extLst>
                <a:ext uri="{FF2B5EF4-FFF2-40B4-BE49-F238E27FC236}">
                  <a16:creationId xmlns:a16="http://schemas.microsoft.com/office/drawing/2014/main" id="{786404C2-768F-481A-B7DB-6B12BF455D26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342;p64">
              <a:extLst>
                <a:ext uri="{FF2B5EF4-FFF2-40B4-BE49-F238E27FC236}">
                  <a16:creationId xmlns:a16="http://schemas.microsoft.com/office/drawing/2014/main" id="{F89A8176-79B3-4C18-A730-D25D1627019D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343;p64">
              <a:extLst>
                <a:ext uri="{FF2B5EF4-FFF2-40B4-BE49-F238E27FC236}">
                  <a16:creationId xmlns:a16="http://schemas.microsoft.com/office/drawing/2014/main" id="{7B2EA896-DC2E-47C2-ADCF-15D0BA9ADD5B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344;p64">
              <a:extLst>
                <a:ext uri="{FF2B5EF4-FFF2-40B4-BE49-F238E27FC236}">
                  <a16:creationId xmlns:a16="http://schemas.microsoft.com/office/drawing/2014/main" id="{E32B74B8-D80D-4CD5-B730-C61D304AB656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345;p64">
              <a:extLst>
                <a:ext uri="{FF2B5EF4-FFF2-40B4-BE49-F238E27FC236}">
                  <a16:creationId xmlns:a16="http://schemas.microsoft.com/office/drawing/2014/main" id="{F8CDBC09-DCE0-4929-B255-C1E7F25411F8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346;p64">
              <a:extLst>
                <a:ext uri="{FF2B5EF4-FFF2-40B4-BE49-F238E27FC236}">
                  <a16:creationId xmlns:a16="http://schemas.microsoft.com/office/drawing/2014/main" id="{9F9D259E-9B5E-4475-B715-F7DD0999FEEB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347;p64">
              <a:extLst>
                <a:ext uri="{FF2B5EF4-FFF2-40B4-BE49-F238E27FC236}">
                  <a16:creationId xmlns:a16="http://schemas.microsoft.com/office/drawing/2014/main" id="{E97870A6-1F82-488C-B925-38C43A6D1942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348;p64">
              <a:extLst>
                <a:ext uri="{FF2B5EF4-FFF2-40B4-BE49-F238E27FC236}">
                  <a16:creationId xmlns:a16="http://schemas.microsoft.com/office/drawing/2014/main" id="{4196CD02-0DE7-4D45-85A1-3D1616C6931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349;p64">
              <a:extLst>
                <a:ext uri="{FF2B5EF4-FFF2-40B4-BE49-F238E27FC236}">
                  <a16:creationId xmlns:a16="http://schemas.microsoft.com/office/drawing/2014/main" id="{BBC5E27C-439D-4F2E-9661-04083AE1A4BF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350;p64">
              <a:extLst>
                <a:ext uri="{FF2B5EF4-FFF2-40B4-BE49-F238E27FC236}">
                  <a16:creationId xmlns:a16="http://schemas.microsoft.com/office/drawing/2014/main" id="{605D5E4D-F000-46F1-9C71-B76088D16D0A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351;p64">
              <a:extLst>
                <a:ext uri="{FF2B5EF4-FFF2-40B4-BE49-F238E27FC236}">
                  <a16:creationId xmlns:a16="http://schemas.microsoft.com/office/drawing/2014/main" id="{F49AE715-A06E-4178-89DA-3385403474BC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352;p64">
              <a:extLst>
                <a:ext uri="{FF2B5EF4-FFF2-40B4-BE49-F238E27FC236}">
                  <a16:creationId xmlns:a16="http://schemas.microsoft.com/office/drawing/2014/main" id="{1C9399E7-DABC-4913-833C-F96CED42797C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353;p64">
              <a:extLst>
                <a:ext uri="{FF2B5EF4-FFF2-40B4-BE49-F238E27FC236}">
                  <a16:creationId xmlns:a16="http://schemas.microsoft.com/office/drawing/2014/main" id="{B5C0DC22-11D8-47C0-87DD-AD601F79DD89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354;p64">
              <a:extLst>
                <a:ext uri="{FF2B5EF4-FFF2-40B4-BE49-F238E27FC236}">
                  <a16:creationId xmlns:a16="http://schemas.microsoft.com/office/drawing/2014/main" id="{3EBCAFA7-E749-4CFF-851B-8186284933D4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355;p64">
              <a:extLst>
                <a:ext uri="{FF2B5EF4-FFF2-40B4-BE49-F238E27FC236}">
                  <a16:creationId xmlns:a16="http://schemas.microsoft.com/office/drawing/2014/main" id="{B962E63B-40CB-44C3-828F-6A489EFEFB09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356;p64">
              <a:extLst>
                <a:ext uri="{FF2B5EF4-FFF2-40B4-BE49-F238E27FC236}">
                  <a16:creationId xmlns:a16="http://schemas.microsoft.com/office/drawing/2014/main" id="{704B89EB-3AC2-48BE-9B6B-131A450FC9CA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357;p64">
              <a:extLst>
                <a:ext uri="{FF2B5EF4-FFF2-40B4-BE49-F238E27FC236}">
                  <a16:creationId xmlns:a16="http://schemas.microsoft.com/office/drawing/2014/main" id="{FEC81E17-11B4-465B-B321-ED1FF4FC611D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358;p64">
              <a:extLst>
                <a:ext uri="{FF2B5EF4-FFF2-40B4-BE49-F238E27FC236}">
                  <a16:creationId xmlns:a16="http://schemas.microsoft.com/office/drawing/2014/main" id="{E327253F-3A31-4C82-8195-CA5F14F465D7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359;p64">
              <a:extLst>
                <a:ext uri="{FF2B5EF4-FFF2-40B4-BE49-F238E27FC236}">
                  <a16:creationId xmlns:a16="http://schemas.microsoft.com/office/drawing/2014/main" id="{9EE0B3A3-45D8-4AC9-8F00-D03AE69D1C28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360;p64">
              <a:extLst>
                <a:ext uri="{FF2B5EF4-FFF2-40B4-BE49-F238E27FC236}">
                  <a16:creationId xmlns:a16="http://schemas.microsoft.com/office/drawing/2014/main" id="{D38F2DE2-1B58-4B44-8A67-83A50BF38F8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361;p64">
              <a:extLst>
                <a:ext uri="{FF2B5EF4-FFF2-40B4-BE49-F238E27FC236}">
                  <a16:creationId xmlns:a16="http://schemas.microsoft.com/office/drawing/2014/main" id="{7332A445-43F8-4B04-B964-D8E0BDFAE393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362;p64">
              <a:extLst>
                <a:ext uri="{FF2B5EF4-FFF2-40B4-BE49-F238E27FC236}">
                  <a16:creationId xmlns:a16="http://schemas.microsoft.com/office/drawing/2014/main" id="{2D126851-1723-4B50-92E4-E878A90FB344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363;p64">
              <a:extLst>
                <a:ext uri="{FF2B5EF4-FFF2-40B4-BE49-F238E27FC236}">
                  <a16:creationId xmlns:a16="http://schemas.microsoft.com/office/drawing/2014/main" id="{96157EA8-49E0-4ECF-AD49-B91FF7E4EDD9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364;p64">
              <a:extLst>
                <a:ext uri="{FF2B5EF4-FFF2-40B4-BE49-F238E27FC236}">
                  <a16:creationId xmlns:a16="http://schemas.microsoft.com/office/drawing/2014/main" id="{B3B99710-4D10-43E2-AE1C-641FC59CE7EC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365;p64">
              <a:extLst>
                <a:ext uri="{FF2B5EF4-FFF2-40B4-BE49-F238E27FC236}">
                  <a16:creationId xmlns:a16="http://schemas.microsoft.com/office/drawing/2014/main" id="{ABF26444-519C-4557-A8B8-C205E137D456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366;p64">
              <a:extLst>
                <a:ext uri="{FF2B5EF4-FFF2-40B4-BE49-F238E27FC236}">
                  <a16:creationId xmlns:a16="http://schemas.microsoft.com/office/drawing/2014/main" id="{CAD05194-FEDD-4A4D-B0D5-198DAAFC5E14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367;p64">
              <a:extLst>
                <a:ext uri="{FF2B5EF4-FFF2-40B4-BE49-F238E27FC236}">
                  <a16:creationId xmlns:a16="http://schemas.microsoft.com/office/drawing/2014/main" id="{7F880C0B-D0C8-4CCB-B63F-17527B487EFA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368;p64">
              <a:extLst>
                <a:ext uri="{FF2B5EF4-FFF2-40B4-BE49-F238E27FC236}">
                  <a16:creationId xmlns:a16="http://schemas.microsoft.com/office/drawing/2014/main" id="{6B3F041E-8538-474D-90C7-C377F92168C9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369;p64">
              <a:extLst>
                <a:ext uri="{FF2B5EF4-FFF2-40B4-BE49-F238E27FC236}">
                  <a16:creationId xmlns:a16="http://schemas.microsoft.com/office/drawing/2014/main" id="{0808BC9D-3649-4DE4-9907-DEEDC1A8767E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370;p64">
              <a:extLst>
                <a:ext uri="{FF2B5EF4-FFF2-40B4-BE49-F238E27FC236}">
                  <a16:creationId xmlns:a16="http://schemas.microsoft.com/office/drawing/2014/main" id="{82A6A71B-39CB-4F67-98AE-84FE7D164A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371;p64">
              <a:extLst>
                <a:ext uri="{FF2B5EF4-FFF2-40B4-BE49-F238E27FC236}">
                  <a16:creationId xmlns:a16="http://schemas.microsoft.com/office/drawing/2014/main" id="{389E627A-C345-4E17-808C-6BF1DE58933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372;p64">
              <a:extLst>
                <a:ext uri="{FF2B5EF4-FFF2-40B4-BE49-F238E27FC236}">
                  <a16:creationId xmlns:a16="http://schemas.microsoft.com/office/drawing/2014/main" id="{63922628-F26D-4B74-A40C-A910877932C7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373;p64">
              <a:extLst>
                <a:ext uri="{FF2B5EF4-FFF2-40B4-BE49-F238E27FC236}">
                  <a16:creationId xmlns:a16="http://schemas.microsoft.com/office/drawing/2014/main" id="{E3F8A165-C2EC-49A8-A274-F82932EBE124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374;p64">
              <a:extLst>
                <a:ext uri="{FF2B5EF4-FFF2-40B4-BE49-F238E27FC236}">
                  <a16:creationId xmlns:a16="http://schemas.microsoft.com/office/drawing/2014/main" id="{B84723CC-3089-4974-9B0A-D05A0DD4E0F3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375;p64">
              <a:extLst>
                <a:ext uri="{FF2B5EF4-FFF2-40B4-BE49-F238E27FC236}">
                  <a16:creationId xmlns:a16="http://schemas.microsoft.com/office/drawing/2014/main" id="{ABB3AEAC-7302-46CA-ADE8-685A894A94F2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376;p64">
              <a:extLst>
                <a:ext uri="{FF2B5EF4-FFF2-40B4-BE49-F238E27FC236}">
                  <a16:creationId xmlns:a16="http://schemas.microsoft.com/office/drawing/2014/main" id="{FF0B8391-B187-43F5-AD2A-44D959EEF278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377;p64">
              <a:extLst>
                <a:ext uri="{FF2B5EF4-FFF2-40B4-BE49-F238E27FC236}">
                  <a16:creationId xmlns:a16="http://schemas.microsoft.com/office/drawing/2014/main" id="{DF5D3CE8-8E59-4A8C-BE67-74A7B5D27CCD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378;p64">
              <a:extLst>
                <a:ext uri="{FF2B5EF4-FFF2-40B4-BE49-F238E27FC236}">
                  <a16:creationId xmlns:a16="http://schemas.microsoft.com/office/drawing/2014/main" id="{B3609547-C143-4A7F-A953-A93EDFB4CD4E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379;p64">
              <a:extLst>
                <a:ext uri="{FF2B5EF4-FFF2-40B4-BE49-F238E27FC236}">
                  <a16:creationId xmlns:a16="http://schemas.microsoft.com/office/drawing/2014/main" id="{C9BA632D-1AEC-4E24-9AC9-4E587F1D2A7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380;p64">
              <a:extLst>
                <a:ext uri="{FF2B5EF4-FFF2-40B4-BE49-F238E27FC236}">
                  <a16:creationId xmlns:a16="http://schemas.microsoft.com/office/drawing/2014/main" id="{DD3783BE-EB4D-46CB-BCBC-776A62A48C27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381;p64">
              <a:extLst>
                <a:ext uri="{FF2B5EF4-FFF2-40B4-BE49-F238E27FC236}">
                  <a16:creationId xmlns:a16="http://schemas.microsoft.com/office/drawing/2014/main" id="{39B2FE97-B9A8-4946-A812-662DC31E062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382;p64">
              <a:extLst>
                <a:ext uri="{FF2B5EF4-FFF2-40B4-BE49-F238E27FC236}">
                  <a16:creationId xmlns:a16="http://schemas.microsoft.com/office/drawing/2014/main" id="{8A96E101-523C-4E7D-A72B-E79F398FE00D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383;p64">
              <a:extLst>
                <a:ext uri="{FF2B5EF4-FFF2-40B4-BE49-F238E27FC236}">
                  <a16:creationId xmlns:a16="http://schemas.microsoft.com/office/drawing/2014/main" id="{1C1F156B-2CC6-470E-9ADE-977754EE1314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384;p64">
              <a:extLst>
                <a:ext uri="{FF2B5EF4-FFF2-40B4-BE49-F238E27FC236}">
                  <a16:creationId xmlns:a16="http://schemas.microsoft.com/office/drawing/2014/main" id="{99295464-1841-4F6E-A82F-F0D5399414AE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385;p64">
              <a:extLst>
                <a:ext uri="{FF2B5EF4-FFF2-40B4-BE49-F238E27FC236}">
                  <a16:creationId xmlns:a16="http://schemas.microsoft.com/office/drawing/2014/main" id="{A09346A5-9609-4E4B-AADA-73AF555EFB0B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386;p64">
              <a:extLst>
                <a:ext uri="{FF2B5EF4-FFF2-40B4-BE49-F238E27FC236}">
                  <a16:creationId xmlns:a16="http://schemas.microsoft.com/office/drawing/2014/main" id="{0970B9FE-F49B-4CD7-A6AC-533129E206E8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387;p64">
              <a:extLst>
                <a:ext uri="{FF2B5EF4-FFF2-40B4-BE49-F238E27FC236}">
                  <a16:creationId xmlns:a16="http://schemas.microsoft.com/office/drawing/2014/main" id="{983FA6C9-E5BA-4BCD-9CD5-81BD52AC856F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388;p64">
              <a:extLst>
                <a:ext uri="{FF2B5EF4-FFF2-40B4-BE49-F238E27FC236}">
                  <a16:creationId xmlns:a16="http://schemas.microsoft.com/office/drawing/2014/main" id="{8B899463-81C6-4EAB-9076-0DF4E7B343E0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389;p64">
              <a:extLst>
                <a:ext uri="{FF2B5EF4-FFF2-40B4-BE49-F238E27FC236}">
                  <a16:creationId xmlns:a16="http://schemas.microsoft.com/office/drawing/2014/main" id="{8FBC7FD2-81A1-4B15-B0EB-8E112EC5A7E5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390;p64">
              <a:extLst>
                <a:ext uri="{FF2B5EF4-FFF2-40B4-BE49-F238E27FC236}">
                  <a16:creationId xmlns:a16="http://schemas.microsoft.com/office/drawing/2014/main" id="{71396C0A-C213-4817-B125-B5AFE52E1C7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391;p64">
              <a:extLst>
                <a:ext uri="{FF2B5EF4-FFF2-40B4-BE49-F238E27FC236}">
                  <a16:creationId xmlns:a16="http://schemas.microsoft.com/office/drawing/2014/main" id="{BABFB574-653C-4675-8C21-4CA50E89A142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392;p64">
              <a:extLst>
                <a:ext uri="{FF2B5EF4-FFF2-40B4-BE49-F238E27FC236}">
                  <a16:creationId xmlns:a16="http://schemas.microsoft.com/office/drawing/2014/main" id="{69D12624-6C0F-4A4F-A8F7-466D2DD5A663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393;p64">
              <a:extLst>
                <a:ext uri="{FF2B5EF4-FFF2-40B4-BE49-F238E27FC236}">
                  <a16:creationId xmlns:a16="http://schemas.microsoft.com/office/drawing/2014/main" id="{EA286C70-94F9-41FA-892E-89939E5C69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394;p64">
              <a:extLst>
                <a:ext uri="{FF2B5EF4-FFF2-40B4-BE49-F238E27FC236}">
                  <a16:creationId xmlns:a16="http://schemas.microsoft.com/office/drawing/2014/main" id="{570CBE5A-F108-4BD2-930B-8A0ED356570C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395;p64">
              <a:extLst>
                <a:ext uri="{FF2B5EF4-FFF2-40B4-BE49-F238E27FC236}">
                  <a16:creationId xmlns:a16="http://schemas.microsoft.com/office/drawing/2014/main" id="{EF0E3711-E9B8-4FC0-B2CB-E5B4AB55136B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396;p64">
              <a:extLst>
                <a:ext uri="{FF2B5EF4-FFF2-40B4-BE49-F238E27FC236}">
                  <a16:creationId xmlns:a16="http://schemas.microsoft.com/office/drawing/2014/main" id="{F317714F-DA10-4DA6-A8E5-AC37E7EFC885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397;p64">
              <a:extLst>
                <a:ext uri="{FF2B5EF4-FFF2-40B4-BE49-F238E27FC236}">
                  <a16:creationId xmlns:a16="http://schemas.microsoft.com/office/drawing/2014/main" id="{14A97062-822A-4B73-9D22-4EC7740EB76C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398;p64">
              <a:extLst>
                <a:ext uri="{FF2B5EF4-FFF2-40B4-BE49-F238E27FC236}">
                  <a16:creationId xmlns:a16="http://schemas.microsoft.com/office/drawing/2014/main" id="{5B8283DF-40F7-4C6A-BD6E-A851A8F31511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399;p64">
              <a:extLst>
                <a:ext uri="{FF2B5EF4-FFF2-40B4-BE49-F238E27FC236}">
                  <a16:creationId xmlns:a16="http://schemas.microsoft.com/office/drawing/2014/main" id="{AD23DC4F-559A-4CC9-8457-9C897E3BBB78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400;p64">
              <a:extLst>
                <a:ext uri="{FF2B5EF4-FFF2-40B4-BE49-F238E27FC236}">
                  <a16:creationId xmlns:a16="http://schemas.microsoft.com/office/drawing/2014/main" id="{DA38C64D-7D5B-4D23-A050-CC9191668B03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401;p64">
              <a:extLst>
                <a:ext uri="{FF2B5EF4-FFF2-40B4-BE49-F238E27FC236}">
                  <a16:creationId xmlns:a16="http://schemas.microsoft.com/office/drawing/2014/main" id="{437ABE84-8A0D-4B35-A0EE-953A53A06D9C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402;p64">
              <a:extLst>
                <a:ext uri="{FF2B5EF4-FFF2-40B4-BE49-F238E27FC236}">
                  <a16:creationId xmlns:a16="http://schemas.microsoft.com/office/drawing/2014/main" id="{7154605B-00BC-4510-BDC9-1D68FE24E985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403;p64">
              <a:extLst>
                <a:ext uri="{FF2B5EF4-FFF2-40B4-BE49-F238E27FC236}">
                  <a16:creationId xmlns:a16="http://schemas.microsoft.com/office/drawing/2014/main" id="{3D51FD26-4A93-4911-9157-609E31F59B01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404;p64">
              <a:extLst>
                <a:ext uri="{FF2B5EF4-FFF2-40B4-BE49-F238E27FC236}">
                  <a16:creationId xmlns:a16="http://schemas.microsoft.com/office/drawing/2014/main" id="{32D33FCF-1B38-40C4-B220-2930504DDF67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405;p64">
              <a:extLst>
                <a:ext uri="{FF2B5EF4-FFF2-40B4-BE49-F238E27FC236}">
                  <a16:creationId xmlns:a16="http://schemas.microsoft.com/office/drawing/2014/main" id="{A8BD894F-D46F-4A87-ABC7-E69CE59194C9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406;p64">
              <a:extLst>
                <a:ext uri="{FF2B5EF4-FFF2-40B4-BE49-F238E27FC236}">
                  <a16:creationId xmlns:a16="http://schemas.microsoft.com/office/drawing/2014/main" id="{0FDF30AC-FB2A-43E9-BF6C-10DD6002C32C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407;p64">
              <a:extLst>
                <a:ext uri="{FF2B5EF4-FFF2-40B4-BE49-F238E27FC236}">
                  <a16:creationId xmlns:a16="http://schemas.microsoft.com/office/drawing/2014/main" id="{75C51CB6-A510-44D7-8ED5-557BF08CA33C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408;p64">
              <a:extLst>
                <a:ext uri="{FF2B5EF4-FFF2-40B4-BE49-F238E27FC236}">
                  <a16:creationId xmlns:a16="http://schemas.microsoft.com/office/drawing/2014/main" id="{DC0A74B3-B55C-4D91-B028-240B595ABF4C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409;p64">
              <a:extLst>
                <a:ext uri="{FF2B5EF4-FFF2-40B4-BE49-F238E27FC236}">
                  <a16:creationId xmlns:a16="http://schemas.microsoft.com/office/drawing/2014/main" id="{5B5CC79A-9C72-4CAB-A928-CE90EB7B2035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410;p64">
              <a:extLst>
                <a:ext uri="{FF2B5EF4-FFF2-40B4-BE49-F238E27FC236}">
                  <a16:creationId xmlns:a16="http://schemas.microsoft.com/office/drawing/2014/main" id="{404513E8-53A9-4443-A206-BDF461CE1A6B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411;p64">
              <a:extLst>
                <a:ext uri="{FF2B5EF4-FFF2-40B4-BE49-F238E27FC236}">
                  <a16:creationId xmlns:a16="http://schemas.microsoft.com/office/drawing/2014/main" id="{3D6D3253-D659-42EE-8251-E8EC57331334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412;p64">
              <a:extLst>
                <a:ext uri="{FF2B5EF4-FFF2-40B4-BE49-F238E27FC236}">
                  <a16:creationId xmlns:a16="http://schemas.microsoft.com/office/drawing/2014/main" id="{1D2FD23F-8E9A-40A5-AAA7-8481462EF4C6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413;p64">
              <a:extLst>
                <a:ext uri="{FF2B5EF4-FFF2-40B4-BE49-F238E27FC236}">
                  <a16:creationId xmlns:a16="http://schemas.microsoft.com/office/drawing/2014/main" id="{555AA043-0394-4779-9835-FE55492FE718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414;p64">
              <a:extLst>
                <a:ext uri="{FF2B5EF4-FFF2-40B4-BE49-F238E27FC236}">
                  <a16:creationId xmlns:a16="http://schemas.microsoft.com/office/drawing/2014/main" id="{9D64BF32-E5A4-4918-84C9-E7C0161CCAB7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415;p64">
              <a:extLst>
                <a:ext uri="{FF2B5EF4-FFF2-40B4-BE49-F238E27FC236}">
                  <a16:creationId xmlns:a16="http://schemas.microsoft.com/office/drawing/2014/main" id="{6EEA4476-694C-4FB5-8184-AA8DA29159F0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416;p64">
              <a:extLst>
                <a:ext uri="{FF2B5EF4-FFF2-40B4-BE49-F238E27FC236}">
                  <a16:creationId xmlns:a16="http://schemas.microsoft.com/office/drawing/2014/main" id="{D6641673-15BB-4A0A-BBA2-675F449AE30E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417;p64">
              <a:extLst>
                <a:ext uri="{FF2B5EF4-FFF2-40B4-BE49-F238E27FC236}">
                  <a16:creationId xmlns:a16="http://schemas.microsoft.com/office/drawing/2014/main" id="{9B08203B-C72A-4DF2-A523-82B56160A380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418;p64">
              <a:extLst>
                <a:ext uri="{FF2B5EF4-FFF2-40B4-BE49-F238E27FC236}">
                  <a16:creationId xmlns:a16="http://schemas.microsoft.com/office/drawing/2014/main" id="{2CCBECA7-6D4F-4B25-B243-0C9FBFCCA92A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419;p64">
              <a:extLst>
                <a:ext uri="{FF2B5EF4-FFF2-40B4-BE49-F238E27FC236}">
                  <a16:creationId xmlns:a16="http://schemas.microsoft.com/office/drawing/2014/main" id="{D956DB95-9661-470A-8FC8-45C186B457E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420;p64">
              <a:extLst>
                <a:ext uri="{FF2B5EF4-FFF2-40B4-BE49-F238E27FC236}">
                  <a16:creationId xmlns:a16="http://schemas.microsoft.com/office/drawing/2014/main" id="{45B2496C-3E27-46B7-BE3B-C418FF859AE3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421;p64">
              <a:extLst>
                <a:ext uri="{FF2B5EF4-FFF2-40B4-BE49-F238E27FC236}">
                  <a16:creationId xmlns:a16="http://schemas.microsoft.com/office/drawing/2014/main" id="{2A3AD207-9A9F-4C84-8D22-C1BD3819875C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422;p64">
              <a:extLst>
                <a:ext uri="{FF2B5EF4-FFF2-40B4-BE49-F238E27FC236}">
                  <a16:creationId xmlns:a16="http://schemas.microsoft.com/office/drawing/2014/main" id="{F2783CA3-C3D7-424E-A073-9E7B97D4EFD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423;p64">
              <a:extLst>
                <a:ext uri="{FF2B5EF4-FFF2-40B4-BE49-F238E27FC236}">
                  <a16:creationId xmlns:a16="http://schemas.microsoft.com/office/drawing/2014/main" id="{8504651C-59C3-4852-851E-7B6E8CA6E43C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424;p64">
              <a:extLst>
                <a:ext uri="{FF2B5EF4-FFF2-40B4-BE49-F238E27FC236}">
                  <a16:creationId xmlns:a16="http://schemas.microsoft.com/office/drawing/2014/main" id="{B8E2DCA9-674D-43E7-BC7E-B60F8281CB20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425;p64">
              <a:extLst>
                <a:ext uri="{FF2B5EF4-FFF2-40B4-BE49-F238E27FC236}">
                  <a16:creationId xmlns:a16="http://schemas.microsoft.com/office/drawing/2014/main" id="{542B750B-CA50-40FF-B937-9C074862660C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426;p64">
              <a:extLst>
                <a:ext uri="{FF2B5EF4-FFF2-40B4-BE49-F238E27FC236}">
                  <a16:creationId xmlns:a16="http://schemas.microsoft.com/office/drawing/2014/main" id="{5DB4CB2A-87BC-43FE-B65B-390D43F58199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427;p64">
              <a:extLst>
                <a:ext uri="{FF2B5EF4-FFF2-40B4-BE49-F238E27FC236}">
                  <a16:creationId xmlns:a16="http://schemas.microsoft.com/office/drawing/2014/main" id="{6401BF8E-39EE-4640-87C8-215149C43962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428;p64">
              <a:extLst>
                <a:ext uri="{FF2B5EF4-FFF2-40B4-BE49-F238E27FC236}">
                  <a16:creationId xmlns:a16="http://schemas.microsoft.com/office/drawing/2014/main" id="{0F81B40B-4F64-417D-964E-7293A6F3815A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429;p64">
              <a:extLst>
                <a:ext uri="{FF2B5EF4-FFF2-40B4-BE49-F238E27FC236}">
                  <a16:creationId xmlns:a16="http://schemas.microsoft.com/office/drawing/2014/main" id="{4AA162A1-4D7A-4578-B8BE-5C6BCDFEE380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430;p64">
              <a:extLst>
                <a:ext uri="{FF2B5EF4-FFF2-40B4-BE49-F238E27FC236}">
                  <a16:creationId xmlns:a16="http://schemas.microsoft.com/office/drawing/2014/main" id="{7B62EEB7-1A74-4128-869D-6FD816E3C82F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431;p64">
              <a:extLst>
                <a:ext uri="{FF2B5EF4-FFF2-40B4-BE49-F238E27FC236}">
                  <a16:creationId xmlns:a16="http://schemas.microsoft.com/office/drawing/2014/main" id="{9D17EC19-378A-4E87-970B-06416400EC12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432;p64">
              <a:extLst>
                <a:ext uri="{FF2B5EF4-FFF2-40B4-BE49-F238E27FC236}">
                  <a16:creationId xmlns:a16="http://schemas.microsoft.com/office/drawing/2014/main" id="{BF1C3903-90F7-4886-B69E-FABCFC10C35D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433;p64">
              <a:extLst>
                <a:ext uri="{FF2B5EF4-FFF2-40B4-BE49-F238E27FC236}">
                  <a16:creationId xmlns:a16="http://schemas.microsoft.com/office/drawing/2014/main" id="{93FE22A5-6C04-4F45-9770-FCB8984FC3F8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434;p64">
              <a:extLst>
                <a:ext uri="{FF2B5EF4-FFF2-40B4-BE49-F238E27FC236}">
                  <a16:creationId xmlns:a16="http://schemas.microsoft.com/office/drawing/2014/main" id="{3D169B91-9E4C-4F1B-8003-5C7B3FE9A3E1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6435;p64">
              <a:extLst>
                <a:ext uri="{FF2B5EF4-FFF2-40B4-BE49-F238E27FC236}">
                  <a16:creationId xmlns:a16="http://schemas.microsoft.com/office/drawing/2014/main" id="{B84215FF-77EC-45CD-8225-620E5704F541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6436;p64">
              <a:extLst>
                <a:ext uri="{FF2B5EF4-FFF2-40B4-BE49-F238E27FC236}">
                  <a16:creationId xmlns:a16="http://schemas.microsoft.com/office/drawing/2014/main" id="{C34B7AD2-4FF6-4B7F-9E93-E090A73F1A04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437;p64">
              <a:extLst>
                <a:ext uri="{FF2B5EF4-FFF2-40B4-BE49-F238E27FC236}">
                  <a16:creationId xmlns:a16="http://schemas.microsoft.com/office/drawing/2014/main" id="{04B46332-88EF-4E52-8BED-9FD2D0E1948C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438;p64">
              <a:extLst>
                <a:ext uri="{FF2B5EF4-FFF2-40B4-BE49-F238E27FC236}">
                  <a16:creationId xmlns:a16="http://schemas.microsoft.com/office/drawing/2014/main" id="{7E4BC663-02D6-4FF0-B3E9-853E4D68C30E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439;p64">
              <a:extLst>
                <a:ext uri="{FF2B5EF4-FFF2-40B4-BE49-F238E27FC236}">
                  <a16:creationId xmlns:a16="http://schemas.microsoft.com/office/drawing/2014/main" id="{72DA02EA-9231-4D34-ABA8-9D7380D9A2E3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440;p64">
              <a:extLst>
                <a:ext uri="{FF2B5EF4-FFF2-40B4-BE49-F238E27FC236}">
                  <a16:creationId xmlns:a16="http://schemas.microsoft.com/office/drawing/2014/main" id="{1CDEB158-A97A-418F-A244-221BE9B5CCE2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441;p64">
              <a:extLst>
                <a:ext uri="{FF2B5EF4-FFF2-40B4-BE49-F238E27FC236}">
                  <a16:creationId xmlns:a16="http://schemas.microsoft.com/office/drawing/2014/main" id="{3D257BC0-2063-41CE-B9DB-6CA021612AC4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442;p64">
              <a:extLst>
                <a:ext uri="{FF2B5EF4-FFF2-40B4-BE49-F238E27FC236}">
                  <a16:creationId xmlns:a16="http://schemas.microsoft.com/office/drawing/2014/main" id="{C667F43C-1881-45E6-A7EF-9B6D2A052B16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443;p64">
              <a:extLst>
                <a:ext uri="{FF2B5EF4-FFF2-40B4-BE49-F238E27FC236}">
                  <a16:creationId xmlns:a16="http://schemas.microsoft.com/office/drawing/2014/main" id="{0F34F4F6-2D1A-47FB-B4FE-79894DE42568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444;p64">
              <a:extLst>
                <a:ext uri="{FF2B5EF4-FFF2-40B4-BE49-F238E27FC236}">
                  <a16:creationId xmlns:a16="http://schemas.microsoft.com/office/drawing/2014/main" id="{A732F629-4E20-4CFB-9B7E-D2CAAB63A747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445;p64">
              <a:extLst>
                <a:ext uri="{FF2B5EF4-FFF2-40B4-BE49-F238E27FC236}">
                  <a16:creationId xmlns:a16="http://schemas.microsoft.com/office/drawing/2014/main" id="{F7487165-0DDC-4FAC-94B1-6AD217D93038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446;p64">
              <a:extLst>
                <a:ext uri="{FF2B5EF4-FFF2-40B4-BE49-F238E27FC236}">
                  <a16:creationId xmlns:a16="http://schemas.microsoft.com/office/drawing/2014/main" id="{E09D1A59-379D-4C87-916B-DBD4387F4FE9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447;p64">
              <a:extLst>
                <a:ext uri="{FF2B5EF4-FFF2-40B4-BE49-F238E27FC236}">
                  <a16:creationId xmlns:a16="http://schemas.microsoft.com/office/drawing/2014/main" id="{E3E3FADF-83B2-4A4A-B422-3EF1DBBD5EE7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448;p64">
              <a:extLst>
                <a:ext uri="{FF2B5EF4-FFF2-40B4-BE49-F238E27FC236}">
                  <a16:creationId xmlns:a16="http://schemas.microsoft.com/office/drawing/2014/main" id="{3DE80D32-B9E0-499B-87F9-508726CFE83F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449;p64">
              <a:extLst>
                <a:ext uri="{FF2B5EF4-FFF2-40B4-BE49-F238E27FC236}">
                  <a16:creationId xmlns:a16="http://schemas.microsoft.com/office/drawing/2014/main" id="{03174F86-C858-468D-89B3-42411F32E15A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450;p64">
              <a:extLst>
                <a:ext uri="{FF2B5EF4-FFF2-40B4-BE49-F238E27FC236}">
                  <a16:creationId xmlns:a16="http://schemas.microsoft.com/office/drawing/2014/main" id="{81DB10B3-67A5-4FD4-AB29-8269117DD2C2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451;p64">
              <a:extLst>
                <a:ext uri="{FF2B5EF4-FFF2-40B4-BE49-F238E27FC236}">
                  <a16:creationId xmlns:a16="http://schemas.microsoft.com/office/drawing/2014/main" id="{D2E5FE7E-1F02-4A12-AF6E-859E8CC6B468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6452;p64">
              <a:extLst>
                <a:ext uri="{FF2B5EF4-FFF2-40B4-BE49-F238E27FC236}">
                  <a16:creationId xmlns:a16="http://schemas.microsoft.com/office/drawing/2014/main" id="{881BB802-3D47-4B1D-85D0-4580CCCE33C6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6453;p64">
              <a:extLst>
                <a:ext uri="{FF2B5EF4-FFF2-40B4-BE49-F238E27FC236}">
                  <a16:creationId xmlns:a16="http://schemas.microsoft.com/office/drawing/2014/main" id="{4F53B61F-7768-40E7-9904-C57CA8D31980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454;p64">
              <a:extLst>
                <a:ext uri="{FF2B5EF4-FFF2-40B4-BE49-F238E27FC236}">
                  <a16:creationId xmlns:a16="http://schemas.microsoft.com/office/drawing/2014/main" id="{D6FBD736-6FC5-44A1-B1B5-B4817F757989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455;p64">
              <a:extLst>
                <a:ext uri="{FF2B5EF4-FFF2-40B4-BE49-F238E27FC236}">
                  <a16:creationId xmlns:a16="http://schemas.microsoft.com/office/drawing/2014/main" id="{0F09E43D-4E82-4AF9-A719-C1C8E264ACA2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456;p64">
              <a:extLst>
                <a:ext uri="{FF2B5EF4-FFF2-40B4-BE49-F238E27FC236}">
                  <a16:creationId xmlns:a16="http://schemas.microsoft.com/office/drawing/2014/main" id="{0730C6F7-9BC5-4FB1-B4CA-5EA2357F6105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457;p64">
              <a:extLst>
                <a:ext uri="{FF2B5EF4-FFF2-40B4-BE49-F238E27FC236}">
                  <a16:creationId xmlns:a16="http://schemas.microsoft.com/office/drawing/2014/main" id="{0DB3EC58-A89F-4BB0-8751-580079FAE940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458;p64">
              <a:extLst>
                <a:ext uri="{FF2B5EF4-FFF2-40B4-BE49-F238E27FC236}">
                  <a16:creationId xmlns:a16="http://schemas.microsoft.com/office/drawing/2014/main" id="{711DFAA1-7B01-4459-8B2F-DDD4DAD9DCBA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459;p64">
              <a:extLst>
                <a:ext uri="{FF2B5EF4-FFF2-40B4-BE49-F238E27FC236}">
                  <a16:creationId xmlns:a16="http://schemas.microsoft.com/office/drawing/2014/main" id="{0D1ED5BC-6049-414D-B0BE-E40F6EC3E4D7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460;p64">
              <a:extLst>
                <a:ext uri="{FF2B5EF4-FFF2-40B4-BE49-F238E27FC236}">
                  <a16:creationId xmlns:a16="http://schemas.microsoft.com/office/drawing/2014/main" id="{2AED3970-2F36-4821-9E1D-6E6274638693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461;p64">
              <a:extLst>
                <a:ext uri="{FF2B5EF4-FFF2-40B4-BE49-F238E27FC236}">
                  <a16:creationId xmlns:a16="http://schemas.microsoft.com/office/drawing/2014/main" id="{5C53A3AA-4690-47E6-97AD-D20F725F5FB8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462;p64">
              <a:extLst>
                <a:ext uri="{FF2B5EF4-FFF2-40B4-BE49-F238E27FC236}">
                  <a16:creationId xmlns:a16="http://schemas.microsoft.com/office/drawing/2014/main" id="{E0AE9246-2CA7-466E-AB65-AAE95AA61160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463;p64">
              <a:extLst>
                <a:ext uri="{FF2B5EF4-FFF2-40B4-BE49-F238E27FC236}">
                  <a16:creationId xmlns:a16="http://schemas.microsoft.com/office/drawing/2014/main" id="{9DA314C9-3944-49BE-87CA-CEE2E5D9D479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464;p64">
              <a:extLst>
                <a:ext uri="{FF2B5EF4-FFF2-40B4-BE49-F238E27FC236}">
                  <a16:creationId xmlns:a16="http://schemas.microsoft.com/office/drawing/2014/main" id="{84EF6A88-2BBC-4CB8-A929-05D56C85F734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465;p64">
              <a:extLst>
                <a:ext uri="{FF2B5EF4-FFF2-40B4-BE49-F238E27FC236}">
                  <a16:creationId xmlns:a16="http://schemas.microsoft.com/office/drawing/2014/main" id="{454431BB-9D3B-4600-BA1E-D92740EB9334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466;p64">
              <a:extLst>
                <a:ext uri="{FF2B5EF4-FFF2-40B4-BE49-F238E27FC236}">
                  <a16:creationId xmlns:a16="http://schemas.microsoft.com/office/drawing/2014/main" id="{A0AC718B-70DE-4CD6-9CFF-C1106AD01B7F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467;p64">
              <a:extLst>
                <a:ext uri="{FF2B5EF4-FFF2-40B4-BE49-F238E27FC236}">
                  <a16:creationId xmlns:a16="http://schemas.microsoft.com/office/drawing/2014/main" id="{88340E2D-3E7C-49EC-9784-972951F19D67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468;p64">
              <a:extLst>
                <a:ext uri="{FF2B5EF4-FFF2-40B4-BE49-F238E27FC236}">
                  <a16:creationId xmlns:a16="http://schemas.microsoft.com/office/drawing/2014/main" id="{5F44DCAE-CA54-4081-A113-E90998AAE6AA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469;p64">
              <a:extLst>
                <a:ext uri="{FF2B5EF4-FFF2-40B4-BE49-F238E27FC236}">
                  <a16:creationId xmlns:a16="http://schemas.microsoft.com/office/drawing/2014/main" id="{5ECA7D92-E321-4BD2-8629-5497FAF43F6B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470;p64">
              <a:extLst>
                <a:ext uri="{FF2B5EF4-FFF2-40B4-BE49-F238E27FC236}">
                  <a16:creationId xmlns:a16="http://schemas.microsoft.com/office/drawing/2014/main" id="{2A65299F-74F0-4B87-85A8-9EC65833CC51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471;p64">
              <a:extLst>
                <a:ext uri="{FF2B5EF4-FFF2-40B4-BE49-F238E27FC236}">
                  <a16:creationId xmlns:a16="http://schemas.microsoft.com/office/drawing/2014/main" id="{B24EB930-F432-44EA-BB56-3451B417459F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6472;p64">
              <a:extLst>
                <a:ext uri="{FF2B5EF4-FFF2-40B4-BE49-F238E27FC236}">
                  <a16:creationId xmlns:a16="http://schemas.microsoft.com/office/drawing/2014/main" id="{50230D3B-98CC-4AD6-A96A-C1CFEA692D54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6473;p64">
              <a:extLst>
                <a:ext uri="{FF2B5EF4-FFF2-40B4-BE49-F238E27FC236}">
                  <a16:creationId xmlns:a16="http://schemas.microsoft.com/office/drawing/2014/main" id="{98BDAC90-AAE9-4790-9120-15B977E314D5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474;p64">
              <a:extLst>
                <a:ext uri="{FF2B5EF4-FFF2-40B4-BE49-F238E27FC236}">
                  <a16:creationId xmlns:a16="http://schemas.microsoft.com/office/drawing/2014/main" id="{5115CF45-968C-4C66-B4A6-02048272C9D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475;p64">
              <a:extLst>
                <a:ext uri="{FF2B5EF4-FFF2-40B4-BE49-F238E27FC236}">
                  <a16:creationId xmlns:a16="http://schemas.microsoft.com/office/drawing/2014/main" id="{DB467657-5757-4AF1-9BDE-84E2F9E9318C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476;p64">
              <a:extLst>
                <a:ext uri="{FF2B5EF4-FFF2-40B4-BE49-F238E27FC236}">
                  <a16:creationId xmlns:a16="http://schemas.microsoft.com/office/drawing/2014/main" id="{0A5A168B-92A4-4507-9201-E100CCAF35B8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477;p64">
              <a:extLst>
                <a:ext uri="{FF2B5EF4-FFF2-40B4-BE49-F238E27FC236}">
                  <a16:creationId xmlns:a16="http://schemas.microsoft.com/office/drawing/2014/main" id="{82670AFF-7D6B-4270-B577-343DE12F15F3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478;p64">
              <a:extLst>
                <a:ext uri="{FF2B5EF4-FFF2-40B4-BE49-F238E27FC236}">
                  <a16:creationId xmlns:a16="http://schemas.microsoft.com/office/drawing/2014/main" id="{E522BF7E-6943-4333-9C82-7641284E1656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479;p64">
              <a:extLst>
                <a:ext uri="{FF2B5EF4-FFF2-40B4-BE49-F238E27FC236}">
                  <a16:creationId xmlns:a16="http://schemas.microsoft.com/office/drawing/2014/main" id="{93D58103-A2F5-4FF6-9737-7C3702D03E29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480;p64">
              <a:extLst>
                <a:ext uri="{FF2B5EF4-FFF2-40B4-BE49-F238E27FC236}">
                  <a16:creationId xmlns:a16="http://schemas.microsoft.com/office/drawing/2014/main" id="{8C927272-DC06-4BCF-B86E-E48109CB39F9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481;p64">
              <a:extLst>
                <a:ext uri="{FF2B5EF4-FFF2-40B4-BE49-F238E27FC236}">
                  <a16:creationId xmlns:a16="http://schemas.microsoft.com/office/drawing/2014/main" id="{75F081E7-157A-447D-B62A-5078921E3AEB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482;p64">
              <a:extLst>
                <a:ext uri="{FF2B5EF4-FFF2-40B4-BE49-F238E27FC236}">
                  <a16:creationId xmlns:a16="http://schemas.microsoft.com/office/drawing/2014/main" id="{0C966042-B0DD-4368-94A5-F12FE55A31C6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483;p64">
              <a:extLst>
                <a:ext uri="{FF2B5EF4-FFF2-40B4-BE49-F238E27FC236}">
                  <a16:creationId xmlns:a16="http://schemas.microsoft.com/office/drawing/2014/main" id="{7375D960-EDBC-4F61-8A2E-711E025580E3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484;p64">
              <a:extLst>
                <a:ext uri="{FF2B5EF4-FFF2-40B4-BE49-F238E27FC236}">
                  <a16:creationId xmlns:a16="http://schemas.microsoft.com/office/drawing/2014/main" id="{6CF59C7C-3247-46D9-85E0-9A6FA2984C33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485;p64">
              <a:extLst>
                <a:ext uri="{FF2B5EF4-FFF2-40B4-BE49-F238E27FC236}">
                  <a16:creationId xmlns:a16="http://schemas.microsoft.com/office/drawing/2014/main" id="{ABBEB6C8-0524-41C0-BD0F-54E88D3EDA39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486;p64">
              <a:extLst>
                <a:ext uri="{FF2B5EF4-FFF2-40B4-BE49-F238E27FC236}">
                  <a16:creationId xmlns:a16="http://schemas.microsoft.com/office/drawing/2014/main" id="{8A455516-7C97-40A0-B03C-91EE9D86E206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487;p64">
              <a:extLst>
                <a:ext uri="{FF2B5EF4-FFF2-40B4-BE49-F238E27FC236}">
                  <a16:creationId xmlns:a16="http://schemas.microsoft.com/office/drawing/2014/main" id="{E843CD15-7F58-4C1C-96E7-2FF030666FDA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488;p64">
              <a:extLst>
                <a:ext uri="{FF2B5EF4-FFF2-40B4-BE49-F238E27FC236}">
                  <a16:creationId xmlns:a16="http://schemas.microsoft.com/office/drawing/2014/main" id="{CEE3A6C4-4491-4B85-A757-F13F87CE90B8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489;p64">
              <a:extLst>
                <a:ext uri="{FF2B5EF4-FFF2-40B4-BE49-F238E27FC236}">
                  <a16:creationId xmlns:a16="http://schemas.microsoft.com/office/drawing/2014/main" id="{A9FF810A-7C21-4556-8AE8-ACEEDA2B219B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490;p64">
              <a:extLst>
                <a:ext uri="{FF2B5EF4-FFF2-40B4-BE49-F238E27FC236}">
                  <a16:creationId xmlns:a16="http://schemas.microsoft.com/office/drawing/2014/main" id="{34308D75-4212-4EDA-BFAD-90C54DEF4AF6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491;p64">
              <a:extLst>
                <a:ext uri="{FF2B5EF4-FFF2-40B4-BE49-F238E27FC236}">
                  <a16:creationId xmlns:a16="http://schemas.microsoft.com/office/drawing/2014/main" id="{BD9734AB-9967-4D55-8A03-E68645E6DC5E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492;p64">
              <a:extLst>
                <a:ext uri="{FF2B5EF4-FFF2-40B4-BE49-F238E27FC236}">
                  <a16:creationId xmlns:a16="http://schemas.microsoft.com/office/drawing/2014/main" id="{D998CF8B-1159-4DC4-8F56-13BC93CA5A76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6493;p64">
              <a:extLst>
                <a:ext uri="{FF2B5EF4-FFF2-40B4-BE49-F238E27FC236}">
                  <a16:creationId xmlns:a16="http://schemas.microsoft.com/office/drawing/2014/main" id="{25AE6482-0D73-4EA0-9332-892ADB45F340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6494;p64">
              <a:extLst>
                <a:ext uri="{FF2B5EF4-FFF2-40B4-BE49-F238E27FC236}">
                  <a16:creationId xmlns:a16="http://schemas.microsoft.com/office/drawing/2014/main" id="{A4967DFA-F53A-45AE-BB63-E5C2B7113D30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495;p64">
              <a:extLst>
                <a:ext uri="{FF2B5EF4-FFF2-40B4-BE49-F238E27FC236}">
                  <a16:creationId xmlns:a16="http://schemas.microsoft.com/office/drawing/2014/main" id="{FDABA377-C7FF-4715-8A4F-5F2A1411728F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496;p64">
              <a:extLst>
                <a:ext uri="{FF2B5EF4-FFF2-40B4-BE49-F238E27FC236}">
                  <a16:creationId xmlns:a16="http://schemas.microsoft.com/office/drawing/2014/main" id="{82CDC431-7937-4BAE-8305-A0447A801B8C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497;p64">
              <a:extLst>
                <a:ext uri="{FF2B5EF4-FFF2-40B4-BE49-F238E27FC236}">
                  <a16:creationId xmlns:a16="http://schemas.microsoft.com/office/drawing/2014/main" id="{954B7342-148B-4831-913F-5927DAB0EAF3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498;p64">
              <a:extLst>
                <a:ext uri="{FF2B5EF4-FFF2-40B4-BE49-F238E27FC236}">
                  <a16:creationId xmlns:a16="http://schemas.microsoft.com/office/drawing/2014/main" id="{CEDB029F-93FC-4CF0-8F03-2E197F1C841D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499;p64">
              <a:extLst>
                <a:ext uri="{FF2B5EF4-FFF2-40B4-BE49-F238E27FC236}">
                  <a16:creationId xmlns:a16="http://schemas.microsoft.com/office/drawing/2014/main" id="{EAD3F970-57DA-4B6B-83CE-03607EAE10A6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500;p64">
              <a:extLst>
                <a:ext uri="{FF2B5EF4-FFF2-40B4-BE49-F238E27FC236}">
                  <a16:creationId xmlns:a16="http://schemas.microsoft.com/office/drawing/2014/main" id="{8F9D9904-1C98-4993-830D-674CA34C3322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501;p64">
              <a:extLst>
                <a:ext uri="{FF2B5EF4-FFF2-40B4-BE49-F238E27FC236}">
                  <a16:creationId xmlns:a16="http://schemas.microsoft.com/office/drawing/2014/main" id="{60B7B332-E69B-4F9C-9A82-8EBFDD59E18E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502;p64">
              <a:extLst>
                <a:ext uri="{FF2B5EF4-FFF2-40B4-BE49-F238E27FC236}">
                  <a16:creationId xmlns:a16="http://schemas.microsoft.com/office/drawing/2014/main" id="{D5B0B0D4-6076-43D1-AAE5-45BAA4273829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503;p64">
              <a:extLst>
                <a:ext uri="{FF2B5EF4-FFF2-40B4-BE49-F238E27FC236}">
                  <a16:creationId xmlns:a16="http://schemas.microsoft.com/office/drawing/2014/main" id="{02A5311B-73D7-4644-850C-5CC9869001C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504;p64">
              <a:extLst>
                <a:ext uri="{FF2B5EF4-FFF2-40B4-BE49-F238E27FC236}">
                  <a16:creationId xmlns:a16="http://schemas.microsoft.com/office/drawing/2014/main" id="{5062E09B-B0F3-4024-9501-BAC71B563414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6505;p64">
              <a:extLst>
                <a:ext uri="{FF2B5EF4-FFF2-40B4-BE49-F238E27FC236}">
                  <a16:creationId xmlns:a16="http://schemas.microsoft.com/office/drawing/2014/main" id="{23547293-F3B5-4E27-A8A0-E142EDA10A5F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6506;p64">
              <a:extLst>
                <a:ext uri="{FF2B5EF4-FFF2-40B4-BE49-F238E27FC236}">
                  <a16:creationId xmlns:a16="http://schemas.microsoft.com/office/drawing/2014/main" id="{0AB1A9F7-D486-441C-BD57-6A199579E127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507;p64">
              <a:extLst>
                <a:ext uri="{FF2B5EF4-FFF2-40B4-BE49-F238E27FC236}">
                  <a16:creationId xmlns:a16="http://schemas.microsoft.com/office/drawing/2014/main" id="{01F72C12-51CC-4203-9BCC-5CCA30DE22E4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508;p64">
              <a:extLst>
                <a:ext uri="{FF2B5EF4-FFF2-40B4-BE49-F238E27FC236}">
                  <a16:creationId xmlns:a16="http://schemas.microsoft.com/office/drawing/2014/main" id="{54FA7C70-24A6-46EB-8674-8C2CE8438E03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509;p64">
              <a:extLst>
                <a:ext uri="{FF2B5EF4-FFF2-40B4-BE49-F238E27FC236}">
                  <a16:creationId xmlns:a16="http://schemas.microsoft.com/office/drawing/2014/main" id="{6E537280-5878-4B05-A4CA-E8995FDAADEC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510;p64">
              <a:extLst>
                <a:ext uri="{FF2B5EF4-FFF2-40B4-BE49-F238E27FC236}">
                  <a16:creationId xmlns:a16="http://schemas.microsoft.com/office/drawing/2014/main" id="{58324EC1-5AD3-4270-9C97-68725E1476A6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263;p19">
            <a:extLst>
              <a:ext uri="{FF2B5EF4-FFF2-40B4-BE49-F238E27FC236}">
                <a16:creationId xmlns:a16="http://schemas.microsoft.com/office/drawing/2014/main" id="{4E9AA5E5-E12F-4A6E-81F7-CB903968CF08}"/>
              </a:ext>
            </a:extLst>
          </p:cNvPr>
          <p:cNvSpPr/>
          <p:nvPr/>
        </p:nvSpPr>
        <p:spPr>
          <a:xfrm>
            <a:off x="-2263617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264;p19">
            <a:extLst>
              <a:ext uri="{FF2B5EF4-FFF2-40B4-BE49-F238E27FC236}">
                <a16:creationId xmlns:a16="http://schemas.microsoft.com/office/drawing/2014/main" id="{2F038602-3BE8-404F-9D40-BD38867D21E7}"/>
              </a:ext>
            </a:extLst>
          </p:cNvPr>
          <p:cNvSpPr/>
          <p:nvPr/>
        </p:nvSpPr>
        <p:spPr>
          <a:xfrm>
            <a:off x="-1982117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268;p19">
            <a:extLst>
              <a:ext uri="{FF2B5EF4-FFF2-40B4-BE49-F238E27FC236}">
                <a16:creationId xmlns:a16="http://schemas.microsoft.com/office/drawing/2014/main" id="{B46DC804-E236-41C1-AD43-71A48A6AAA8F}"/>
              </a:ext>
            </a:extLst>
          </p:cNvPr>
          <p:cNvSpPr/>
          <p:nvPr/>
        </p:nvSpPr>
        <p:spPr>
          <a:xfrm>
            <a:off x="-3732975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269;p19">
            <a:extLst>
              <a:ext uri="{FF2B5EF4-FFF2-40B4-BE49-F238E27FC236}">
                <a16:creationId xmlns:a16="http://schemas.microsoft.com/office/drawing/2014/main" id="{E3D94A33-4AF5-4B7C-8869-75A917184149}"/>
              </a:ext>
            </a:extLst>
          </p:cNvPr>
          <p:cNvSpPr/>
          <p:nvPr/>
        </p:nvSpPr>
        <p:spPr>
          <a:xfrm flipH="1">
            <a:off x="-3949375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270;p19">
            <a:extLst>
              <a:ext uri="{FF2B5EF4-FFF2-40B4-BE49-F238E27FC236}">
                <a16:creationId xmlns:a16="http://schemas.microsoft.com/office/drawing/2014/main" id="{191F3698-8882-420A-8595-8E01FA6FD930}"/>
              </a:ext>
            </a:extLst>
          </p:cNvPr>
          <p:cNvSpPr/>
          <p:nvPr/>
        </p:nvSpPr>
        <p:spPr>
          <a:xfrm flipH="1">
            <a:off x="-4230875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Title 1">
            <a:extLst>
              <a:ext uri="{FF2B5EF4-FFF2-40B4-BE49-F238E27FC236}">
                <a16:creationId xmlns:a16="http://schemas.microsoft.com/office/drawing/2014/main" id="{70B221D5-7F4F-4540-B050-47555C349F94}"/>
              </a:ext>
            </a:extLst>
          </p:cNvPr>
          <p:cNvSpPr txBox="1">
            <a:spLocks/>
          </p:cNvSpPr>
          <p:nvPr/>
        </p:nvSpPr>
        <p:spPr>
          <a:xfrm>
            <a:off x="-7245658" y="149354"/>
            <a:ext cx="6187810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หน้าจอตรวจสอบประวัติการใช้งานระบบ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1" name="Title 1">
            <a:extLst>
              <a:ext uri="{FF2B5EF4-FFF2-40B4-BE49-F238E27FC236}">
                <a16:creationId xmlns:a16="http://schemas.microsoft.com/office/drawing/2014/main" id="{67FE1321-5E0C-4871-BA27-2AA6AE37BD00}"/>
              </a:ext>
            </a:extLst>
          </p:cNvPr>
          <p:cNvSpPr txBox="1">
            <a:spLocks/>
          </p:cNvSpPr>
          <p:nvPr/>
        </p:nvSpPr>
        <p:spPr>
          <a:xfrm>
            <a:off x="-9608828" y="1639974"/>
            <a:ext cx="2075736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โครงหน้าจอ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2" name="Google Shape;265;p19">
            <a:extLst>
              <a:ext uri="{FF2B5EF4-FFF2-40B4-BE49-F238E27FC236}">
                <a16:creationId xmlns:a16="http://schemas.microsoft.com/office/drawing/2014/main" id="{4DA2B02B-527B-4D8B-911D-1424314D5F0F}"/>
              </a:ext>
            </a:extLst>
          </p:cNvPr>
          <p:cNvSpPr/>
          <p:nvPr/>
        </p:nvSpPr>
        <p:spPr>
          <a:xfrm rot="10800000">
            <a:off x="-810301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266;p19">
            <a:extLst>
              <a:ext uri="{FF2B5EF4-FFF2-40B4-BE49-F238E27FC236}">
                <a16:creationId xmlns:a16="http://schemas.microsoft.com/office/drawing/2014/main" id="{DB49B4BD-7211-4837-8B2F-AA168C12A23E}"/>
              </a:ext>
            </a:extLst>
          </p:cNvPr>
          <p:cNvSpPr/>
          <p:nvPr/>
        </p:nvSpPr>
        <p:spPr>
          <a:xfrm rot="10800000">
            <a:off x="-8299901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267;p19">
            <a:extLst>
              <a:ext uri="{FF2B5EF4-FFF2-40B4-BE49-F238E27FC236}">
                <a16:creationId xmlns:a16="http://schemas.microsoft.com/office/drawing/2014/main" id="{96DC4D36-9881-4BB3-B29A-E33E22C1242A}"/>
              </a:ext>
            </a:extLst>
          </p:cNvPr>
          <p:cNvSpPr/>
          <p:nvPr/>
        </p:nvSpPr>
        <p:spPr>
          <a:xfrm rot="10800000">
            <a:off x="-8581401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5" name="Picture 484">
            <a:extLst>
              <a:ext uri="{FF2B5EF4-FFF2-40B4-BE49-F238E27FC236}">
                <a16:creationId xmlns:a16="http://schemas.microsoft.com/office/drawing/2014/main" id="{C399543D-98A6-4840-B8DA-8323F5D27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-7140630" y="861954"/>
            <a:ext cx="5781309" cy="36632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459097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2" name="Google Shape;135;p15">
            <a:extLst>
              <a:ext uri="{FF2B5EF4-FFF2-40B4-BE49-F238E27FC236}">
                <a16:creationId xmlns:a16="http://schemas.microsoft.com/office/drawing/2014/main" id="{2E2C9F40-EE76-4364-8B88-3FB942D579DF}"/>
              </a:ext>
            </a:extLst>
          </p:cNvPr>
          <p:cNvGrpSpPr/>
          <p:nvPr/>
        </p:nvGrpSpPr>
        <p:grpSpPr>
          <a:xfrm>
            <a:off x="-4618859" y="1430172"/>
            <a:ext cx="1885766" cy="3474386"/>
            <a:chOff x="983825" y="1436200"/>
            <a:chExt cx="1562450" cy="2878700"/>
          </a:xfrm>
        </p:grpSpPr>
        <p:sp>
          <p:nvSpPr>
            <p:cNvPr id="4533" name="Google Shape;136;p15">
              <a:extLst>
                <a:ext uri="{FF2B5EF4-FFF2-40B4-BE49-F238E27FC236}">
                  <a16:creationId xmlns:a16="http://schemas.microsoft.com/office/drawing/2014/main" id="{8B7B1E80-8E5D-4228-A560-9B3D6C571055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4" name="Google Shape;137;p15">
              <a:extLst>
                <a:ext uri="{FF2B5EF4-FFF2-40B4-BE49-F238E27FC236}">
                  <a16:creationId xmlns:a16="http://schemas.microsoft.com/office/drawing/2014/main" id="{ADAB85E1-2945-4360-AC42-DDB76CCAC75B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5" name="Google Shape;138;p15">
              <a:extLst>
                <a:ext uri="{FF2B5EF4-FFF2-40B4-BE49-F238E27FC236}">
                  <a16:creationId xmlns:a16="http://schemas.microsoft.com/office/drawing/2014/main" id="{745C7C6C-C3C5-4429-BED0-A8C8103D5E41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6" name="Google Shape;139;p15">
              <a:extLst>
                <a:ext uri="{FF2B5EF4-FFF2-40B4-BE49-F238E27FC236}">
                  <a16:creationId xmlns:a16="http://schemas.microsoft.com/office/drawing/2014/main" id="{D59EAB9D-D95D-414F-BA6A-BAE50807836A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7" name="Google Shape;140;p15">
              <a:extLst>
                <a:ext uri="{FF2B5EF4-FFF2-40B4-BE49-F238E27FC236}">
                  <a16:creationId xmlns:a16="http://schemas.microsoft.com/office/drawing/2014/main" id="{CB7FE4FE-C2C1-41F4-9153-7EE00F34A66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8" name="Google Shape;141;p15">
              <a:extLst>
                <a:ext uri="{FF2B5EF4-FFF2-40B4-BE49-F238E27FC236}">
                  <a16:creationId xmlns:a16="http://schemas.microsoft.com/office/drawing/2014/main" id="{8FBE1A20-2AD3-409F-B672-584EB9BAEEF1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4539" name="Google Shape;205;p17">
            <a:extLst>
              <a:ext uri="{FF2B5EF4-FFF2-40B4-BE49-F238E27FC236}">
                <a16:creationId xmlns:a16="http://schemas.microsoft.com/office/drawing/2014/main" id="{A50D7E11-4A4B-44B2-97F8-4FAC0942F671}"/>
              </a:ext>
            </a:extLst>
          </p:cNvPr>
          <p:cNvGrpSpPr/>
          <p:nvPr/>
        </p:nvGrpSpPr>
        <p:grpSpPr>
          <a:xfrm>
            <a:off x="9636760" y="-2113704"/>
            <a:ext cx="762770" cy="1249786"/>
            <a:chOff x="4034725" y="276800"/>
            <a:chExt cx="1020975" cy="1672850"/>
          </a:xfrm>
        </p:grpSpPr>
        <p:sp>
          <p:nvSpPr>
            <p:cNvPr id="4540" name="Google Shape;206;p17">
              <a:extLst>
                <a:ext uri="{FF2B5EF4-FFF2-40B4-BE49-F238E27FC236}">
                  <a16:creationId xmlns:a16="http://schemas.microsoft.com/office/drawing/2014/main" id="{51D3B0C0-177E-4C7D-8A9B-CBA66032555D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207;p17">
              <a:extLst>
                <a:ext uri="{FF2B5EF4-FFF2-40B4-BE49-F238E27FC236}">
                  <a16:creationId xmlns:a16="http://schemas.microsoft.com/office/drawing/2014/main" id="{5B8A4C19-B7D9-405A-A2F0-6112A99F5A37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208;p17">
              <a:extLst>
                <a:ext uri="{FF2B5EF4-FFF2-40B4-BE49-F238E27FC236}">
                  <a16:creationId xmlns:a16="http://schemas.microsoft.com/office/drawing/2014/main" id="{B7E51157-F758-4F7B-9D01-7AA0BC6A668D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209;p17">
              <a:extLst>
                <a:ext uri="{FF2B5EF4-FFF2-40B4-BE49-F238E27FC236}">
                  <a16:creationId xmlns:a16="http://schemas.microsoft.com/office/drawing/2014/main" id="{41E52CEC-7BA0-440D-A548-2DA7D18E155F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210;p17">
              <a:extLst>
                <a:ext uri="{FF2B5EF4-FFF2-40B4-BE49-F238E27FC236}">
                  <a16:creationId xmlns:a16="http://schemas.microsoft.com/office/drawing/2014/main" id="{2355830B-AA6D-4BD2-AED4-AC4A1405AAAB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211;p17">
              <a:extLst>
                <a:ext uri="{FF2B5EF4-FFF2-40B4-BE49-F238E27FC236}">
                  <a16:creationId xmlns:a16="http://schemas.microsoft.com/office/drawing/2014/main" id="{583E50E8-014A-4FD0-93BF-4DF450473427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212;p17">
              <a:extLst>
                <a:ext uri="{FF2B5EF4-FFF2-40B4-BE49-F238E27FC236}">
                  <a16:creationId xmlns:a16="http://schemas.microsoft.com/office/drawing/2014/main" id="{8C174CC2-81C7-4238-9AD1-C8ADA722586C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213;p17">
              <a:extLst>
                <a:ext uri="{FF2B5EF4-FFF2-40B4-BE49-F238E27FC236}">
                  <a16:creationId xmlns:a16="http://schemas.microsoft.com/office/drawing/2014/main" id="{AA88D878-3629-41F2-BCED-A6841C1AAF97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214;p17">
              <a:extLst>
                <a:ext uri="{FF2B5EF4-FFF2-40B4-BE49-F238E27FC236}">
                  <a16:creationId xmlns:a16="http://schemas.microsoft.com/office/drawing/2014/main" id="{6278C29B-3900-465F-BA1B-20E445FEE791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215;p17">
              <a:extLst>
                <a:ext uri="{FF2B5EF4-FFF2-40B4-BE49-F238E27FC236}">
                  <a16:creationId xmlns:a16="http://schemas.microsoft.com/office/drawing/2014/main" id="{9B05B5B6-7E11-4AC0-9F6F-13459C512EE7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216;p17">
              <a:extLst>
                <a:ext uri="{FF2B5EF4-FFF2-40B4-BE49-F238E27FC236}">
                  <a16:creationId xmlns:a16="http://schemas.microsoft.com/office/drawing/2014/main" id="{BC6EF3D5-680D-41C5-9B6E-03909E1E1DD0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217;p17">
              <a:extLst>
                <a:ext uri="{FF2B5EF4-FFF2-40B4-BE49-F238E27FC236}">
                  <a16:creationId xmlns:a16="http://schemas.microsoft.com/office/drawing/2014/main" id="{633298E4-DA6F-4F41-97F4-AB96ECCAAE6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218;p17">
              <a:extLst>
                <a:ext uri="{FF2B5EF4-FFF2-40B4-BE49-F238E27FC236}">
                  <a16:creationId xmlns:a16="http://schemas.microsoft.com/office/drawing/2014/main" id="{8EE0816F-B92A-479B-87B0-29FBE78BEF5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5" name="Google Shape;81;p11">
            <a:extLst>
              <a:ext uri="{FF2B5EF4-FFF2-40B4-BE49-F238E27FC236}">
                <a16:creationId xmlns:a16="http://schemas.microsoft.com/office/drawing/2014/main" id="{6772E2CD-4377-4559-A295-EA28B6964893}"/>
              </a:ext>
            </a:extLst>
          </p:cNvPr>
          <p:cNvSpPr/>
          <p:nvPr/>
        </p:nvSpPr>
        <p:spPr>
          <a:xfrm>
            <a:off x="1599736" y="-134768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6" name="Google Shape;1734;p51">
            <a:extLst>
              <a:ext uri="{FF2B5EF4-FFF2-40B4-BE49-F238E27FC236}">
                <a16:creationId xmlns:a16="http://schemas.microsoft.com/office/drawing/2014/main" id="{5610395E-FA7E-451A-80D1-77C70527B1DE}"/>
              </a:ext>
            </a:extLst>
          </p:cNvPr>
          <p:cNvGrpSpPr/>
          <p:nvPr/>
        </p:nvGrpSpPr>
        <p:grpSpPr>
          <a:xfrm>
            <a:off x="-8974198" y="2125515"/>
            <a:ext cx="1849314" cy="2443910"/>
            <a:chOff x="1823526" y="1366960"/>
            <a:chExt cx="2448571" cy="3235151"/>
          </a:xfrm>
        </p:grpSpPr>
        <p:sp>
          <p:nvSpPr>
            <p:cNvPr id="4587" name="Google Shape;1735;p51">
              <a:extLst>
                <a:ext uri="{FF2B5EF4-FFF2-40B4-BE49-F238E27FC236}">
                  <a16:creationId xmlns:a16="http://schemas.microsoft.com/office/drawing/2014/main" id="{6495BABB-A827-44C6-84D5-30B1B6379FC8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1736;p51">
              <a:extLst>
                <a:ext uri="{FF2B5EF4-FFF2-40B4-BE49-F238E27FC236}">
                  <a16:creationId xmlns:a16="http://schemas.microsoft.com/office/drawing/2014/main" id="{14C52FE1-07E9-4B5F-9D1F-444A7A9B59FD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1737;p51">
              <a:extLst>
                <a:ext uri="{FF2B5EF4-FFF2-40B4-BE49-F238E27FC236}">
                  <a16:creationId xmlns:a16="http://schemas.microsoft.com/office/drawing/2014/main" id="{174DE9A7-D7FE-4B26-AA03-642D0C391DC5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1738;p51">
              <a:extLst>
                <a:ext uri="{FF2B5EF4-FFF2-40B4-BE49-F238E27FC236}">
                  <a16:creationId xmlns:a16="http://schemas.microsoft.com/office/drawing/2014/main" id="{FC7AA8F1-32D7-45AC-8229-E96E2BF2A7C4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1739;p51">
              <a:extLst>
                <a:ext uri="{FF2B5EF4-FFF2-40B4-BE49-F238E27FC236}">
                  <a16:creationId xmlns:a16="http://schemas.microsoft.com/office/drawing/2014/main" id="{61DE740D-035F-40A4-BB31-85EE8F63166B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1740;p51">
              <a:extLst>
                <a:ext uri="{FF2B5EF4-FFF2-40B4-BE49-F238E27FC236}">
                  <a16:creationId xmlns:a16="http://schemas.microsoft.com/office/drawing/2014/main" id="{A4C4BF5B-5E2C-4240-97FE-8481EC5698C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1741;p51">
              <a:extLst>
                <a:ext uri="{FF2B5EF4-FFF2-40B4-BE49-F238E27FC236}">
                  <a16:creationId xmlns:a16="http://schemas.microsoft.com/office/drawing/2014/main" id="{31AE96A7-AF1D-47A4-B57A-48085EF91532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1742;p51">
              <a:extLst>
                <a:ext uri="{FF2B5EF4-FFF2-40B4-BE49-F238E27FC236}">
                  <a16:creationId xmlns:a16="http://schemas.microsoft.com/office/drawing/2014/main" id="{A1C524A6-148C-4823-9FD5-79B8CBAFD2A4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1743;p51">
              <a:extLst>
                <a:ext uri="{FF2B5EF4-FFF2-40B4-BE49-F238E27FC236}">
                  <a16:creationId xmlns:a16="http://schemas.microsoft.com/office/drawing/2014/main" id="{1EB797E5-F5EE-4653-9B86-139B08922A0E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1744;p51">
              <a:extLst>
                <a:ext uri="{FF2B5EF4-FFF2-40B4-BE49-F238E27FC236}">
                  <a16:creationId xmlns:a16="http://schemas.microsoft.com/office/drawing/2014/main" id="{555123EA-F6B0-486F-B7FD-28B95B3025F7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1745;p51">
              <a:extLst>
                <a:ext uri="{FF2B5EF4-FFF2-40B4-BE49-F238E27FC236}">
                  <a16:creationId xmlns:a16="http://schemas.microsoft.com/office/drawing/2014/main" id="{75A0798E-D2AA-4E7D-8052-3BD21193874B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1746;p51">
              <a:extLst>
                <a:ext uri="{FF2B5EF4-FFF2-40B4-BE49-F238E27FC236}">
                  <a16:creationId xmlns:a16="http://schemas.microsoft.com/office/drawing/2014/main" id="{DB6EF7D8-A39F-4120-9EC5-F2F0D14F058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1747;p51">
              <a:extLst>
                <a:ext uri="{FF2B5EF4-FFF2-40B4-BE49-F238E27FC236}">
                  <a16:creationId xmlns:a16="http://schemas.microsoft.com/office/drawing/2014/main" id="{89886854-F96B-41BF-AC0D-3349A80F230C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1748;p51">
              <a:extLst>
                <a:ext uri="{FF2B5EF4-FFF2-40B4-BE49-F238E27FC236}">
                  <a16:creationId xmlns:a16="http://schemas.microsoft.com/office/drawing/2014/main" id="{D0D3433A-C094-46D2-93FD-5EAC25274A26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1749;p51">
              <a:extLst>
                <a:ext uri="{FF2B5EF4-FFF2-40B4-BE49-F238E27FC236}">
                  <a16:creationId xmlns:a16="http://schemas.microsoft.com/office/drawing/2014/main" id="{2AAD46FD-2F6D-4C69-AFE1-735294FDC8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1750;p51">
              <a:extLst>
                <a:ext uri="{FF2B5EF4-FFF2-40B4-BE49-F238E27FC236}">
                  <a16:creationId xmlns:a16="http://schemas.microsoft.com/office/drawing/2014/main" id="{49AB32E0-E166-4326-A4B7-3E99B9532860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1751;p51">
              <a:extLst>
                <a:ext uri="{FF2B5EF4-FFF2-40B4-BE49-F238E27FC236}">
                  <a16:creationId xmlns:a16="http://schemas.microsoft.com/office/drawing/2014/main" id="{5AA17990-8203-49CC-81DE-79B2F76557C4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1752;p51">
              <a:extLst>
                <a:ext uri="{FF2B5EF4-FFF2-40B4-BE49-F238E27FC236}">
                  <a16:creationId xmlns:a16="http://schemas.microsoft.com/office/drawing/2014/main" id="{CF272716-2167-4FAA-82ED-4F0EBC4F20FD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1753;p51">
              <a:extLst>
                <a:ext uri="{FF2B5EF4-FFF2-40B4-BE49-F238E27FC236}">
                  <a16:creationId xmlns:a16="http://schemas.microsoft.com/office/drawing/2014/main" id="{5CFF92D6-38A2-4AE2-AEB4-DB06226AA3CE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1754;p51">
              <a:extLst>
                <a:ext uri="{FF2B5EF4-FFF2-40B4-BE49-F238E27FC236}">
                  <a16:creationId xmlns:a16="http://schemas.microsoft.com/office/drawing/2014/main" id="{4C594295-04DE-48BC-91E3-BA73E4B99D1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1755;p51">
              <a:extLst>
                <a:ext uri="{FF2B5EF4-FFF2-40B4-BE49-F238E27FC236}">
                  <a16:creationId xmlns:a16="http://schemas.microsoft.com/office/drawing/2014/main" id="{4CFD25F6-553F-4526-95A2-8FBF4F9A181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1756;p51">
              <a:extLst>
                <a:ext uri="{FF2B5EF4-FFF2-40B4-BE49-F238E27FC236}">
                  <a16:creationId xmlns:a16="http://schemas.microsoft.com/office/drawing/2014/main" id="{5B299510-73F4-4A17-89AF-34235C9240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1757;p51">
              <a:extLst>
                <a:ext uri="{FF2B5EF4-FFF2-40B4-BE49-F238E27FC236}">
                  <a16:creationId xmlns:a16="http://schemas.microsoft.com/office/drawing/2014/main" id="{F17A50E2-42F5-4D99-BBE6-99F8EBD06E11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1758;p51">
              <a:extLst>
                <a:ext uri="{FF2B5EF4-FFF2-40B4-BE49-F238E27FC236}">
                  <a16:creationId xmlns:a16="http://schemas.microsoft.com/office/drawing/2014/main" id="{54542325-386E-4E1C-A8BC-72F76814547D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1759;p51">
              <a:extLst>
                <a:ext uri="{FF2B5EF4-FFF2-40B4-BE49-F238E27FC236}">
                  <a16:creationId xmlns:a16="http://schemas.microsoft.com/office/drawing/2014/main" id="{28614579-C103-43C0-B5DD-9864A36B43EC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1760;p51">
              <a:extLst>
                <a:ext uri="{FF2B5EF4-FFF2-40B4-BE49-F238E27FC236}">
                  <a16:creationId xmlns:a16="http://schemas.microsoft.com/office/drawing/2014/main" id="{F79CF4E6-90DC-4C3D-95C0-9FDE7F546ED3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1761;p51">
              <a:extLst>
                <a:ext uri="{FF2B5EF4-FFF2-40B4-BE49-F238E27FC236}">
                  <a16:creationId xmlns:a16="http://schemas.microsoft.com/office/drawing/2014/main" id="{B9D37E43-D54C-4CB6-860A-05CD217ED018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1762;p51">
              <a:extLst>
                <a:ext uri="{FF2B5EF4-FFF2-40B4-BE49-F238E27FC236}">
                  <a16:creationId xmlns:a16="http://schemas.microsoft.com/office/drawing/2014/main" id="{84822060-B0B0-43CF-9C3C-065EA43638C9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1763;p51">
              <a:extLst>
                <a:ext uri="{FF2B5EF4-FFF2-40B4-BE49-F238E27FC236}">
                  <a16:creationId xmlns:a16="http://schemas.microsoft.com/office/drawing/2014/main" id="{BAAFF3B6-6FE9-4F92-9058-6A0F9560756B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1764;p51">
              <a:extLst>
                <a:ext uri="{FF2B5EF4-FFF2-40B4-BE49-F238E27FC236}">
                  <a16:creationId xmlns:a16="http://schemas.microsoft.com/office/drawing/2014/main" id="{D3746BB9-5162-41D5-AA4C-20FC5AB6952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1765;p51">
              <a:extLst>
                <a:ext uri="{FF2B5EF4-FFF2-40B4-BE49-F238E27FC236}">
                  <a16:creationId xmlns:a16="http://schemas.microsoft.com/office/drawing/2014/main" id="{01B2081E-1F4A-4C34-AEA9-5A9F46830BB0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1766;p51">
              <a:extLst>
                <a:ext uri="{FF2B5EF4-FFF2-40B4-BE49-F238E27FC236}">
                  <a16:creationId xmlns:a16="http://schemas.microsoft.com/office/drawing/2014/main" id="{434429E5-28BA-4B4A-A060-DD6B577D2351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1767;p51">
              <a:extLst>
                <a:ext uri="{FF2B5EF4-FFF2-40B4-BE49-F238E27FC236}">
                  <a16:creationId xmlns:a16="http://schemas.microsoft.com/office/drawing/2014/main" id="{C5655C23-C4CE-4CEC-931D-6C98CE1317A1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1768;p51">
              <a:extLst>
                <a:ext uri="{FF2B5EF4-FFF2-40B4-BE49-F238E27FC236}">
                  <a16:creationId xmlns:a16="http://schemas.microsoft.com/office/drawing/2014/main" id="{D0364CE1-1CFF-4DB7-A54F-CAE0D17025D6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1769;p51">
              <a:extLst>
                <a:ext uri="{FF2B5EF4-FFF2-40B4-BE49-F238E27FC236}">
                  <a16:creationId xmlns:a16="http://schemas.microsoft.com/office/drawing/2014/main" id="{D89B93CD-F1AE-4579-B420-1B46983FDA3C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1770;p51">
              <a:extLst>
                <a:ext uri="{FF2B5EF4-FFF2-40B4-BE49-F238E27FC236}">
                  <a16:creationId xmlns:a16="http://schemas.microsoft.com/office/drawing/2014/main" id="{89E663E9-6756-4787-9792-054ADDD67327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1771;p51">
              <a:extLst>
                <a:ext uri="{FF2B5EF4-FFF2-40B4-BE49-F238E27FC236}">
                  <a16:creationId xmlns:a16="http://schemas.microsoft.com/office/drawing/2014/main" id="{3E70A536-0EA4-4C66-AF6E-BBF58B46E913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1772;p51">
              <a:extLst>
                <a:ext uri="{FF2B5EF4-FFF2-40B4-BE49-F238E27FC236}">
                  <a16:creationId xmlns:a16="http://schemas.microsoft.com/office/drawing/2014/main" id="{98D90065-6CEE-45F7-BB60-6E652BB3713A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1773;p51">
              <a:extLst>
                <a:ext uri="{FF2B5EF4-FFF2-40B4-BE49-F238E27FC236}">
                  <a16:creationId xmlns:a16="http://schemas.microsoft.com/office/drawing/2014/main" id="{5FEAF8DA-96F9-499A-97FA-7450E66E5E5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1774;p51">
              <a:extLst>
                <a:ext uri="{FF2B5EF4-FFF2-40B4-BE49-F238E27FC236}">
                  <a16:creationId xmlns:a16="http://schemas.microsoft.com/office/drawing/2014/main" id="{9A1C7281-CDCF-4F4E-ADC7-40F5E31817BE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1775;p51">
              <a:extLst>
                <a:ext uri="{FF2B5EF4-FFF2-40B4-BE49-F238E27FC236}">
                  <a16:creationId xmlns:a16="http://schemas.microsoft.com/office/drawing/2014/main" id="{0751C781-719E-4D0C-8AB8-76252EEE5828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1776;p51">
              <a:extLst>
                <a:ext uri="{FF2B5EF4-FFF2-40B4-BE49-F238E27FC236}">
                  <a16:creationId xmlns:a16="http://schemas.microsoft.com/office/drawing/2014/main" id="{90694BAC-460E-42B4-9BE4-9B2ED28242AE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1777;p51">
              <a:extLst>
                <a:ext uri="{FF2B5EF4-FFF2-40B4-BE49-F238E27FC236}">
                  <a16:creationId xmlns:a16="http://schemas.microsoft.com/office/drawing/2014/main" id="{013C06A0-3AB8-472B-8BB1-3ABE4B37FAD2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1778;p51">
              <a:extLst>
                <a:ext uri="{FF2B5EF4-FFF2-40B4-BE49-F238E27FC236}">
                  <a16:creationId xmlns:a16="http://schemas.microsoft.com/office/drawing/2014/main" id="{FE7EF87F-9436-4B05-B9AA-413508F50524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1779;p51">
              <a:extLst>
                <a:ext uri="{FF2B5EF4-FFF2-40B4-BE49-F238E27FC236}">
                  <a16:creationId xmlns:a16="http://schemas.microsoft.com/office/drawing/2014/main" id="{B8FC7CFB-16D8-46AC-AB48-647A4335DEDC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1780;p51">
              <a:extLst>
                <a:ext uri="{FF2B5EF4-FFF2-40B4-BE49-F238E27FC236}">
                  <a16:creationId xmlns:a16="http://schemas.microsoft.com/office/drawing/2014/main" id="{3B6D0737-308C-4675-B266-E963F8115F18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1781;p51">
              <a:extLst>
                <a:ext uri="{FF2B5EF4-FFF2-40B4-BE49-F238E27FC236}">
                  <a16:creationId xmlns:a16="http://schemas.microsoft.com/office/drawing/2014/main" id="{F7D69738-2AC4-45BB-92CD-0305AE1760C0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1782;p51">
              <a:extLst>
                <a:ext uri="{FF2B5EF4-FFF2-40B4-BE49-F238E27FC236}">
                  <a16:creationId xmlns:a16="http://schemas.microsoft.com/office/drawing/2014/main" id="{FC4E2D4F-7323-498A-8315-354618D6E47B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1783;p51">
              <a:extLst>
                <a:ext uri="{FF2B5EF4-FFF2-40B4-BE49-F238E27FC236}">
                  <a16:creationId xmlns:a16="http://schemas.microsoft.com/office/drawing/2014/main" id="{9109B006-05D4-4261-ADCC-3CD9EB53AED1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1784;p51">
              <a:extLst>
                <a:ext uri="{FF2B5EF4-FFF2-40B4-BE49-F238E27FC236}">
                  <a16:creationId xmlns:a16="http://schemas.microsoft.com/office/drawing/2014/main" id="{D82D6941-D3FD-4F42-B778-DA72A0B94D39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1785;p51">
              <a:extLst>
                <a:ext uri="{FF2B5EF4-FFF2-40B4-BE49-F238E27FC236}">
                  <a16:creationId xmlns:a16="http://schemas.microsoft.com/office/drawing/2014/main" id="{FCFCFBDD-6E7F-4B40-A247-300A873B4674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1786;p51">
              <a:extLst>
                <a:ext uri="{FF2B5EF4-FFF2-40B4-BE49-F238E27FC236}">
                  <a16:creationId xmlns:a16="http://schemas.microsoft.com/office/drawing/2014/main" id="{42ED531B-41C7-471C-BCC5-54FF6D310930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1787;p51">
              <a:extLst>
                <a:ext uri="{FF2B5EF4-FFF2-40B4-BE49-F238E27FC236}">
                  <a16:creationId xmlns:a16="http://schemas.microsoft.com/office/drawing/2014/main" id="{0CAB1DE7-5528-46D4-8055-8AFD8EF0F2D8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1788;p51">
              <a:extLst>
                <a:ext uri="{FF2B5EF4-FFF2-40B4-BE49-F238E27FC236}">
                  <a16:creationId xmlns:a16="http://schemas.microsoft.com/office/drawing/2014/main" id="{0B3242B5-4C92-480B-8B92-B36D0BF7D149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1789;p51">
              <a:extLst>
                <a:ext uri="{FF2B5EF4-FFF2-40B4-BE49-F238E27FC236}">
                  <a16:creationId xmlns:a16="http://schemas.microsoft.com/office/drawing/2014/main" id="{77D3DD41-8A3F-4B11-98D2-D83703F8859E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1790;p51">
              <a:extLst>
                <a:ext uri="{FF2B5EF4-FFF2-40B4-BE49-F238E27FC236}">
                  <a16:creationId xmlns:a16="http://schemas.microsoft.com/office/drawing/2014/main" id="{E0956FC0-3BB7-4ADA-B3AF-3AD3CE0A3EE3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1791;p51">
              <a:extLst>
                <a:ext uri="{FF2B5EF4-FFF2-40B4-BE49-F238E27FC236}">
                  <a16:creationId xmlns:a16="http://schemas.microsoft.com/office/drawing/2014/main" id="{17980B44-269B-430A-BB73-5118F81728D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1792;p51">
              <a:extLst>
                <a:ext uri="{FF2B5EF4-FFF2-40B4-BE49-F238E27FC236}">
                  <a16:creationId xmlns:a16="http://schemas.microsoft.com/office/drawing/2014/main" id="{FCAB4878-C909-4FE5-BD4E-EBAB7B78048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1793;p51">
              <a:extLst>
                <a:ext uri="{FF2B5EF4-FFF2-40B4-BE49-F238E27FC236}">
                  <a16:creationId xmlns:a16="http://schemas.microsoft.com/office/drawing/2014/main" id="{484703F9-C781-41C4-ABCE-C7CE50984755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1794;p51">
              <a:extLst>
                <a:ext uri="{FF2B5EF4-FFF2-40B4-BE49-F238E27FC236}">
                  <a16:creationId xmlns:a16="http://schemas.microsoft.com/office/drawing/2014/main" id="{32A0B78A-E375-4F6B-9FA5-2D03060DF82B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1795;p51">
              <a:extLst>
                <a:ext uri="{FF2B5EF4-FFF2-40B4-BE49-F238E27FC236}">
                  <a16:creationId xmlns:a16="http://schemas.microsoft.com/office/drawing/2014/main" id="{358B491F-F96E-4123-AC0F-017F9A62500E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1796;p51">
              <a:extLst>
                <a:ext uri="{FF2B5EF4-FFF2-40B4-BE49-F238E27FC236}">
                  <a16:creationId xmlns:a16="http://schemas.microsoft.com/office/drawing/2014/main" id="{55D60EC3-AA55-49C0-9F24-D7FAA8854E3B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1797;p51">
              <a:extLst>
                <a:ext uri="{FF2B5EF4-FFF2-40B4-BE49-F238E27FC236}">
                  <a16:creationId xmlns:a16="http://schemas.microsoft.com/office/drawing/2014/main" id="{C4FF0215-98E1-4452-BF44-E6702EDCAFD2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1798;p51">
              <a:extLst>
                <a:ext uri="{FF2B5EF4-FFF2-40B4-BE49-F238E27FC236}">
                  <a16:creationId xmlns:a16="http://schemas.microsoft.com/office/drawing/2014/main" id="{D824267A-0901-4B47-88E8-95BEE5CCAEC8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1799;p51">
              <a:extLst>
                <a:ext uri="{FF2B5EF4-FFF2-40B4-BE49-F238E27FC236}">
                  <a16:creationId xmlns:a16="http://schemas.microsoft.com/office/drawing/2014/main" id="{88FD5218-F90A-4DFC-870A-56506BDA2E04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1800;p51">
              <a:extLst>
                <a:ext uri="{FF2B5EF4-FFF2-40B4-BE49-F238E27FC236}">
                  <a16:creationId xmlns:a16="http://schemas.microsoft.com/office/drawing/2014/main" id="{64380E7A-5ADB-43B6-A9F1-E9C61B10E28B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1801;p51">
              <a:extLst>
                <a:ext uri="{FF2B5EF4-FFF2-40B4-BE49-F238E27FC236}">
                  <a16:creationId xmlns:a16="http://schemas.microsoft.com/office/drawing/2014/main" id="{EDE90692-FF65-4DF4-BF98-296FD6CDA0D1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1802;p51">
              <a:extLst>
                <a:ext uri="{FF2B5EF4-FFF2-40B4-BE49-F238E27FC236}">
                  <a16:creationId xmlns:a16="http://schemas.microsoft.com/office/drawing/2014/main" id="{003964C4-DCDA-401A-B82D-5DE9229C0299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1803;p51">
              <a:extLst>
                <a:ext uri="{FF2B5EF4-FFF2-40B4-BE49-F238E27FC236}">
                  <a16:creationId xmlns:a16="http://schemas.microsoft.com/office/drawing/2014/main" id="{6A4EF432-5502-402B-9477-2FF4D409F12B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1804;p51">
              <a:extLst>
                <a:ext uri="{FF2B5EF4-FFF2-40B4-BE49-F238E27FC236}">
                  <a16:creationId xmlns:a16="http://schemas.microsoft.com/office/drawing/2014/main" id="{556E14A4-E6A3-454B-9579-1DAF118861A4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1805;p51">
              <a:extLst>
                <a:ext uri="{FF2B5EF4-FFF2-40B4-BE49-F238E27FC236}">
                  <a16:creationId xmlns:a16="http://schemas.microsoft.com/office/drawing/2014/main" id="{6EB424EF-5C7C-499C-B52D-24DEC78A9E0A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1806;p51">
              <a:extLst>
                <a:ext uri="{FF2B5EF4-FFF2-40B4-BE49-F238E27FC236}">
                  <a16:creationId xmlns:a16="http://schemas.microsoft.com/office/drawing/2014/main" id="{2FCA3BBE-260F-4288-8ECF-0453FF04F6CB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1807;p51">
              <a:extLst>
                <a:ext uri="{FF2B5EF4-FFF2-40B4-BE49-F238E27FC236}">
                  <a16:creationId xmlns:a16="http://schemas.microsoft.com/office/drawing/2014/main" id="{89B23B59-87DA-4D9A-89E8-1DEADECD4A75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1808;p51">
              <a:extLst>
                <a:ext uri="{FF2B5EF4-FFF2-40B4-BE49-F238E27FC236}">
                  <a16:creationId xmlns:a16="http://schemas.microsoft.com/office/drawing/2014/main" id="{4EB9C2E5-19F1-4490-A9D3-3AC439D82736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1809;p51">
              <a:extLst>
                <a:ext uri="{FF2B5EF4-FFF2-40B4-BE49-F238E27FC236}">
                  <a16:creationId xmlns:a16="http://schemas.microsoft.com/office/drawing/2014/main" id="{85D889D3-C110-43F2-AADD-01D4FC05A4E4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1810;p51">
              <a:extLst>
                <a:ext uri="{FF2B5EF4-FFF2-40B4-BE49-F238E27FC236}">
                  <a16:creationId xmlns:a16="http://schemas.microsoft.com/office/drawing/2014/main" id="{B818DDFE-67B5-45BF-A812-C3B78C27E98E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1811;p51">
              <a:extLst>
                <a:ext uri="{FF2B5EF4-FFF2-40B4-BE49-F238E27FC236}">
                  <a16:creationId xmlns:a16="http://schemas.microsoft.com/office/drawing/2014/main" id="{F61B720A-D6B4-4A10-BFE6-8B16CF92CA6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1812;p51">
              <a:extLst>
                <a:ext uri="{FF2B5EF4-FFF2-40B4-BE49-F238E27FC236}">
                  <a16:creationId xmlns:a16="http://schemas.microsoft.com/office/drawing/2014/main" id="{F1B1A812-8CB4-4095-9D94-1DAD68F96C48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1813;p51">
              <a:extLst>
                <a:ext uri="{FF2B5EF4-FFF2-40B4-BE49-F238E27FC236}">
                  <a16:creationId xmlns:a16="http://schemas.microsoft.com/office/drawing/2014/main" id="{CA705732-F9E7-4D64-867E-E1340A05BC2E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1814;p51">
              <a:extLst>
                <a:ext uri="{FF2B5EF4-FFF2-40B4-BE49-F238E27FC236}">
                  <a16:creationId xmlns:a16="http://schemas.microsoft.com/office/drawing/2014/main" id="{AF67E8B3-AE60-4092-8E0F-EAF536D11C3F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1815;p51">
              <a:extLst>
                <a:ext uri="{FF2B5EF4-FFF2-40B4-BE49-F238E27FC236}">
                  <a16:creationId xmlns:a16="http://schemas.microsoft.com/office/drawing/2014/main" id="{F02E16A1-EC91-493E-94C1-49FC0DBE4BDE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1816;p51">
              <a:extLst>
                <a:ext uri="{FF2B5EF4-FFF2-40B4-BE49-F238E27FC236}">
                  <a16:creationId xmlns:a16="http://schemas.microsoft.com/office/drawing/2014/main" id="{4E2E0606-C44A-4AE5-86F5-69A07385DFA6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1817;p51">
              <a:extLst>
                <a:ext uri="{FF2B5EF4-FFF2-40B4-BE49-F238E27FC236}">
                  <a16:creationId xmlns:a16="http://schemas.microsoft.com/office/drawing/2014/main" id="{3302C958-312C-4090-9702-0ED8B8DDBE18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1818;p51">
              <a:extLst>
                <a:ext uri="{FF2B5EF4-FFF2-40B4-BE49-F238E27FC236}">
                  <a16:creationId xmlns:a16="http://schemas.microsoft.com/office/drawing/2014/main" id="{9271CEA8-3A34-4C89-9E74-B492E18E157D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1819;p51">
              <a:extLst>
                <a:ext uri="{FF2B5EF4-FFF2-40B4-BE49-F238E27FC236}">
                  <a16:creationId xmlns:a16="http://schemas.microsoft.com/office/drawing/2014/main" id="{2C03852C-C132-4189-9B5C-43C09E4120F6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1820;p51">
              <a:extLst>
                <a:ext uri="{FF2B5EF4-FFF2-40B4-BE49-F238E27FC236}">
                  <a16:creationId xmlns:a16="http://schemas.microsoft.com/office/drawing/2014/main" id="{7C4CAC40-6DD0-4097-9189-5E66BB287271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1821;p51">
              <a:extLst>
                <a:ext uri="{FF2B5EF4-FFF2-40B4-BE49-F238E27FC236}">
                  <a16:creationId xmlns:a16="http://schemas.microsoft.com/office/drawing/2014/main" id="{9AEF29BD-575D-4B93-BBA3-295CF28F93B1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1822;p51">
              <a:extLst>
                <a:ext uri="{FF2B5EF4-FFF2-40B4-BE49-F238E27FC236}">
                  <a16:creationId xmlns:a16="http://schemas.microsoft.com/office/drawing/2014/main" id="{5B9B55FF-A087-41A3-95D0-8408995449BC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1823;p51">
              <a:extLst>
                <a:ext uri="{FF2B5EF4-FFF2-40B4-BE49-F238E27FC236}">
                  <a16:creationId xmlns:a16="http://schemas.microsoft.com/office/drawing/2014/main" id="{5B1497AF-F9F3-47CD-ACF0-9E6DD24D96B3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1824;p51">
              <a:extLst>
                <a:ext uri="{FF2B5EF4-FFF2-40B4-BE49-F238E27FC236}">
                  <a16:creationId xmlns:a16="http://schemas.microsoft.com/office/drawing/2014/main" id="{45B19162-AB71-47F7-8006-767532FE42FE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1825;p51">
              <a:extLst>
                <a:ext uri="{FF2B5EF4-FFF2-40B4-BE49-F238E27FC236}">
                  <a16:creationId xmlns:a16="http://schemas.microsoft.com/office/drawing/2014/main" id="{62AE9470-4EFF-4836-A8B7-A09AA78BBD14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1826;p51">
              <a:extLst>
                <a:ext uri="{FF2B5EF4-FFF2-40B4-BE49-F238E27FC236}">
                  <a16:creationId xmlns:a16="http://schemas.microsoft.com/office/drawing/2014/main" id="{FB806F35-6140-4B4B-B5D7-C5605715860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1827;p51">
              <a:extLst>
                <a:ext uri="{FF2B5EF4-FFF2-40B4-BE49-F238E27FC236}">
                  <a16:creationId xmlns:a16="http://schemas.microsoft.com/office/drawing/2014/main" id="{F7BF40A0-0EA6-40E0-BC9D-7EDB87C7AC7D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1828;p51">
              <a:extLst>
                <a:ext uri="{FF2B5EF4-FFF2-40B4-BE49-F238E27FC236}">
                  <a16:creationId xmlns:a16="http://schemas.microsoft.com/office/drawing/2014/main" id="{E8E7473D-B0FC-49D3-9BB1-4D0C99BD71D5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1829;p51">
              <a:extLst>
                <a:ext uri="{FF2B5EF4-FFF2-40B4-BE49-F238E27FC236}">
                  <a16:creationId xmlns:a16="http://schemas.microsoft.com/office/drawing/2014/main" id="{2D29D3B1-642C-4310-96C5-D59D10E19BEC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1830;p51">
              <a:extLst>
                <a:ext uri="{FF2B5EF4-FFF2-40B4-BE49-F238E27FC236}">
                  <a16:creationId xmlns:a16="http://schemas.microsoft.com/office/drawing/2014/main" id="{684329F3-242D-40F9-89B9-AC968544038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1831;p51">
              <a:extLst>
                <a:ext uri="{FF2B5EF4-FFF2-40B4-BE49-F238E27FC236}">
                  <a16:creationId xmlns:a16="http://schemas.microsoft.com/office/drawing/2014/main" id="{E96E4BEB-1847-43E1-892E-C7C04178789E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1832;p51">
              <a:extLst>
                <a:ext uri="{FF2B5EF4-FFF2-40B4-BE49-F238E27FC236}">
                  <a16:creationId xmlns:a16="http://schemas.microsoft.com/office/drawing/2014/main" id="{8DCDC3C2-5B00-4211-B58F-F068F92A02FE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1833;p51">
              <a:extLst>
                <a:ext uri="{FF2B5EF4-FFF2-40B4-BE49-F238E27FC236}">
                  <a16:creationId xmlns:a16="http://schemas.microsoft.com/office/drawing/2014/main" id="{987513A8-813F-4C38-8D49-C1E347B721C9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1834;p51">
              <a:extLst>
                <a:ext uri="{FF2B5EF4-FFF2-40B4-BE49-F238E27FC236}">
                  <a16:creationId xmlns:a16="http://schemas.microsoft.com/office/drawing/2014/main" id="{F6263A6F-BC22-497D-B21E-0D6840B91AE1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1835;p51">
              <a:extLst>
                <a:ext uri="{FF2B5EF4-FFF2-40B4-BE49-F238E27FC236}">
                  <a16:creationId xmlns:a16="http://schemas.microsoft.com/office/drawing/2014/main" id="{8E329BF0-FED1-41AC-8374-3FAE73223561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1836;p51">
              <a:extLst>
                <a:ext uri="{FF2B5EF4-FFF2-40B4-BE49-F238E27FC236}">
                  <a16:creationId xmlns:a16="http://schemas.microsoft.com/office/drawing/2014/main" id="{49981434-38F6-4595-9ABF-437DED7C208A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1837;p51">
              <a:extLst>
                <a:ext uri="{FF2B5EF4-FFF2-40B4-BE49-F238E27FC236}">
                  <a16:creationId xmlns:a16="http://schemas.microsoft.com/office/drawing/2014/main" id="{2CCEE97F-F34A-4BD1-8D5C-C3A089AACFC4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1838;p51">
              <a:extLst>
                <a:ext uri="{FF2B5EF4-FFF2-40B4-BE49-F238E27FC236}">
                  <a16:creationId xmlns:a16="http://schemas.microsoft.com/office/drawing/2014/main" id="{E44154C8-F694-4B2A-A983-BB6FDDF40F06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1839;p51">
              <a:extLst>
                <a:ext uri="{FF2B5EF4-FFF2-40B4-BE49-F238E27FC236}">
                  <a16:creationId xmlns:a16="http://schemas.microsoft.com/office/drawing/2014/main" id="{93E9635C-7A96-4577-92BA-6E16031D6B78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1840;p51">
              <a:extLst>
                <a:ext uri="{FF2B5EF4-FFF2-40B4-BE49-F238E27FC236}">
                  <a16:creationId xmlns:a16="http://schemas.microsoft.com/office/drawing/2014/main" id="{7B4E59CD-B61F-4465-98F2-D093B223E08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1841;p51">
              <a:extLst>
                <a:ext uri="{FF2B5EF4-FFF2-40B4-BE49-F238E27FC236}">
                  <a16:creationId xmlns:a16="http://schemas.microsoft.com/office/drawing/2014/main" id="{D335D740-0B01-4831-8555-E1D61B5CDBD4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1842;p51">
              <a:extLst>
                <a:ext uri="{FF2B5EF4-FFF2-40B4-BE49-F238E27FC236}">
                  <a16:creationId xmlns:a16="http://schemas.microsoft.com/office/drawing/2014/main" id="{D386418A-8431-4197-A1C9-7AAA27B6F237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1843;p51">
              <a:extLst>
                <a:ext uri="{FF2B5EF4-FFF2-40B4-BE49-F238E27FC236}">
                  <a16:creationId xmlns:a16="http://schemas.microsoft.com/office/drawing/2014/main" id="{445CF086-1BD3-43E4-9C5C-DDD843ADCAA5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1844;p51">
              <a:extLst>
                <a:ext uri="{FF2B5EF4-FFF2-40B4-BE49-F238E27FC236}">
                  <a16:creationId xmlns:a16="http://schemas.microsoft.com/office/drawing/2014/main" id="{7361FF85-8FD0-496F-95F1-7F6EAB4A53B3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1845;p51">
              <a:extLst>
                <a:ext uri="{FF2B5EF4-FFF2-40B4-BE49-F238E27FC236}">
                  <a16:creationId xmlns:a16="http://schemas.microsoft.com/office/drawing/2014/main" id="{D46D7230-5C6C-4961-9107-A87A5F4405F8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1846;p51">
              <a:extLst>
                <a:ext uri="{FF2B5EF4-FFF2-40B4-BE49-F238E27FC236}">
                  <a16:creationId xmlns:a16="http://schemas.microsoft.com/office/drawing/2014/main" id="{C773B499-1235-4C19-9772-9B9183C92F09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1847;p51">
              <a:extLst>
                <a:ext uri="{FF2B5EF4-FFF2-40B4-BE49-F238E27FC236}">
                  <a16:creationId xmlns:a16="http://schemas.microsoft.com/office/drawing/2014/main" id="{85ED5DE6-6764-4DBE-BDE6-745A41F6B16E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1848;p51">
              <a:extLst>
                <a:ext uri="{FF2B5EF4-FFF2-40B4-BE49-F238E27FC236}">
                  <a16:creationId xmlns:a16="http://schemas.microsoft.com/office/drawing/2014/main" id="{F7862087-2D9C-4B74-B496-D3BB1E44A142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1849;p51">
              <a:extLst>
                <a:ext uri="{FF2B5EF4-FFF2-40B4-BE49-F238E27FC236}">
                  <a16:creationId xmlns:a16="http://schemas.microsoft.com/office/drawing/2014/main" id="{0F1635C7-B914-4EEE-8734-165417C97309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1850;p51">
              <a:extLst>
                <a:ext uri="{FF2B5EF4-FFF2-40B4-BE49-F238E27FC236}">
                  <a16:creationId xmlns:a16="http://schemas.microsoft.com/office/drawing/2014/main" id="{86E94460-8D73-47E6-AB7F-F542F265CEE5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1851;p51">
              <a:extLst>
                <a:ext uri="{FF2B5EF4-FFF2-40B4-BE49-F238E27FC236}">
                  <a16:creationId xmlns:a16="http://schemas.microsoft.com/office/drawing/2014/main" id="{A2C1BFD4-EAB6-4CA8-B4B7-A78DB386321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1852;p51">
              <a:extLst>
                <a:ext uri="{FF2B5EF4-FFF2-40B4-BE49-F238E27FC236}">
                  <a16:creationId xmlns:a16="http://schemas.microsoft.com/office/drawing/2014/main" id="{99F3CB30-94AF-4B6B-A9BF-67CC27EAFBB5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1853;p51">
              <a:extLst>
                <a:ext uri="{FF2B5EF4-FFF2-40B4-BE49-F238E27FC236}">
                  <a16:creationId xmlns:a16="http://schemas.microsoft.com/office/drawing/2014/main" id="{6C20EF0D-D6B7-453F-AC2F-6703B76FBC2E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1854;p51">
              <a:extLst>
                <a:ext uri="{FF2B5EF4-FFF2-40B4-BE49-F238E27FC236}">
                  <a16:creationId xmlns:a16="http://schemas.microsoft.com/office/drawing/2014/main" id="{816E3237-CC56-48FA-963E-B889B449C025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7" name="Google Shape;1706;p51">
            <a:extLst>
              <a:ext uri="{FF2B5EF4-FFF2-40B4-BE49-F238E27FC236}">
                <a16:creationId xmlns:a16="http://schemas.microsoft.com/office/drawing/2014/main" id="{FD2FA49E-EDE0-46BA-8526-5C03E6B311F9}"/>
              </a:ext>
            </a:extLst>
          </p:cNvPr>
          <p:cNvGrpSpPr/>
          <p:nvPr/>
        </p:nvGrpSpPr>
        <p:grpSpPr>
          <a:xfrm>
            <a:off x="9865036" y="2721190"/>
            <a:ext cx="1084104" cy="1876736"/>
            <a:chOff x="7188870" y="2700291"/>
            <a:chExt cx="1084104" cy="1876736"/>
          </a:xfrm>
        </p:grpSpPr>
        <p:sp>
          <p:nvSpPr>
            <p:cNvPr id="4708" name="Google Shape;1707;p51">
              <a:extLst>
                <a:ext uri="{FF2B5EF4-FFF2-40B4-BE49-F238E27FC236}">
                  <a16:creationId xmlns:a16="http://schemas.microsoft.com/office/drawing/2014/main" id="{796AA661-DBCC-44C3-A5EA-1814D04D29B9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1708;p51">
              <a:extLst>
                <a:ext uri="{FF2B5EF4-FFF2-40B4-BE49-F238E27FC236}">
                  <a16:creationId xmlns:a16="http://schemas.microsoft.com/office/drawing/2014/main" id="{AC7528F1-5D5F-4E4F-A027-B8413487A386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1709;p51">
              <a:extLst>
                <a:ext uri="{FF2B5EF4-FFF2-40B4-BE49-F238E27FC236}">
                  <a16:creationId xmlns:a16="http://schemas.microsoft.com/office/drawing/2014/main" id="{16FCBE8D-AC4A-402F-8759-1FECA067227F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1710;p51">
              <a:extLst>
                <a:ext uri="{FF2B5EF4-FFF2-40B4-BE49-F238E27FC236}">
                  <a16:creationId xmlns:a16="http://schemas.microsoft.com/office/drawing/2014/main" id="{7225F4F6-1093-4A85-9BA5-31435332C6F4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1711;p51">
              <a:extLst>
                <a:ext uri="{FF2B5EF4-FFF2-40B4-BE49-F238E27FC236}">
                  <a16:creationId xmlns:a16="http://schemas.microsoft.com/office/drawing/2014/main" id="{EDAC39FD-E057-4E73-9F0D-D8416EFFBBEA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1712;p51">
              <a:extLst>
                <a:ext uri="{FF2B5EF4-FFF2-40B4-BE49-F238E27FC236}">
                  <a16:creationId xmlns:a16="http://schemas.microsoft.com/office/drawing/2014/main" id="{4113D19E-796F-4CFD-8FA7-8ED15A3D13AA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1713;p51">
              <a:extLst>
                <a:ext uri="{FF2B5EF4-FFF2-40B4-BE49-F238E27FC236}">
                  <a16:creationId xmlns:a16="http://schemas.microsoft.com/office/drawing/2014/main" id="{6EB9E222-8353-4F89-9FB3-95DA976C7FF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1714;p51">
              <a:extLst>
                <a:ext uri="{FF2B5EF4-FFF2-40B4-BE49-F238E27FC236}">
                  <a16:creationId xmlns:a16="http://schemas.microsoft.com/office/drawing/2014/main" id="{69C9838A-B693-4AE9-9C39-0000B6932ED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1715;p51">
              <a:extLst>
                <a:ext uri="{FF2B5EF4-FFF2-40B4-BE49-F238E27FC236}">
                  <a16:creationId xmlns:a16="http://schemas.microsoft.com/office/drawing/2014/main" id="{EE844BCE-5A89-4BBB-A9C5-AF88B05E496C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1716;p51">
              <a:extLst>
                <a:ext uri="{FF2B5EF4-FFF2-40B4-BE49-F238E27FC236}">
                  <a16:creationId xmlns:a16="http://schemas.microsoft.com/office/drawing/2014/main" id="{0B4077F7-36A7-4C4B-9327-5BCDC78F2A63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1717;p51">
              <a:extLst>
                <a:ext uri="{FF2B5EF4-FFF2-40B4-BE49-F238E27FC236}">
                  <a16:creationId xmlns:a16="http://schemas.microsoft.com/office/drawing/2014/main" id="{70091D09-2CF0-49DC-B390-DCF783B6284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1718;p51">
              <a:extLst>
                <a:ext uri="{FF2B5EF4-FFF2-40B4-BE49-F238E27FC236}">
                  <a16:creationId xmlns:a16="http://schemas.microsoft.com/office/drawing/2014/main" id="{E8B6295D-9044-4E7F-8B83-9FE98C410A12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1719;p51">
              <a:extLst>
                <a:ext uri="{FF2B5EF4-FFF2-40B4-BE49-F238E27FC236}">
                  <a16:creationId xmlns:a16="http://schemas.microsoft.com/office/drawing/2014/main" id="{AB997FD8-6DA0-4479-80C9-02E0354D9540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1720;p51">
              <a:extLst>
                <a:ext uri="{FF2B5EF4-FFF2-40B4-BE49-F238E27FC236}">
                  <a16:creationId xmlns:a16="http://schemas.microsoft.com/office/drawing/2014/main" id="{FF8F2C5F-4296-400D-B5FA-ACC7A200DF31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1721;p51">
              <a:extLst>
                <a:ext uri="{FF2B5EF4-FFF2-40B4-BE49-F238E27FC236}">
                  <a16:creationId xmlns:a16="http://schemas.microsoft.com/office/drawing/2014/main" id="{7FAA685A-8F0A-4837-A6EA-ECCD650B0E41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1722;p51">
              <a:extLst>
                <a:ext uri="{FF2B5EF4-FFF2-40B4-BE49-F238E27FC236}">
                  <a16:creationId xmlns:a16="http://schemas.microsoft.com/office/drawing/2014/main" id="{6CAED1A0-337D-4E8D-9606-ABD5347A149F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1723;p51">
              <a:extLst>
                <a:ext uri="{FF2B5EF4-FFF2-40B4-BE49-F238E27FC236}">
                  <a16:creationId xmlns:a16="http://schemas.microsoft.com/office/drawing/2014/main" id="{FE2464AA-4B57-46A4-A6AB-59029E6038C8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1724;p51">
              <a:extLst>
                <a:ext uri="{FF2B5EF4-FFF2-40B4-BE49-F238E27FC236}">
                  <a16:creationId xmlns:a16="http://schemas.microsoft.com/office/drawing/2014/main" id="{343F9F97-CC36-40B5-9C39-10186668E735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1725;p51">
              <a:extLst>
                <a:ext uri="{FF2B5EF4-FFF2-40B4-BE49-F238E27FC236}">
                  <a16:creationId xmlns:a16="http://schemas.microsoft.com/office/drawing/2014/main" id="{052F3108-1E5D-448A-97C4-E6946F436FD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1726;p51">
              <a:extLst>
                <a:ext uri="{FF2B5EF4-FFF2-40B4-BE49-F238E27FC236}">
                  <a16:creationId xmlns:a16="http://schemas.microsoft.com/office/drawing/2014/main" id="{AC1C46CA-3A4E-44C1-B77A-509C9482B450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1727;p51">
              <a:extLst>
                <a:ext uri="{FF2B5EF4-FFF2-40B4-BE49-F238E27FC236}">
                  <a16:creationId xmlns:a16="http://schemas.microsoft.com/office/drawing/2014/main" id="{6C2593A6-61FF-4D69-9A54-AA229720EA5E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1728;p51">
              <a:extLst>
                <a:ext uri="{FF2B5EF4-FFF2-40B4-BE49-F238E27FC236}">
                  <a16:creationId xmlns:a16="http://schemas.microsoft.com/office/drawing/2014/main" id="{DD8C3D82-C107-4DA0-B34E-6E396BF81BA4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1729;p51">
              <a:extLst>
                <a:ext uri="{FF2B5EF4-FFF2-40B4-BE49-F238E27FC236}">
                  <a16:creationId xmlns:a16="http://schemas.microsoft.com/office/drawing/2014/main" id="{C0F250CE-D189-4B85-86EE-75590B409977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1730;p51">
              <a:extLst>
                <a:ext uri="{FF2B5EF4-FFF2-40B4-BE49-F238E27FC236}">
                  <a16:creationId xmlns:a16="http://schemas.microsoft.com/office/drawing/2014/main" id="{44717A0A-1DD3-4016-9EBF-E47C91555D8F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1731;p51">
              <a:extLst>
                <a:ext uri="{FF2B5EF4-FFF2-40B4-BE49-F238E27FC236}">
                  <a16:creationId xmlns:a16="http://schemas.microsoft.com/office/drawing/2014/main" id="{B0D63BB8-846D-4862-B70E-3F7EEB151F6F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1732;p51">
              <a:extLst>
                <a:ext uri="{FF2B5EF4-FFF2-40B4-BE49-F238E27FC236}">
                  <a16:creationId xmlns:a16="http://schemas.microsoft.com/office/drawing/2014/main" id="{CB80389A-A92B-4598-AAF9-90A161F8C4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758375-494F-4158-8BBB-3A1B686CA6B9}"/>
              </a:ext>
            </a:extLst>
          </p:cNvPr>
          <p:cNvSpPr txBox="1">
            <a:spLocks/>
          </p:cNvSpPr>
          <p:nvPr/>
        </p:nvSpPr>
        <p:spPr>
          <a:xfrm>
            <a:off x="-5145190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97" name="Rectangle: Rounded Corners 596">
            <a:extLst>
              <a:ext uri="{FF2B5EF4-FFF2-40B4-BE49-F238E27FC236}">
                <a16:creationId xmlns:a16="http://schemas.microsoft.com/office/drawing/2014/main" id="{9585E499-2DE5-45EE-AF9C-EB44DE1063C7}"/>
              </a:ext>
            </a:extLst>
          </p:cNvPr>
          <p:cNvSpPr/>
          <p:nvPr/>
        </p:nvSpPr>
        <p:spPr>
          <a:xfrm>
            <a:off x="10638432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Rectangle: Rounded Corners 597">
            <a:extLst>
              <a:ext uri="{FF2B5EF4-FFF2-40B4-BE49-F238E27FC236}">
                <a16:creationId xmlns:a16="http://schemas.microsoft.com/office/drawing/2014/main" id="{1188FCDE-8ADB-47B9-AE87-430C5F78F103}"/>
              </a:ext>
            </a:extLst>
          </p:cNvPr>
          <p:cNvSpPr/>
          <p:nvPr/>
        </p:nvSpPr>
        <p:spPr>
          <a:xfrm>
            <a:off x="10700759" y="1695558"/>
            <a:ext cx="2255796" cy="2799859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9" name="Google Shape;4062;p54">
            <a:extLst>
              <a:ext uri="{FF2B5EF4-FFF2-40B4-BE49-F238E27FC236}">
                <a16:creationId xmlns:a16="http://schemas.microsoft.com/office/drawing/2014/main" id="{AC131D70-F9BF-442C-9CF4-C0423A1075E3}"/>
              </a:ext>
            </a:extLst>
          </p:cNvPr>
          <p:cNvGrpSpPr/>
          <p:nvPr/>
        </p:nvGrpSpPr>
        <p:grpSpPr>
          <a:xfrm>
            <a:off x="12851329" y="3346498"/>
            <a:ext cx="847620" cy="1214664"/>
            <a:chOff x="4690219" y="2818122"/>
            <a:chExt cx="1048095" cy="1501952"/>
          </a:xfrm>
        </p:grpSpPr>
        <p:sp>
          <p:nvSpPr>
            <p:cNvPr id="600" name="Google Shape;4063;p54">
              <a:extLst>
                <a:ext uri="{FF2B5EF4-FFF2-40B4-BE49-F238E27FC236}">
                  <a16:creationId xmlns:a16="http://schemas.microsoft.com/office/drawing/2014/main" id="{58B1D5A3-700E-4B36-91BD-6A69A31867A7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4064;p54">
              <a:extLst>
                <a:ext uri="{FF2B5EF4-FFF2-40B4-BE49-F238E27FC236}">
                  <a16:creationId xmlns:a16="http://schemas.microsoft.com/office/drawing/2014/main" id="{30919F8B-A050-41C3-B1DC-444153D0C843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4065;p54">
              <a:extLst>
                <a:ext uri="{FF2B5EF4-FFF2-40B4-BE49-F238E27FC236}">
                  <a16:creationId xmlns:a16="http://schemas.microsoft.com/office/drawing/2014/main" id="{A90757DB-D8FC-41BF-956F-8EA5601E9A91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4066;p54">
              <a:extLst>
                <a:ext uri="{FF2B5EF4-FFF2-40B4-BE49-F238E27FC236}">
                  <a16:creationId xmlns:a16="http://schemas.microsoft.com/office/drawing/2014/main" id="{AD706EE4-0B03-490F-8BC7-5FE8E8270471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4067;p54">
              <a:extLst>
                <a:ext uri="{FF2B5EF4-FFF2-40B4-BE49-F238E27FC236}">
                  <a16:creationId xmlns:a16="http://schemas.microsoft.com/office/drawing/2014/main" id="{2FB22B6F-762B-4857-9031-8DA2ADAF35AC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4068;p54">
              <a:extLst>
                <a:ext uri="{FF2B5EF4-FFF2-40B4-BE49-F238E27FC236}">
                  <a16:creationId xmlns:a16="http://schemas.microsoft.com/office/drawing/2014/main" id="{9AEC4E3D-F83F-40D8-81D5-38F718DA461F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4069;p54">
              <a:extLst>
                <a:ext uri="{FF2B5EF4-FFF2-40B4-BE49-F238E27FC236}">
                  <a16:creationId xmlns:a16="http://schemas.microsoft.com/office/drawing/2014/main" id="{B0573648-EFAA-4BCA-81D5-D68FFDDF3A41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4070;p54">
              <a:extLst>
                <a:ext uri="{FF2B5EF4-FFF2-40B4-BE49-F238E27FC236}">
                  <a16:creationId xmlns:a16="http://schemas.microsoft.com/office/drawing/2014/main" id="{A060C95D-C443-4D9B-8F44-9299E183F8E0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4071;p54">
              <a:extLst>
                <a:ext uri="{FF2B5EF4-FFF2-40B4-BE49-F238E27FC236}">
                  <a16:creationId xmlns:a16="http://schemas.microsoft.com/office/drawing/2014/main" id="{3AF16BC0-3514-455F-B12D-F65BC0FC0FDC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4072;p54">
              <a:extLst>
                <a:ext uri="{FF2B5EF4-FFF2-40B4-BE49-F238E27FC236}">
                  <a16:creationId xmlns:a16="http://schemas.microsoft.com/office/drawing/2014/main" id="{57A4F27C-F993-4E79-965F-F5544BB5CE21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4073;p54">
              <a:extLst>
                <a:ext uri="{FF2B5EF4-FFF2-40B4-BE49-F238E27FC236}">
                  <a16:creationId xmlns:a16="http://schemas.microsoft.com/office/drawing/2014/main" id="{A7116BAC-4EB8-4E1B-A0C7-26C6D605AFF6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4074;p54">
              <a:extLst>
                <a:ext uri="{FF2B5EF4-FFF2-40B4-BE49-F238E27FC236}">
                  <a16:creationId xmlns:a16="http://schemas.microsoft.com/office/drawing/2014/main" id="{811096E3-C9C9-4C47-A68A-7D74F3C8D32C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4075;p54">
              <a:extLst>
                <a:ext uri="{FF2B5EF4-FFF2-40B4-BE49-F238E27FC236}">
                  <a16:creationId xmlns:a16="http://schemas.microsoft.com/office/drawing/2014/main" id="{6A242F15-5527-4EEC-869F-715579562A4B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4076;p54">
              <a:extLst>
                <a:ext uri="{FF2B5EF4-FFF2-40B4-BE49-F238E27FC236}">
                  <a16:creationId xmlns:a16="http://schemas.microsoft.com/office/drawing/2014/main" id="{FE5009E6-C0A5-4504-A8BE-99D44612274B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4077;p54">
              <a:extLst>
                <a:ext uri="{FF2B5EF4-FFF2-40B4-BE49-F238E27FC236}">
                  <a16:creationId xmlns:a16="http://schemas.microsoft.com/office/drawing/2014/main" id="{53CFF9AF-EC0A-4625-AC5C-2172DE25E6D1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4078;p54">
              <a:extLst>
                <a:ext uri="{FF2B5EF4-FFF2-40B4-BE49-F238E27FC236}">
                  <a16:creationId xmlns:a16="http://schemas.microsoft.com/office/drawing/2014/main" id="{BCA8C371-1B64-44E6-A266-A89B18E694D1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4079;p54">
              <a:extLst>
                <a:ext uri="{FF2B5EF4-FFF2-40B4-BE49-F238E27FC236}">
                  <a16:creationId xmlns:a16="http://schemas.microsoft.com/office/drawing/2014/main" id="{CF6A0511-D2FD-4209-9035-76AC0ADEBFBE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4080;p54">
              <a:extLst>
                <a:ext uri="{FF2B5EF4-FFF2-40B4-BE49-F238E27FC236}">
                  <a16:creationId xmlns:a16="http://schemas.microsoft.com/office/drawing/2014/main" id="{6BB71F2B-EFF5-4F3B-92EA-C343322471EA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4081;p54">
              <a:extLst>
                <a:ext uri="{FF2B5EF4-FFF2-40B4-BE49-F238E27FC236}">
                  <a16:creationId xmlns:a16="http://schemas.microsoft.com/office/drawing/2014/main" id="{398CE0DC-5C16-413F-84BF-19187CA82ED7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4082;p54">
              <a:extLst>
                <a:ext uri="{FF2B5EF4-FFF2-40B4-BE49-F238E27FC236}">
                  <a16:creationId xmlns:a16="http://schemas.microsoft.com/office/drawing/2014/main" id="{D48B9D87-D572-4A79-9EC2-D5FCB4FCB86D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4083;p54">
              <a:extLst>
                <a:ext uri="{FF2B5EF4-FFF2-40B4-BE49-F238E27FC236}">
                  <a16:creationId xmlns:a16="http://schemas.microsoft.com/office/drawing/2014/main" id="{3D49570F-4B19-439E-BCD3-3589A2D2A11A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4084;p54">
              <a:extLst>
                <a:ext uri="{FF2B5EF4-FFF2-40B4-BE49-F238E27FC236}">
                  <a16:creationId xmlns:a16="http://schemas.microsoft.com/office/drawing/2014/main" id="{0C8B3112-0FD7-42B8-8323-3435A4DEDD8A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4085;p54">
              <a:extLst>
                <a:ext uri="{FF2B5EF4-FFF2-40B4-BE49-F238E27FC236}">
                  <a16:creationId xmlns:a16="http://schemas.microsoft.com/office/drawing/2014/main" id="{9C06BBB9-9362-4A0E-BBA3-BCD9BEAF1C84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4086;p54">
              <a:extLst>
                <a:ext uri="{FF2B5EF4-FFF2-40B4-BE49-F238E27FC236}">
                  <a16:creationId xmlns:a16="http://schemas.microsoft.com/office/drawing/2014/main" id="{81D5A6E9-2F20-4CA2-B46C-E0EDC8F4B6DD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4087;p54">
              <a:extLst>
                <a:ext uri="{FF2B5EF4-FFF2-40B4-BE49-F238E27FC236}">
                  <a16:creationId xmlns:a16="http://schemas.microsoft.com/office/drawing/2014/main" id="{E5C1FA14-67AF-4725-9017-E408C77F235E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4088;p54">
              <a:extLst>
                <a:ext uri="{FF2B5EF4-FFF2-40B4-BE49-F238E27FC236}">
                  <a16:creationId xmlns:a16="http://schemas.microsoft.com/office/drawing/2014/main" id="{E45A51E5-2306-4ECC-8387-B6BDDDA55F25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4089;p54">
              <a:extLst>
                <a:ext uri="{FF2B5EF4-FFF2-40B4-BE49-F238E27FC236}">
                  <a16:creationId xmlns:a16="http://schemas.microsoft.com/office/drawing/2014/main" id="{DDD2833A-D825-44D0-870E-64A08DFCFA8C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4090;p54">
              <a:extLst>
                <a:ext uri="{FF2B5EF4-FFF2-40B4-BE49-F238E27FC236}">
                  <a16:creationId xmlns:a16="http://schemas.microsoft.com/office/drawing/2014/main" id="{54D57617-CDB5-42EE-A585-BD9302B68420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4091;p54">
              <a:extLst>
                <a:ext uri="{FF2B5EF4-FFF2-40B4-BE49-F238E27FC236}">
                  <a16:creationId xmlns:a16="http://schemas.microsoft.com/office/drawing/2014/main" id="{001894C6-4241-4804-B385-9ED7E34C555A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4092;p54">
              <a:extLst>
                <a:ext uri="{FF2B5EF4-FFF2-40B4-BE49-F238E27FC236}">
                  <a16:creationId xmlns:a16="http://schemas.microsoft.com/office/drawing/2014/main" id="{06288C3E-C91A-4C97-AF72-C53AF242CAF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4093;p54">
              <a:extLst>
                <a:ext uri="{FF2B5EF4-FFF2-40B4-BE49-F238E27FC236}">
                  <a16:creationId xmlns:a16="http://schemas.microsoft.com/office/drawing/2014/main" id="{D9F8421F-9229-483B-845B-7648815972D2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4094;p54">
              <a:extLst>
                <a:ext uri="{FF2B5EF4-FFF2-40B4-BE49-F238E27FC236}">
                  <a16:creationId xmlns:a16="http://schemas.microsoft.com/office/drawing/2014/main" id="{B471736F-6293-4014-BC13-99867F8AB486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4095;p54">
              <a:extLst>
                <a:ext uri="{FF2B5EF4-FFF2-40B4-BE49-F238E27FC236}">
                  <a16:creationId xmlns:a16="http://schemas.microsoft.com/office/drawing/2014/main" id="{49F3BE0B-E6F7-41ED-BBE9-0FADF517FE8D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4096;p54">
              <a:extLst>
                <a:ext uri="{FF2B5EF4-FFF2-40B4-BE49-F238E27FC236}">
                  <a16:creationId xmlns:a16="http://schemas.microsoft.com/office/drawing/2014/main" id="{438AD819-8D67-461A-A556-91FCFB58C126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4097;p54">
              <a:extLst>
                <a:ext uri="{FF2B5EF4-FFF2-40B4-BE49-F238E27FC236}">
                  <a16:creationId xmlns:a16="http://schemas.microsoft.com/office/drawing/2014/main" id="{3E0749A7-FF65-4331-8970-225BA5D9D3DF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4098;p54">
              <a:extLst>
                <a:ext uri="{FF2B5EF4-FFF2-40B4-BE49-F238E27FC236}">
                  <a16:creationId xmlns:a16="http://schemas.microsoft.com/office/drawing/2014/main" id="{E81F6A57-8707-47BE-AC1E-12A6EC4A3B25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4099;p54">
              <a:extLst>
                <a:ext uri="{FF2B5EF4-FFF2-40B4-BE49-F238E27FC236}">
                  <a16:creationId xmlns:a16="http://schemas.microsoft.com/office/drawing/2014/main" id="{AD22E006-72CE-441E-881F-7DDD29144BD1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4100;p54">
              <a:extLst>
                <a:ext uri="{FF2B5EF4-FFF2-40B4-BE49-F238E27FC236}">
                  <a16:creationId xmlns:a16="http://schemas.microsoft.com/office/drawing/2014/main" id="{47B9AF6F-676B-4AA0-BA5F-F214D2D0A2C4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Title 1">
            <a:extLst>
              <a:ext uri="{FF2B5EF4-FFF2-40B4-BE49-F238E27FC236}">
                <a16:creationId xmlns:a16="http://schemas.microsoft.com/office/drawing/2014/main" id="{8A485FA1-065F-4595-8E06-31FBB6954306}"/>
              </a:ext>
            </a:extLst>
          </p:cNvPr>
          <p:cNvSpPr txBox="1">
            <a:spLocks/>
          </p:cNvSpPr>
          <p:nvPr/>
        </p:nvSpPr>
        <p:spPr>
          <a:xfrm>
            <a:off x="10666302" y="3484667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นายเตชินท์ ไชยสมบูรณ์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System programmer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IMFG</a:t>
            </a:r>
          </a:p>
        </p:txBody>
      </p:sp>
      <p:sp>
        <p:nvSpPr>
          <p:cNvPr id="639" name="Rectangle: Rounded Corners 638">
            <a:extLst>
              <a:ext uri="{FF2B5EF4-FFF2-40B4-BE49-F238E27FC236}">
                <a16:creationId xmlns:a16="http://schemas.microsoft.com/office/drawing/2014/main" id="{45F74887-ABF7-49B9-B27D-4D28E635163A}"/>
              </a:ext>
            </a:extLst>
          </p:cNvPr>
          <p:cNvSpPr/>
          <p:nvPr/>
        </p:nvSpPr>
        <p:spPr>
          <a:xfrm>
            <a:off x="9335891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0" name="Rectangle: Rounded Corners 639">
            <a:extLst>
              <a:ext uri="{FF2B5EF4-FFF2-40B4-BE49-F238E27FC236}">
                <a16:creationId xmlns:a16="http://schemas.microsoft.com/office/drawing/2014/main" id="{8D30E33D-452F-440D-BCED-69E6234E25B3}"/>
              </a:ext>
            </a:extLst>
          </p:cNvPr>
          <p:cNvSpPr/>
          <p:nvPr/>
        </p:nvSpPr>
        <p:spPr>
          <a:xfrm>
            <a:off x="9398218" y="1695558"/>
            <a:ext cx="2255796" cy="2799859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Google Shape;4062;p54">
            <a:extLst>
              <a:ext uri="{FF2B5EF4-FFF2-40B4-BE49-F238E27FC236}">
                <a16:creationId xmlns:a16="http://schemas.microsoft.com/office/drawing/2014/main" id="{84627BEA-378B-43F8-9E69-5905A7ED6709}"/>
              </a:ext>
            </a:extLst>
          </p:cNvPr>
          <p:cNvGrpSpPr/>
          <p:nvPr/>
        </p:nvGrpSpPr>
        <p:grpSpPr>
          <a:xfrm>
            <a:off x="11548788" y="3346498"/>
            <a:ext cx="847620" cy="1214664"/>
            <a:chOff x="4690219" y="2818122"/>
            <a:chExt cx="1048095" cy="1501952"/>
          </a:xfrm>
        </p:grpSpPr>
        <p:sp>
          <p:nvSpPr>
            <p:cNvPr id="642" name="Google Shape;4063;p54">
              <a:extLst>
                <a:ext uri="{FF2B5EF4-FFF2-40B4-BE49-F238E27FC236}">
                  <a16:creationId xmlns:a16="http://schemas.microsoft.com/office/drawing/2014/main" id="{2773442E-F2BD-4C56-A05E-194498678C55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4064;p54">
              <a:extLst>
                <a:ext uri="{FF2B5EF4-FFF2-40B4-BE49-F238E27FC236}">
                  <a16:creationId xmlns:a16="http://schemas.microsoft.com/office/drawing/2014/main" id="{F1BB92BD-2C3B-45D5-A6E9-AC46C5A79CFD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4065;p54">
              <a:extLst>
                <a:ext uri="{FF2B5EF4-FFF2-40B4-BE49-F238E27FC236}">
                  <a16:creationId xmlns:a16="http://schemas.microsoft.com/office/drawing/2014/main" id="{1FE7B26A-0210-49BD-B4FC-7FF992F367BE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4066;p54">
              <a:extLst>
                <a:ext uri="{FF2B5EF4-FFF2-40B4-BE49-F238E27FC236}">
                  <a16:creationId xmlns:a16="http://schemas.microsoft.com/office/drawing/2014/main" id="{75242CB4-1139-424E-9658-2DE891EFD9BF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4067;p54">
              <a:extLst>
                <a:ext uri="{FF2B5EF4-FFF2-40B4-BE49-F238E27FC236}">
                  <a16:creationId xmlns:a16="http://schemas.microsoft.com/office/drawing/2014/main" id="{7E57AA38-B2C8-4A0B-A05C-53E1F5B9C8B1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4068;p54">
              <a:extLst>
                <a:ext uri="{FF2B5EF4-FFF2-40B4-BE49-F238E27FC236}">
                  <a16:creationId xmlns:a16="http://schemas.microsoft.com/office/drawing/2014/main" id="{0E6BE4D9-0A74-45B0-A4CE-52355122339F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4069;p54">
              <a:extLst>
                <a:ext uri="{FF2B5EF4-FFF2-40B4-BE49-F238E27FC236}">
                  <a16:creationId xmlns:a16="http://schemas.microsoft.com/office/drawing/2014/main" id="{6EE2DF28-1470-445B-AAB3-735F8368FA74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4070;p54">
              <a:extLst>
                <a:ext uri="{FF2B5EF4-FFF2-40B4-BE49-F238E27FC236}">
                  <a16:creationId xmlns:a16="http://schemas.microsoft.com/office/drawing/2014/main" id="{678339D4-7C27-499D-BCE8-9E2C1D3E2464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4071;p54">
              <a:extLst>
                <a:ext uri="{FF2B5EF4-FFF2-40B4-BE49-F238E27FC236}">
                  <a16:creationId xmlns:a16="http://schemas.microsoft.com/office/drawing/2014/main" id="{CD649CC6-5FDD-4CCF-B65B-82F8D1D66179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4072;p54">
              <a:extLst>
                <a:ext uri="{FF2B5EF4-FFF2-40B4-BE49-F238E27FC236}">
                  <a16:creationId xmlns:a16="http://schemas.microsoft.com/office/drawing/2014/main" id="{18D53703-AA85-4527-9077-BEE27FFE2D66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4073;p54">
              <a:extLst>
                <a:ext uri="{FF2B5EF4-FFF2-40B4-BE49-F238E27FC236}">
                  <a16:creationId xmlns:a16="http://schemas.microsoft.com/office/drawing/2014/main" id="{28E540F6-CE9D-454D-8DE5-36E5578A9512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4074;p54">
              <a:extLst>
                <a:ext uri="{FF2B5EF4-FFF2-40B4-BE49-F238E27FC236}">
                  <a16:creationId xmlns:a16="http://schemas.microsoft.com/office/drawing/2014/main" id="{EBA3FC7B-3291-4E76-A236-BCD970190608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4075;p54">
              <a:extLst>
                <a:ext uri="{FF2B5EF4-FFF2-40B4-BE49-F238E27FC236}">
                  <a16:creationId xmlns:a16="http://schemas.microsoft.com/office/drawing/2014/main" id="{D3CC0C83-EE1F-4668-BB6B-93A734B1E0AC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4076;p54">
              <a:extLst>
                <a:ext uri="{FF2B5EF4-FFF2-40B4-BE49-F238E27FC236}">
                  <a16:creationId xmlns:a16="http://schemas.microsoft.com/office/drawing/2014/main" id="{7A89B62F-0551-4D2F-A5B7-B9746BB40CAA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4077;p54">
              <a:extLst>
                <a:ext uri="{FF2B5EF4-FFF2-40B4-BE49-F238E27FC236}">
                  <a16:creationId xmlns:a16="http://schemas.microsoft.com/office/drawing/2014/main" id="{24F82EB5-2FDC-4E0F-BBF9-7DEA695B7528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4078;p54">
              <a:extLst>
                <a:ext uri="{FF2B5EF4-FFF2-40B4-BE49-F238E27FC236}">
                  <a16:creationId xmlns:a16="http://schemas.microsoft.com/office/drawing/2014/main" id="{E572AF27-6783-4BE6-AB77-9FD5F0645544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4079;p54">
              <a:extLst>
                <a:ext uri="{FF2B5EF4-FFF2-40B4-BE49-F238E27FC236}">
                  <a16:creationId xmlns:a16="http://schemas.microsoft.com/office/drawing/2014/main" id="{1F52CDE9-16AE-46BA-BB1A-04035A62F630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4080;p54">
              <a:extLst>
                <a:ext uri="{FF2B5EF4-FFF2-40B4-BE49-F238E27FC236}">
                  <a16:creationId xmlns:a16="http://schemas.microsoft.com/office/drawing/2014/main" id="{1DC114BE-9E85-4B85-809A-E2E1F5947A5D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4081;p54">
              <a:extLst>
                <a:ext uri="{FF2B5EF4-FFF2-40B4-BE49-F238E27FC236}">
                  <a16:creationId xmlns:a16="http://schemas.microsoft.com/office/drawing/2014/main" id="{82306251-DCBE-4FDC-BD02-D8B93A6C1043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4082;p54">
              <a:extLst>
                <a:ext uri="{FF2B5EF4-FFF2-40B4-BE49-F238E27FC236}">
                  <a16:creationId xmlns:a16="http://schemas.microsoft.com/office/drawing/2014/main" id="{6C14DE0D-3147-45D8-85D5-FFB4D84E87F9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4083;p54">
              <a:extLst>
                <a:ext uri="{FF2B5EF4-FFF2-40B4-BE49-F238E27FC236}">
                  <a16:creationId xmlns:a16="http://schemas.microsoft.com/office/drawing/2014/main" id="{BD0C0E4E-F8DB-4CD6-91B1-75CAEEE3B992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4084;p54">
              <a:extLst>
                <a:ext uri="{FF2B5EF4-FFF2-40B4-BE49-F238E27FC236}">
                  <a16:creationId xmlns:a16="http://schemas.microsoft.com/office/drawing/2014/main" id="{31BC5214-25AF-44CE-9393-ABC38B313B64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4085;p54">
              <a:extLst>
                <a:ext uri="{FF2B5EF4-FFF2-40B4-BE49-F238E27FC236}">
                  <a16:creationId xmlns:a16="http://schemas.microsoft.com/office/drawing/2014/main" id="{AB830970-80B7-4903-A4D3-41F6994AA1C2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4086;p54">
              <a:extLst>
                <a:ext uri="{FF2B5EF4-FFF2-40B4-BE49-F238E27FC236}">
                  <a16:creationId xmlns:a16="http://schemas.microsoft.com/office/drawing/2014/main" id="{4AF86CBA-E320-44E0-A3F7-57B76EA40299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4087;p54">
              <a:extLst>
                <a:ext uri="{FF2B5EF4-FFF2-40B4-BE49-F238E27FC236}">
                  <a16:creationId xmlns:a16="http://schemas.microsoft.com/office/drawing/2014/main" id="{9E22DA24-2039-4C74-8220-D14D122DD0C8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4088;p54">
              <a:extLst>
                <a:ext uri="{FF2B5EF4-FFF2-40B4-BE49-F238E27FC236}">
                  <a16:creationId xmlns:a16="http://schemas.microsoft.com/office/drawing/2014/main" id="{90E52FAD-1167-4F69-8909-29BA0FD6648D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4089;p54">
              <a:extLst>
                <a:ext uri="{FF2B5EF4-FFF2-40B4-BE49-F238E27FC236}">
                  <a16:creationId xmlns:a16="http://schemas.microsoft.com/office/drawing/2014/main" id="{08228E50-5A01-4DDA-8FBB-921FCF84E01A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4090;p54">
              <a:extLst>
                <a:ext uri="{FF2B5EF4-FFF2-40B4-BE49-F238E27FC236}">
                  <a16:creationId xmlns:a16="http://schemas.microsoft.com/office/drawing/2014/main" id="{F6EEDEC3-3D4C-4B52-95F2-60E329BDB3BD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4091;p54">
              <a:extLst>
                <a:ext uri="{FF2B5EF4-FFF2-40B4-BE49-F238E27FC236}">
                  <a16:creationId xmlns:a16="http://schemas.microsoft.com/office/drawing/2014/main" id="{BB4A0636-4BBE-462D-B238-E4B564BDC714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4092;p54">
              <a:extLst>
                <a:ext uri="{FF2B5EF4-FFF2-40B4-BE49-F238E27FC236}">
                  <a16:creationId xmlns:a16="http://schemas.microsoft.com/office/drawing/2014/main" id="{9E5BD3CC-3BD7-496F-9028-0A3C96BBDD4A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4093;p54">
              <a:extLst>
                <a:ext uri="{FF2B5EF4-FFF2-40B4-BE49-F238E27FC236}">
                  <a16:creationId xmlns:a16="http://schemas.microsoft.com/office/drawing/2014/main" id="{6F8BA8A9-6203-401E-B378-72DF3BA512A8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4094;p54">
              <a:extLst>
                <a:ext uri="{FF2B5EF4-FFF2-40B4-BE49-F238E27FC236}">
                  <a16:creationId xmlns:a16="http://schemas.microsoft.com/office/drawing/2014/main" id="{52359DD3-AE62-4BFC-BB80-7A80DC5AFF10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4095;p54">
              <a:extLst>
                <a:ext uri="{FF2B5EF4-FFF2-40B4-BE49-F238E27FC236}">
                  <a16:creationId xmlns:a16="http://schemas.microsoft.com/office/drawing/2014/main" id="{398AF915-A523-4C5E-B6A1-B202D55276C9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4096;p54">
              <a:extLst>
                <a:ext uri="{FF2B5EF4-FFF2-40B4-BE49-F238E27FC236}">
                  <a16:creationId xmlns:a16="http://schemas.microsoft.com/office/drawing/2014/main" id="{203D82B5-CA9C-44C0-A0E2-57C630F1B9EA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4097;p54">
              <a:extLst>
                <a:ext uri="{FF2B5EF4-FFF2-40B4-BE49-F238E27FC236}">
                  <a16:creationId xmlns:a16="http://schemas.microsoft.com/office/drawing/2014/main" id="{66B21F98-E25A-4CE4-8F33-F608A56DBE36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4098;p54">
              <a:extLst>
                <a:ext uri="{FF2B5EF4-FFF2-40B4-BE49-F238E27FC236}">
                  <a16:creationId xmlns:a16="http://schemas.microsoft.com/office/drawing/2014/main" id="{A968E6B0-04C0-461A-8476-E953701995A3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4099;p54">
              <a:extLst>
                <a:ext uri="{FF2B5EF4-FFF2-40B4-BE49-F238E27FC236}">
                  <a16:creationId xmlns:a16="http://schemas.microsoft.com/office/drawing/2014/main" id="{52D910E8-F88A-4FDB-B96D-1199DEF82ADE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4100;p54">
              <a:extLst>
                <a:ext uri="{FF2B5EF4-FFF2-40B4-BE49-F238E27FC236}">
                  <a16:creationId xmlns:a16="http://schemas.microsoft.com/office/drawing/2014/main" id="{2ABA596D-67BD-453D-B673-610FD52BB118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Title 1">
            <a:extLst>
              <a:ext uri="{FF2B5EF4-FFF2-40B4-BE49-F238E27FC236}">
                <a16:creationId xmlns:a16="http://schemas.microsoft.com/office/drawing/2014/main" id="{BD85986C-D07C-4472-AB8B-FE87B38BDE54}"/>
              </a:ext>
            </a:extLst>
          </p:cNvPr>
          <p:cNvSpPr txBox="1">
            <a:spLocks/>
          </p:cNvSpPr>
          <p:nvPr/>
        </p:nvSpPr>
        <p:spPr>
          <a:xfrm>
            <a:off x="9363761" y="3484667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นายณชาศิลป์ ศิริบรรเจิดศักดิ์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Project Manager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IMFG</a:t>
            </a:r>
          </a:p>
        </p:txBody>
      </p:sp>
      <p:sp>
        <p:nvSpPr>
          <p:cNvPr id="681" name="Rectangle: Top Corners Rounded 680">
            <a:extLst>
              <a:ext uri="{FF2B5EF4-FFF2-40B4-BE49-F238E27FC236}">
                <a16:creationId xmlns:a16="http://schemas.microsoft.com/office/drawing/2014/main" id="{61FB13F8-6370-4722-AC03-8D208530E0AB}"/>
              </a:ext>
            </a:extLst>
          </p:cNvPr>
          <p:cNvSpPr/>
          <p:nvPr/>
        </p:nvSpPr>
        <p:spPr>
          <a:xfrm rot="10800000">
            <a:off x="0" y="-157316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2" name="Picture 2">
            <a:extLst>
              <a:ext uri="{FF2B5EF4-FFF2-40B4-BE49-F238E27FC236}">
                <a16:creationId xmlns:a16="http://schemas.microsoft.com/office/drawing/2014/main" id="{7AA3A050-6F06-4BF5-B9AF-64E9F6454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150769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3" name="Title 1">
            <a:extLst>
              <a:ext uri="{FF2B5EF4-FFF2-40B4-BE49-F238E27FC236}">
                <a16:creationId xmlns:a16="http://schemas.microsoft.com/office/drawing/2014/main" id="{70C3620B-9937-47A7-9566-62CE42B72071}"/>
              </a:ext>
            </a:extLst>
          </p:cNvPr>
          <p:cNvSpPr txBox="1">
            <a:spLocks/>
          </p:cNvSpPr>
          <p:nvPr/>
        </p:nvSpPr>
        <p:spPr>
          <a:xfrm>
            <a:off x="2942115" y="-144690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84" name="Straight Connector 683">
            <a:extLst>
              <a:ext uri="{FF2B5EF4-FFF2-40B4-BE49-F238E27FC236}">
                <a16:creationId xmlns:a16="http://schemas.microsoft.com/office/drawing/2014/main" id="{46560F2F-D823-4A8C-BFAC-DD1140546FE9}"/>
              </a:ext>
            </a:extLst>
          </p:cNvPr>
          <p:cNvCxnSpPr/>
          <p:nvPr/>
        </p:nvCxnSpPr>
        <p:spPr>
          <a:xfrm>
            <a:off x="2870995" y="-144738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5" name="Title 1">
            <a:extLst>
              <a:ext uri="{FF2B5EF4-FFF2-40B4-BE49-F238E27FC236}">
                <a16:creationId xmlns:a16="http://schemas.microsoft.com/office/drawing/2014/main" id="{F79634BA-26AD-48E6-972C-6EE9EBEBD76C}"/>
              </a:ext>
            </a:extLst>
          </p:cNvPr>
          <p:cNvSpPr txBox="1">
            <a:spLocks/>
          </p:cNvSpPr>
          <p:nvPr/>
        </p:nvSpPr>
        <p:spPr>
          <a:xfrm>
            <a:off x="2942115" y="-118893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86" name="Picture 2" descr="C.S.I. Group – ไทย">
            <a:extLst>
              <a:ext uri="{FF2B5EF4-FFF2-40B4-BE49-F238E27FC236}">
                <a16:creationId xmlns:a16="http://schemas.microsoft.com/office/drawing/2014/main" id="{5B4BAA0A-F821-43D6-A608-B12A6DB106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144654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7" name="Picture 686">
            <a:extLst>
              <a:ext uri="{FF2B5EF4-FFF2-40B4-BE49-F238E27FC236}">
                <a16:creationId xmlns:a16="http://schemas.microsoft.com/office/drawing/2014/main" id="{7B3D9136-E148-4081-98B6-5F89915D34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664" y="-1476032"/>
            <a:ext cx="1154354" cy="534422"/>
          </a:xfrm>
          <a:prstGeom prst="rect">
            <a:avLst/>
          </a:prstGeom>
        </p:spPr>
      </p:pic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439579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5569123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5639489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5678183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5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4" name="Google Shape;79;p11">
            <a:extLst>
              <a:ext uri="{FF2B5EF4-FFF2-40B4-BE49-F238E27FC236}">
                <a16:creationId xmlns:a16="http://schemas.microsoft.com/office/drawing/2014/main" id="{D99CF734-7039-4CD5-88CF-C56AA86C6133}"/>
              </a:ext>
            </a:extLst>
          </p:cNvPr>
          <p:cNvSpPr/>
          <p:nvPr/>
        </p:nvSpPr>
        <p:spPr>
          <a:xfrm>
            <a:off x="21050546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80;p11">
            <a:extLst>
              <a:ext uri="{FF2B5EF4-FFF2-40B4-BE49-F238E27FC236}">
                <a16:creationId xmlns:a16="http://schemas.microsoft.com/office/drawing/2014/main" id="{67AA5105-2885-4FE0-BA9F-A5C516F8E1A8}"/>
              </a:ext>
            </a:extLst>
          </p:cNvPr>
          <p:cNvSpPr/>
          <p:nvPr/>
        </p:nvSpPr>
        <p:spPr>
          <a:xfrm>
            <a:off x="23633321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" name="Google Shape;228;p18">
            <a:extLst>
              <a:ext uri="{FF2B5EF4-FFF2-40B4-BE49-F238E27FC236}">
                <a16:creationId xmlns:a16="http://schemas.microsoft.com/office/drawing/2014/main" id="{7EA0A6FF-A3C7-4DBA-87E2-3A77B1D2329C}"/>
              </a:ext>
            </a:extLst>
          </p:cNvPr>
          <p:cNvGrpSpPr/>
          <p:nvPr/>
        </p:nvGrpSpPr>
        <p:grpSpPr>
          <a:xfrm>
            <a:off x="20607320" y="638177"/>
            <a:ext cx="5010833" cy="3562011"/>
            <a:chOff x="2685495" y="765590"/>
            <a:chExt cx="4044256" cy="3433264"/>
          </a:xfrm>
        </p:grpSpPr>
        <p:sp>
          <p:nvSpPr>
            <p:cNvPr id="697" name="Google Shape;229;p18">
              <a:extLst>
                <a:ext uri="{FF2B5EF4-FFF2-40B4-BE49-F238E27FC236}">
                  <a16:creationId xmlns:a16="http://schemas.microsoft.com/office/drawing/2014/main" id="{D7AEB40D-A98D-49B0-B3CD-0DD74E2F7835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30;p18">
              <a:extLst>
                <a:ext uri="{FF2B5EF4-FFF2-40B4-BE49-F238E27FC236}">
                  <a16:creationId xmlns:a16="http://schemas.microsoft.com/office/drawing/2014/main" id="{4ED04624-6BB2-4439-AB64-1DC6D00079B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31;p18">
              <a:extLst>
                <a:ext uri="{FF2B5EF4-FFF2-40B4-BE49-F238E27FC236}">
                  <a16:creationId xmlns:a16="http://schemas.microsoft.com/office/drawing/2014/main" id="{A7D20D4B-8E55-46D1-8C87-9C37D678CB91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232;p18">
              <a:extLst>
                <a:ext uri="{FF2B5EF4-FFF2-40B4-BE49-F238E27FC236}">
                  <a16:creationId xmlns:a16="http://schemas.microsoft.com/office/drawing/2014/main" id="{2F474BF6-4E2A-49FD-BB16-03DBDAC401E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233;p18">
              <a:extLst>
                <a:ext uri="{FF2B5EF4-FFF2-40B4-BE49-F238E27FC236}">
                  <a16:creationId xmlns:a16="http://schemas.microsoft.com/office/drawing/2014/main" id="{9F8DC203-0118-4B59-A756-72D9649D27FB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234;p18">
              <a:extLst>
                <a:ext uri="{FF2B5EF4-FFF2-40B4-BE49-F238E27FC236}">
                  <a16:creationId xmlns:a16="http://schemas.microsoft.com/office/drawing/2014/main" id="{89A59C34-2FC2-41AC-8E0D-E1A36CA18992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235;p18">
              <a:extLst>
                <a:ext uri="{FF2B5EF4-FFF2-40B4-BE49-F238E27FC236}">
                  <a16:creationId xmlns:a16="http://schemas.microsoft.com/office/drawing/2014/main" id="{FE40B5B7-B701-4AF6-A543-B5E77C173FD3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236;p18">
              <a:extLst>
                <a:ext uri="{FF2B5EF4-FFF2-40B4-BE49-F238E27FC236}">
                  <a16:creationId xmlns:a16="http://schemas.microsoft.com/office/drawing/2014/main" id="{D2DD90D1-FFA1-49DB-A652-3DCB8CABAAE2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237;p18">
              <a:extLst>
                <a:ext uri="{FF2B5EF4-FFF2-40B4-BE49-F238E27FC236}">
                  <a16:creationId xmlns:a16="http://schemas.microsoft.com/office/drawing/2014/main" id="{0CA8A87D-B912-438E-A0C7-81566B82DB02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238;p18">
              <a:extLst>
                <a:ext uri="{FF2B5EF4-FFF2-40B4-BE49-F238E27FC236}">
                  <a16:creationId xmlns:a16="http://schemas.microsoft.com/office/drawing/2014/main" id="{A8EB12B2-3AE1-4A40-8A0B-CD016AB0DA6D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239;p18">
              <a:extLst>
                <a:ext uri="{FF2B5EF4-FFF2-40B4-BE49-F238E27FC236}">
                  <a16:creationId xmlns:a16="http://schemas.microsoft.com/office/drawing/2014/main" id="{8276C8E1-8120-443F-A187-9AD73CDF15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240;p18">
              <a:extLst>
                <a:ext uri="{FF2B5EF4-FFF2-40B4-BE49-F238E27FC236}">
                  <a16:creationId xmlns:a16="http://schemas.microsoft.com/office/drawing/2014/main" id="{6A290FD4-9FB9-4A11-BEE4-54B7F6B809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241;p18">
            <a:extLst>
              <a:ext uri="{FF2B5EF4-FFF2-40B4-BE49-F238E27FC236}">
                <a16:creationId xmlns:a16="http://schemas.microsoft.com/office/drawing/2014/main" id="{0B4FD7B4-07E2-4729-ABA9-2ED7139F3161}"/>
              </a:ext>
            </a:extLst>
          </p:cNvPr>
          <p:cNvGrpSpPr/>
          <p:nvPr/>
        </p:nvGrpSpPr>
        <p:grpSpPr>
          <a:xfrm>
            <a:off x="22431030" y="385572"/>
            <a:ext cx="1182371" cy="493232"/>
            <a:chOff x="4160889" y="514784"/>
            <a:chExt cx="1182371" cy="493232"/>
          </a:xfrm>
        </p:grpSpPr>
        <p:sp>
          <p:nvSpPr>
            <p:cNvPr id="710" name="Google Shape;242;p18">
              <a:extLst>
                <a:ext uri="{FF2B5EF4-FFF2-40B4-BE49-F238E27FC236}">
                  <a16:creationId xmlns:a16="http://schemas.microsoft.com/office/drawing/2014/main" id="{98009D62-DE7D-4588-90F9-2FF679A502C0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243;p18">
              <a:extLst>
                <a:ext uri="{FF2B5EF4-FFF2-40B4-BE49-F238E27FC236}">
                  <a16:creationId xmlns:a16="http://schemas.microsoft.com/office/drawing/2014/main" id="{DBB02A4E-C6F7-40F4-98B9-A5F18D09DF2C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244;p18">
              <a:extLst>
                <a:ext uri="{FF2B5EF4-FFF2-40B4-BE49-F238E27FC236}">
                  <a16:creationId xmlns:a16="http://schemas.microsoft.com/office/drawing/2014/main" id="{BACFE636-B7A8-4097-BEA1-9BC85D26F4E9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" name="Google Shape;249;p18">
            <a:extLst>
              <a:ext uri="{FF2B5EF4-FFF2-40B4-BE49-F238E27FC236}">
                <a16:creationId xmlns:a16="http://schemas.microsoft.com/office/drawing/2014/main" id="{4D059F9A-E6D6-4BC9-BC2A-E8D01D2F51F3}"/>
              </a:ext>
            </a:extLst>
          </p:cNvPr>
          <p:cNvSpPr/>
          <p:nvPr/>
        </p:nvSpPr>
        <p:spPr>
          <a:xfrm>
            <a:off x="21237060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4" name="Google Shape;250;p18">
            <a:extLst>
              <a:ext uri="{FF2B5EF4-FFF2-40B4-BE49-F238E27FC236}">
                <a16:creationId xmlns:a16="http://schemas.microsoft.com/office/drawing/2014/main" id="{19770214-5943-401A-8B1F-B7DD07F06D2C}"/>
              </a:ext>
            </a:extLst>
          </p:cNvPr>
          <p:cNvSpPr/>
          <p:nvPr/>
        </p:nvSpPr>
        <p:spPr>
          <a:xfrm>
            <a:off x="21237060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5" name="Google Shape;251;p18">
            <a:extLst>
              <a:ext uri="{FF2B5EF4-FFF2-40B4-BE49-F238E27FC236}">
                <a16:creationId xmlns:a16="http://schemas.microsoft.com/office/drawing/2014/main" id="{BDFFEC42-2911-41C1-997B-2E6EF727E1C9}"/>
              </a:ext>
            </a:extLst>
          </p:cNvPr>
          <p:cNvSpPr/>
          <p:nvPr/>
        </p:nvSpPr>
        <p:spPr>
          <a:xfrm>
            <a:off x="21237060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6" name="Title 1">
            <a:extLst>
              <a:ext uri="{FF2B5EF4-FFF2-40B4-BE49-F238E27FC236}">
                <a16:creationId xmlns:a16="http://schemas.microsoft.com/office/drawing/2014/main" id="{74773D72-C2E9-4D15-85F1-ECD7B662842A}"/>
              </a:ext>
            </a:extLst>
          </p:cNvPr>
          <p:cNvSpPr txBox="1">
            <a:spLocks/>
          </p:cNvSpPr>
          <p:nvPr/>
        </p:nvSpPr>
        <p:spPr>
          <a:xfrm>
            <a:off x="22063710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717" name="Title 1">
            <a:extLst>
              <a:ext uri="{FF2B5EF4-FFF2-40B4-BE49-F238E27FC236}">
                <a16:creationId xmlns:a16="http://schemas.microsoft.com/office/drawing/2014/main" id="{9A3FA670-BF4A-4E7A-9BAA-5A9C3DD7AEDF}"/>
              </a:ext>
            </a:extLst>
          </p:cNvPr>
          <p:cNvSpPr txBox="1">
            <a:spLocks/>
          </p:cNvSpPr>
          <p:nvPr/>
        </p:nvSpPr>
        <p:spPr>
          <a:xfrm>
            <a:off x="21773201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718" name="Title 1">
            <a:extLst>
              <a:ext uri="{FF2B5EF4-FFF2-40B4-BE49-F238E27FC236}">
                <a16:creationId xmlns:a16="http://schemas.microsoft.com/office/drawing/2014/main" id="{EAD7B071-9C3F-45FC-B665-60731AA526A0}"/>
              </a:ext>
            </a:extLst>
          </p:cNvPr>
          <p:cNvSpPr txBox="1">
            <a:spLocks/>
          </p:cNvSpPr>
          <p:nvPr/>
        </p:nvSpPr>
        <p:spPr>
          <a:xfrm>
            <a:off x="21773201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719" name="Title 1">
            <a:extLst>
              <a:ext uri="{FF2B5EF4-FFF2-40B4-BE49-F238E27FC236}">
                <a16:creationId xmlns:a16="http://schemas.microsoft.com/office/drawing/2014/main" id="{3AB56A12-8A8B-44DD-AF34-D6A6CAC4F0CF}"/>
              </a:ext>
            </a:extLst>
          </p:cNvPr>
          <p:cNvSpPr txBox="1">
            <a:spLocks/>
          </p:cNvSpPr>
          <p:nvPr/>
        </p:nvSpPr>
        <p:spPr>
          <a:xfrm>
            <a:off x="21773201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</p:spTree>
    <p:extLst>
      <p:ext uri="{BB962C8B-B14F-4D97-AF65-F5344CB8AC3E}">
        <p14:creationId xmlns:p14="http://schemas.microsoft.com/office/powerpoint/2010/main" val="40106381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3" name="Google Shape;263;p19">
            <a:extLst>
              <a:ext uri="{FF2B5EF4-FFF2-40B4-BE49-F238E27FC236}">
                <a16:creationId xmlns:a16="http://schemas.microsoft.com/office/drawing/2014/main" id="{4407201A-794F-4B4B-8768-9B314E5BB010}"/>
              </a:ext>
            </a:extLst>
          </p:cNvPr>
          <p:cNvSpPr/>
          <p:nvPr/>
        </p:nvSpPr>
        <p:spPr>
          <a:xfrm>
            <a:off x="1203833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264;p19">
            <a:extLst>
              <a:ext uri="{FF2B5EF4-FFF2-40B4-BE49-F238E27FC236}">
                <a16:creationId xmlns:a16="http://schemas.microsoft.com/office/drawing/2014/main" id="{5FEB40CB-0403-4CC5-B16B-DF74F0B6CCFC}"/>
              </a:ext>
            </a:extLst>
          </p:cNvPr>
          <p:cNvSpPr/>
          <p:nvPr/>
        </p:nvSpPr>
        <p:spPr>
          <a:xfrm>
            <a:off x="1231983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265;p19">
            <a:extLst>
              <a:ext uri="{FF2B5EF4-FFF2-40B4-BE49-F238E27FC236}">
                <a16:creationId xmlns:a16="http://schemas.microsoft.com/office/drawing/2014/main" id="{594C2FAD-122D-457D-A529-D0D7AA470CED}"/>
              </a:ext>
            </a:extLst>
          </p:cNvPr>
          <p:cNvSpPr/>
          <p:nvPr/>
        </p:nvSpPr>
        <p:spPr>
          <a:xfrm rot="10800000">
            <a:off x="2388005" y="-131214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266;p19">
            <a:extLst>
              <a:ext uri="{FF2B5EF4-FFF2-40B4-BE49-F238E27FC236}">
                <a16:creationId xmlns:a16="http://schemas.microsoft.com/office/drawing/2014/main" id="{0D29ED5E-AC4C-4F99-B38F-EFAF93A97981}"/>
              </a:ext>
            </a:extLst>
          </p:cNvPr>
          <p:cNvSpPr/>
          <p:nvPr/>
        </p:nvSpPr>
        <p:spPr>
          <a:xfrm rot="10800000">
            <a:off x="2191118" y="-1524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267;p19">
            <a:extLst>
              <a:ext uri="{FF2B5EF4-FFF2-40B4-BE49-F238E27FC236}">
                <a16:creationId xmlns:a16="http://schemas.microsoft.com/office/drawing/2014/main" id="{BC482755-B4EE-4F04-B7E8-84E5DB734641}"/>
              </a:ext>
            </a:extLst>
          </p:cNvPr>
          <p:cNvSpPr/>
          <p:nvPr/>
        </p:nvSpPr>
        <p:spPr>
          <a:xfrm rot="10800000">
            <a:off x="1909618" y="-1314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268;p19">
            <a:extLst>
              <a:ext uri="{FF2B5EF4-FFF2-40B4-BE49-F238E27FC236}">
                <a16:creationId xmlns:a16="http://schemas.microsoft.com/office/drawing/2014/main" id="{DD738145-E76C-472A-A8BB-483775A346B9}"/>
              </a:ext>
            </a:extLst>
          </p:cNvPr>
          <p:cNvSpPr/>
          <p:nvPr/>
        </p:nvSpPr>
        <p:spPr>
          <a:xfrm>
            <a:off x="12424135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269;p19">
            <a:extLst>
              <a:ext uri="{FF2B5EF4-FFF2-40B4-BE49-F238E27FC236}">
                <a16:creationId xmlns:a16="http://schemas.microsoft.com/office/drawing/2014/main" id="{9D9FEF87-1EBB-4A65-8FC3-45F28345A55D}"/>
              </a:ext>
            </a:extLst>
          </p:cNvPr>
          <p:cNvSpPr/>
          <p:nvPr/>
        </p:nvSpPr>
        <p:spPr>
          <a:xfrm flipH="1">
            <a:off x="12207735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270;p19">
            <a:extLst>
              <a:ext uri="{FF2B5EF4-FFF2-40B4-BE49-F238E27FC236}">
                <a16:creationId xmlns:a16="http://schemas.microsoft.com/office/drawing/2014/main" id="{2B76D8BB-44FF-4A85-91A6-39CAE5EE90BD}"/>
              </a:ext>
            </a:extLst>
          </p:cNvPr>
          <p:cNvSpPr/>
          <p:nvPr/>
        </p:nvSpPr>
        <p:spPr>
          <a:xfrm flipH="1">
            <a:off x="11926235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1474;p48">
            <a:extLst>
              <a:ext uri="{FF2B5EF4-FFF2-40B4-BE49-F238E27FC236}">
                <a16:creationId xmlns:a16="http://schemas.microsoft.com/office/drawing/2014/main" id="{D3178A1B-2C1A-45EB-9D12-B8BB476A9AEF}"/>
              </a:ext>
            </a:extLst>
          </p:cNvPr>
          <p:cNvGrpSpPr/>
          <p:nvPr/>
        </p:nvGrpSpPr>
        <p:grpSpPr>
          <a:xfrm>
            <a:off x="13029698" y="2718272"/>
            <a:ext cx="2353742" cy="1806866"/>
            <a:chOff x="4161595" y="1612682"/>
            <a:chExt cx="3892507" cy="2988110"/>
          </a:xfrm>
        </p:grpSpPr>
        <p:sp>
          <p:nvSpPr>
            <p:cNvPr id="411" name="Google Shape;1475;p48">
              <a:extLst>
                <a:ext uri="{FF2B5EF4-FFF2-40B4-BE49-F238E27FC236}">
                  <a16:creationId xmlns:a16="http://schemas.microsoft.com/office/drawing/2014/main" id="{31A32C9D-2F0D-45A8-9522-ED2F3D04A64F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476;p48">
              <a:extLst>
                <a:ext uri="{FF2B5EF4-FFF2-40B4-BE49-F238E27FC236}">
                  <a16:creationId xmlns:a16="http://schemas.microsoft.com/office/drawing/2014/main" id="{E97B47B7-7783-4DC9-A337-72E447A270BF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477;p48">
              <a:extLst>
                <a:ext uri="{FF2B5EF4-FFF2-40B4-BE49-F238E27FC236}">
                  <a16:creationId xmlns:a16="http://schemas.microsoft.com/office/drawing/2014/main" id="{B99F7361-019A-4ABF-96A8-F7C42EBA91B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478;p48">
              <a:extLst>
                <a:ext uri="{FF2B5EF4-FFF2-40B4-BE49-F238E27FC236}">
                  <a16:creationId xmlns:a16="http://schemas.microsoft.com/office/drawing/2014/main" id="{55DD28EC-7B25-40C9-B5EF-958D7A88509D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479;p48">
              <a:extLst>
                <a:ext uri="{FF2B5EF4-FFF2-40B4-BE49-F238E27FC236}">
                  <a16:creationId xmlns:a16="http://schemas.microsoft.com/office/drawing/2014/main" id="{2CAE33DD-C833-40DF-AC29-9B9DC74BBF7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480;p48">
              <a:extLst>
                <a:ext uri="{FF2B5EF4-FFF2-40B4-BE49-F238E27FC236}">
                  <a16:creationId xmlns:a16="http://schemas.microsoft.com/office/drawing/2014/main" id="{19643594-0651-4401-BE02-4D8578D41E6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481;p48">
              <a:extLst>
                <a:ext uri="{FF2B5EF4-FFF2-40B4-BE49-F238E27FC236}">
                  <a16:creationId xmlns:a16="http://schemas.microsoft.com/office/drawing/2014/main" id="{9269E28B-9530-475C-850B-CA7F74E8FE20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482;p48">
              <a:extLst>
                <a:ext uri="{FF2B5EF4-FFF2-40B4-BE49-F238E27FC236}">
                  <a16:creationId xmlns:a16="http://schemas.microsoft.com/office/drawing/2014/main" id="{4170EEE7-119B-463A-9CE1-5DF6B012370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483;p48">
              <a:extLst>
                <a:ext uri="{FF2B5EF4-FFF2-40B4-BE49-F238E27FC236}">
                  <a16:creationId xmlns:a16="http://schemas.microsoft.com/office/drawing/2014/main" id="{F211839D-FEC7-499B-BA3A-A6E5CE9926DD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484;p48">
              <a:extLst>
                <a:ext uri="{FF2B5EF4-FFF2-40B4-BE49-F238E27FC236}">
                  <a16:creationId xmlns:a16="http://schemas.microsoft.com/office/drawing/2014/main" id="{4DD42210-7229-46EE-998E-D326C282FE4B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485;p48">
              <a:extLst>
                <a:ext uri="{FF2B5EF4-FFF2-40B4-BE49-F238E27FC236}">
                  <a16:creationId xmlns:a16="http://schemas.microsoft.com/office/drawing/2014/main" id="{460A612E-49F7-463A-A823-0600EC657DB4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486;p48">
              <a:extLst>
                <a:ext uri="{FF2B5EF4-FFF2-40B4-BE49-F238E27FC236}">
                  <a16:creationId xmlns:a16="http://schemas.microsoft.com/office/drawing/2014/main" id="{96B01F39-A31B-4815-B9CD-3B63E91FFD3D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487;p48">
              <a:extLst>
                <a:ext uri="{FF2B5EF4-FFF2-40B4-BE49-F238E27FC236}">
                  <a16:creationId xmlns:a16="http://schemas.microsoft.com/office/drawing/2014/main" id="{6CAFD507-87DF-4469-B64D-E493981BCCA8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488;p48">
              <a:extLst>
                <a:ext uri="{FF2B5EF4-FFF2-40B4-BE49-F238E27FC236}">
                  <a16:creationId xmlns:a16="http://schemas.microsoft.com/office/drawing/2014/main" id="{90E48357-5ED6-4CF1-ABDD-936AEBFCECA9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489;p48">
              <a:extLst>
                <a:ext uri="{FF2B5EF4-FFF2-40B4-BE49-F238E27FC236}">
                  <a16:creationId xmlns:a16="http://schemas.microsoft.com/office/drawing/2014/main" id="{7D820F70-2F71-43DC-B5B0-6CCA6F70B83D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490;p48">
              <a:extLst>
                <a:ext uri="{FF2B5EF4-FFF2-40B4-BE49-F238E27FC236}">
                  <a16:creationId xmlns:a16="http://schemas.microsoft.com/office/drawing/2014/main" id="{F06190AA-9274-4414-99AF-AFEE3E6E8628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491;p48">
              <a:extLst>
                <a:ext uri="{FF2B5EF4-FFF2-40B4-BE49-F238E27FC236}">
                  <a16:creationId xmlns:a16="http://schemas.microsoft.com/office/drawing/2014/main" id="{47515BB9-8E6B-4703-AD34-0506B4BB3AFD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492;p48">
              <a:extLst>
                <a:ext uri="{FF2B5EF4-FFF2-40B4-BE49-F238E27FC236}">
                  <a16:creationId xmlns:a16="http://schemas.microsoft.com/office/drawing/2014/main" id="{9C3470E1-9BF8-4118-B8F4-AEC308516BF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493;p48">
              <a:extLst>
                <a:ext uri="{FF2B5EF4-FFF2-40B4-BE49-F238E27FC236}">
                  <a16:creationId xmlns:a16="http://schemas.microsoft.com/office/drawing/2014/main" id="{A13D51A0-D51B-42CF-B761-682C36B09801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494;p48">
              <a:extLst>
                <a:ext uri="{FF2B5EF4-FFF2-40B4-BE49-F238E27FC236}">
                  <a16:creationId xmlns:a16="http://schemas.microsoft.com/office/drawing/2014/main" id="{F63505D8-85F3-4A37-B0B7-70BAB9C1018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95;p48">
              <a:extLst>
                <a:ext uri="{FF2B5EF4-FFF2-40B4-BE49-F238E27FC236}">
                  <a16:creationId xmlns:a16="http://schemas.microsoft.com/office/drawing/2014/main" id="{559DF006-E599-42B2-9767-59AA965BF220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496;p48">
              <a:extLst>
                <a:ext uri="{FF2B5EF4-FFF2-40B4-BE49-F238E27FC236}">
                  <a16:creationId xmlns:a16="http://schemas.microsoft.com/office/drawing/2014/main" id="{870BAE43-A2CB-459C-A382-E1A07177FEBE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497;p48">
              <a:extLst>
                <a:ext uri="{FF2B5EF4-FFF2-40B4-BE49-F238E27FC236}">
                  <a16:creationId xmlns:a16="http://schemas.microsoft.com/office/drawing/2014/main" id="{3261D857-9647-47E0-824E-63E403F232AD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498;p48">
              <a:extLst>
                <a:ext uri="{FF2B5EF4-FFF2-40B4-BE49-F238E27FC236}">
                  <a16:creationId xmlns:a16="http://schemas.microsoft.com/office/drawing/2014/main" id="{51DCC75A-A364-4C3A-96F2-C0BCC67FA355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499;p48">
              <a:extLst>
                <a:ext uri="{FF2B5EF4-FFF2-40B4-BE49-F238E27FC236}">
                  <a16:creationId xmlns:a16="http://schemas.microsoft.com/office/drawing/2014/main" id="{9F77368E-2547-4D16-86EA-BE05533DD291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500;p48">
              <a:extLst>
                <a:ext uri="{FF2B5EF4-FFF2-40B4-BE49-F238E27FC236}">
                  <a16:creationId xmlns:a16="http://schemas.microsoft.com/office/drawing/2014/main" id="{03D8DCC7-EF17-49B9-BC9E-F5E84B25ECFE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501;p48">
              <a:extLst>
                <a:ext uri="{FF2B5EF4-FFF2-40B4-BE49-F238E27FC236}">
                  <a16:creationId xmlns:a16="http://schemas.microsoft.com/office/drawing/2014/main" id="{176E5B6E-2129-43B8-A683-2AE36E48C914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502;p48">
              <a:extLst>
                <a:ext uri="{FF2B5EF4-FFF2-40B4-BE49-F238E27FC236}">
                  <a16:creationId xmlns:a16="http://schemas.microsoft.com/office/drawing/2014/main" id="{66DF595A-A1E0-48BA-9041-BB33B77125C9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503;p48">
              <a:extLst>
                <a:ext uri="{FF2B5EF4-FFF2-40B4-BE49-F238E27FC236}">
                  <a16:creationId xmlns:a16="http://schemas.microsoft.com/office/drawing/2014/main" id="{CBFF4114-C985-4675-9288-26795B7577F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504;p48">
              <a:extLst>
                <a:ext uri="{FF2B5EF4-FFF2-40B4-BE49-F238E27FC236}">
                  <a16:creationId xmlns:a16="http://schemas.microsoft.com/office/drawing/2014/main" id="{DD7ED184-D2E8-41D5-9A5A-20329B878828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505;p48">
              <a:extLst>
                <a:ext uri="{FF2B5EF4-FFF2-40B4-BE49-F238E27FC236}">
                  <a16:creationId xmlns:a16="http://schemas.microsoft.com/office/drawing/2014/main" id="{70227BCB-2BA0-4404-8D07-2A5FEBF3E72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506;p48">
              <a:extLst>
                <a:ext uri="{FF2B5EF4-FFF2-40B4-BE49-F238E27FC236}">
                  <a16:creationId xmlns:a16="http://schemas.microsoft.com/office/drawing/2014/main" id="{67CDC3DD-FC07-42F8-B2CF-E25921784FEC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507;p48">
              <a:extLst>
                <a:ext uri="{FF2B5EF4-FFF2-40B4-BE49-F238E27FC236}">
                  <a16:creationId xmlns:a16="http://schemas.microsoft.com/office/drawing/2014/main" id="{ADDD36FE-9FA9-42F1-AA6B-32E98971CE75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508;p48">
              <a:extLst>
                <a:ext uri="{FF2B5EF4-FFF2-40B4-BE49-F238E27FC236}">
                  <a16:creationId xmlns:a16="http://schemas.microsoft.com/office/drawing/2014/main" id="{CF72F62D-A350-4F7C-8742-5A6735B41E23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509;p48">
              <a:extLst>
                <a:ext uri="{FF2B5EF4-FFF2-40B4-BE49-F238E27FC236}">
                  <a16:creationId xmlns:a16="http://schemas.microsoft.com/office/drawing/2014/main" id="{CA23F76D-B0A2-420C-8219-CDC36E99E507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510;p48">
              <a:extLst>
                <a:ext uri="{FF2B5EF4-FFF2-40B4-BE49-F238E27FC236}">
                  <a16:creationId xmlns:a16="http://schemas.microsoft.com/office/drawing/2014/main" id="{44B4F566-8A41-4561-804B-10F8FB752BD9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511;p48">
              <a:extLst>
                <a:ext uri="{FF2B5EF4-FFF2-40B4-BE49-F238E27FC236}">
                  <a16:creationId xmlns:a16="http://schemas.microsoft.com/office/drawing/2014/main" id="{BB750A93-0490-4B68-B5C3-6B0BBB67F52E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512;p48">
              <a:extLst>
                <a:ext uri="{FF2B5EF4-FFF2-40B4-BE49-F238E27FC236}">
                  <a16:creationId xmlns:a16="http://schemas.microsoft.com/office/drawing/2014/main" id="{D968BC5E-7DEB-4849-A210-E615B9AF9FC5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513;p48">
              <a:extLst>
                <a:ext uri="{FF2B5EF4-FFF2-40B4-BE49-F238E27FC236}">
                  <a16:creationId xmlns:a16="http://schemas.microsoft.com/office/drawing/2014/main" id="{EBF2F6BA-C4BC-4EA4-8914-523AC6C17F0F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514;p48">
              <a:extLst>
                <a:ext uri="{FF2B5EF4-FFF2-40B4-BE49-F238E27FC236}">
                  <a16:creationId xmlns:a16="http://schemas.microsoft.com/office/drawing/2014/main" id="{06BCACD9-ADA2-41C7-9CE7-F48FEFEF80F5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515;p48">
              <a:extLst>
                <a:ext uri="{FF2B5EF4-FFF2-40B4-BE49-F238E27FC236}">
                  <a16:creationId xmlns:a16="http://schemas.microsoft.com/office/drawing/2014/main" id="{8E5FECDD-E65D-4B92-9AE8-2799C2CF90D1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16;p48">
              <a:extLst>
                <a:ext uri="{FF2B5EF4-FFF2-40B4-BE49-F238E27FC236}">
                  <a16:creationId xmlns:a16="http://schemas.microsoft.com/office/drawing/2014/main" id="{B76E5EDE-D4D4-4B3E-8AA8-4F3346090BC0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17;p48">
              <a:extLst>
                <a:ext uri="{FF2B5EF4-FFF2-40B4-BE49-F238E27FC236}">
                  <a16:creationId xmlns:a16="http://schemas.microsoft.com/office/drawing/2014/main" id="{77EDCB91-C63C-440E-A336-3C75C07F92A9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18;p48">
              <a:extLst>
                <a:ext uri="{FF2B5EF4-FFF2-40B4-BE49-F238E27FC236}">
                  <a16:creationId xmlns:a16="http://schemas.microsoft.com/office/drawing/2014/main" id="{A49B1E6D-1E63-4FD5-A18A-D723D1FBEBDA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19;p48">
              <a:extLst>
                <a:ext uri="{FF2B5EF4-FFF2-40B4-BE49-F238E27FC236}">
                  <a16:creationId xmlns:a16="http://schemas.microsoft.com/office/drawing/2014/main" id="{69F509E3-A112-49AB-8E23-E05CC0BA2748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20;p48">
              <a:extLst>
                <a:ext uri="{FF2B5EF4-FFF2-40B4-BE49-F238E27FC236}">
                  <a16:creationId xmlns:a16="http://schemas.microsoft.com/office/drawing/2014/main" id="{0CED0EB5-DA36-47A8-9C26-8F08B99B079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521;p48">
              <a:extLst>
                <a:ext uri="{FF2B5EF4-FFF2-40B4-BE49-F238E27FC236}">
                  <a16:creationId xmlns:a16="http://schemas.microsoft.com/office/drawing/2014/main" id="{120FA51B-0AF3-47CB-B05B-20105E4581D2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522;p48">
              <a:extLst>
                <a:ext uri="{FF2B5EF4-FFF2-40B4-BE49-F238E27FC236}">
                  <a16:creationId xmlns:a16="http://schemas.microsoft.com/office/drawing/2014/main" id="{5CFCF3BB-144F-40BC-A348-4007B6F8C62A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523;p48">
              <a:extLst>
                <a:ext uri="{FF2B5EF4-FFF2-40B4-BE49-F238E27FC236}">
                  <a16:creationId xmlns:a16="http://schemas.microsoft.com/office/drawing/2014/main" id="{DB5EC46D-DB2B-4D78-B9DC-9E15C7495642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524;p48">
              <a:extLst>
                <a:ext uri="{FF2B5EF4-FFF2-40B4-BE49-F238E27FC236}">
                  <a16:creationId xmlns:a16="http://schemas.microsoft.com/office/drawing/2014/main" id="{2A7D1D00-128B-4AD7-851B-F0639ACEC3BC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525;p48">
              <a:extLst>
                <a:ext uri="{FF2B5EF4-FFF2-40B4-BE49-F238E27FC236}">
                  <a16:creationId xmlns:a16="http://schemas.microsoft.com/office/drawing/2014/main" id="{882C14A5-9009-4D35-AD1E-BFD7288A026A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526;p48">
              <a:extLst>
                <a:ext uri="{FF2B5EF4-FFF2-40B4-BE49-F238E27FC236}">
                  <a16:creationId xmlns:a16="http://schemas.microsoft.com/office/drawing/2014/main" id="{4AC37E99-739A-4098-B68C-C9108B50F6E6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527;p48">
              <a:extLst>
                <a:ext uri="{FF2B5EF4-FFF2-40B4-BE49-F238E27FC236}">
                  <a16:creationId xmlns:a16="http://schemas.microsoft.com/office/drawing/2014/main" id="{24CD433D-09B2-4DC1-B16D-07A84C1D6EC4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528;p48">
              <a:extLst>
                <a:ext uri="{FF2B5EF4-FFF2-40B4-BE49-F238E27FC236}">
                  <a16:creationId xmlns:a16="http://schemas.microsoft.com/office/drawing/2014/main" id="{FD81E0A8-A00B-4103-9058-F5DDE223CACA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529;p48">
              <a:extLst>
                <a:ext uri="{FF2B5EF4-FFF2-40B4-BE49-F238E27FC236}">
                  <a16:creationId xmlns:a16="http://schemas.microsoft.com/office/drawing/2014/main" id="{A3F667F4-B498-4708-BFAE-AB6A5606040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530;p48">
              <a:extLst>
                <a:ext uri="{FF2B5EF4-FFF2-40B4-BE49-F238E27FC236}">
                  <a16:creationId xmlns:a16="http://schemas.microsoft.com/office/drawing/2014/main" id="{B79EADAB-6057-4C54-8430-AFEF74FD4F40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531;p48">
              <a:extLst>
                <a:ext uri="{FF2B5EF4-FFF2-40B4-BE49-F238E27FC236}">
                  <a16:creationId xmlns:a16="http://schemas.microsoft.com/office/drawing/2014/main" id="{94AD9A0A-3DDD-4210-9203-7B5896D5BF83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532;p48">
              <a:extLst>
                <a:ext uri="{FF2B5EF4-FFF2-40B4-BE49-F238E27FC236}">
                  <a16:creationId xmlns:a16="http://schemas.microsoft.com/office/drawing/2014/main" id="{7158AD6E-ADFD-4356-BC52-B33D6711D32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533;p48">
              <a:extLst>
                <a:ext uri="{FF2B5EF4-FFF2-40B4-BE49-F238E27FC236}">
                  <a16:creationId xmlns:a16="http://schemas.microsoft.com/office/drawing/2014/main" id="{066D704F-09F4-44E8-92A5-0C690E0E88DB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534;p48">
              <a:extLst>
                <a:ext uri="{FF2B5EF4-FFF2-40B4-BE49-F238E27FC236}">
                  <a16:creationId xmlns:a16="http://schemas.microsoft.com/office/drawing/2014/main" id="{365F695C-74F8-4094-9F83-FAFE4AE6AC55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535;p48">
              <a:extLst>
                <a:ext uri="{FF2B5EF4-FFF2-40B4-BE49-F238E27FC236}">
                  <a16:creationId xmlns:a16="http://schemas.microsoft.com/office/drawing/2014/main" id="{071BB941-AB32-4BBB-9FBE-C2C25265A438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536;p48">
              <a:extLst>
                <a:ext uri="{FF2B5EF4-FFF2-40B4-BE49-F238E27FC236}">
                  <a16:creationId xmlns:a16="http://schemas.microsoft.com/office/drawing/2014/main" id="{7C55BD05-9B45-43CD-8637-9368D9FA1E5E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537;p48">
              <a:extLst>
                <a:ext uri="{FF2B5EF4-FFF2-40B4-BE49-F238E27FC236}">
                  <a16:creationId xmlns:a16="http://schemas.microsoft.com/office/drawing/2014/main" id="{A071D0E0-83F6-4DFA-8437-00156BED626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538;p48">
              <a:extLst>
                <a:ext uri="{FF2B5EF4-FFF2-40B4-BE49-F238E27FC236}">
                  <a16:creationId xmlns:a16="http://schemas.microsoft.com/office/drawing/2014/main" id="{62E7F29B-13D4-4FE6-990C-00B8DC8CB51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539;p48">
              <a:extLst>
                <a:ext uri="{FF2B5EF4-FFF2-40B4-BE49-F238E27FC236}">
                  <a16:creationId xmlns:a16="http://schemas.microsoft.com/office/drawing/2014/main" id="{4EF66B02-45DF-46AD-A0BF-D6DDC1820235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40;p48">
              <a:extLst>
                <a:ext uri="{FF2B5EF4-FFF2-40B4-BE49-F238E27FC236}">
                  <a16:creationId xmlns:a16="http://schemas.microsoft.com/office/drawing/2014/main" id="{344A27A2-DBFC-472B-A2EC-9489BAD71C66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41;p48">
              <a:extLst>
                <a:ext uri="{FF2B5EF4-FFF2-40B4-BE49-F238E27FC236}">
                  <a16:creationId xmlns:a16="http://schemas.microsoft.com/office/drawing/2014/main" id="{6D7DC2AB-D699-44A4-80A5-CE131278E54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542;p48">
              <a:extLst>
                <a:ext uri="{FF2B5EF4-FFF2-40B4-BE49-F238E27FC236}">
                  <a16:creationId xmlns:a16="http://schemas.microsoft.com/office/drawing/2014/main" id="{BD6960F4-D4BE-4041-8102-7230021DD04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543;p48">
              <a:extLst>
                <a:ext uri="{FF2B5EF4-FFF2-40B4-BE49-F238E27FC236}">
                  <a16:creationId xmlns:a16="http://schemas.microsoft.com/office/drawing/2014/main" id="{456C00E3-32A6-4506-A56E-B40EAE3E788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44;p48">
              <a:extLst>
                <a:ext uri="{FF2B5EF4-FFF2-40B4-BE49-F238E27FC236}">
                  <a16:creationId xmlns:a16="http://schemas.microsoft.com/office/drawing/2014/main" id="{B7965125-79F6-4C1E-8038-571AF1AB072C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45;p48">
              <a:extLst>
                <a:ext uri="{FF2B5EF4-FFF2-40B4-BE49-F238E27FC236}">
                  <a16:creationId xmlns:a16="http://schemas.microsoft.com/office/drawing/2014/main" id="{0965DF0C-875A-422A-BAA5-F1259FE2536A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46;p48">
              <a:extLst>
                <a:ext uri="{FF2B5EF4-FFF2-40B4-BE49-F238E27FC236}">
                  <a16:creationId xmlns:a16="http://schemas.microsoft.com/office/drawing/2014/main" id="{B6AFDEA0-CF88-4D2E-B9B5-FB3FD8EB509A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47;p48">
              <a:extLst>
                <a:ext uri="{FF2B5EF4-FFF2-40B4-BE49-F238E27FC236}">
                  <a16:creationId xmlns:a16="http://schemas.microsoft.com/office/drawing/2014/main" id="{4EEA0441-C4CA-4FF4-9121-B084B753FA16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48;p48">
              <a:extLst>
                <a:ext uri="{FF2B5EF4-FFF2-40B4-BE49-F238E27FC236}">
                  <a16:creationId xmlns:a16="http://schemas.microsoft.com/office/drawing/2014/main" id="{F56DB7CA-75A3-41D2-B0A1-07CC64ED734F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49;p48">
              <a:extLst>
                <a:ext uri="{FF2B5EF4-FFF2-40B4-BE49-F238E27FC236}">
                  <a16:creationId xmlns:a16="http://schemas.microsoft.com/office/drawing/2014/main" id="{5C665FF1-8064-42B2-A840-0680FCB3CC44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50;p48">
              <a:extLst>
                <a:ext uri="{FF2B5EF4-FFF2-40B4-BE49-F238E27FC236}">
                  <a16:creationId xmlns:a16="http://schemas.microsoft.com/office/drawing/2014/main" id="{D4C050A8-92D3-4439-A4FB-D092C58EE450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51;p48">
              <a:extLst>
                <a:ext uri="{FF2B5EF4-FFF2-40B4-BE49-F238E27FC236}">
                  <a16:creationId xmlns:a16="http://schemas.microsoft.com/office/drawing/2014/main" id="{248E70C5-C241-4979-AE0C-A372CFC301DB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52;p48">
              <a:extLst>
                <a:ext uri="{FF2B5EF4-FFF2-40B4-BE49-F238E27FC236}">
                  <a16:creationId xmlns:a16="http://schemas.microsoft.com/office/drawing/2014/main" id="{93738F1D-BABD-4225-97B6-14906107733B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53;p48">
              <a:extLst>
                <a:ext uri="{FF2B5EF4-FFF2-40B4-BE49-F238E27FC236}">
                  <a16:creationId xmlns:a16="http://schemas.microsoft.com/office/drawing/2014/main" id="{FBEC66E1-4C98-40D5-AEE9-698C2547C4C1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54;p48">
              <a:extLst>
                <a:ext uri="{FF2B5EF4-FFF2-40B4-BE49-F238E27FC236}">
                  <a16:creationId xmlns:a16="http://schemas.microsoft.com/office/drawing/2014/main" id="{FF134D91-3320-46AD-A4F6-3E0CB7BD870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55;p48">
              <a:extLst>
                <a:ext uri="{FF2B5EF4-FFF2-40B4-BE49-F238E27FC236}">
                  <a16:creationId xmlns:a16="http://schemas.microsoft.com/office/drawing/2014/main" id="{35C8438B-F737-40FA-A39A-4EC394A0D587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56;p48">
              <a:extLst>
                <a:ext uri="{FF2B5EF4-FFF2-40B4-BE49-F238E27FC236}">
                  <a16:creationId xmlns:a16="http://schemas.microsoft.com/office/drawing/2014/main" id="{831ACBEB-D4B1-4315-8A42-F694B38D926C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57;p48">
              <a:extLst>
                <a:ext uri="{FF2B5EF4-FFF2-40B4-BE49-F238E27FC236}">
                  <a16:creationId xmlns:a16="http://schemas.microsoft.com/office/drawing/2014/main" id="{46E95E96-5D2C-4140-A126-8E4C121C4128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58;p48">
              <a:extLst>
                <a:ext uri="{FF2B5EF4-FFF2-40B4-BE49-F238E27FC236}">
                  <a16:creationId xmlns:a16="http://schemas.microsoft.com/office/drawing/2014/main" id="{A821E921-1A00-4207-84B5-75D1FE82E112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559;p48">
              <a:extLst>
                <a:ext uri="{FF2B5EF4-FFF2-40B4-BE49-F238E27FC236}">
                  <a16:creationId xmlns:a16="http://schemas.microsoft.com/office/drawing/2014/main" id="{9EE3C089-081D-4051-9A21-0FD601036DA2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560;p48">
              <a:extLst>
                <a:ext uri="{FF2B5EF4-FFF2-40B4-BE49-F238E27FC236}">
                  <a16:creationId xmlns:a16="http://schemas.microsoft.com/office/drawing/2014/main" id="{54E0B9A5-FA44-454B-9091-1E3BC4A50A9B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61;p48">
              <a:extLst>
                <a:ext uri="{FF2B5EF4-FFF2-40B4-BE49-F238E27FC236}">
                  <a16:creationId xmlns:a16="http://schemas.microsoft.com/office/drawing/2014/main" id="{90E10C37-0AF9-49F0-86C0-4A2B11DAA28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62;p48">
              <a:extLst>
                <a:ext uri="{FF2B5EF4-FFF2-40B4-BE49-F238E27FC236}">
                  <a16:creationId xmlns:a16="http://schemas.microsoft.com/office/drawing/2014/main" id="{68E0CDBF-14B7-4FAF-850B-96B5AFF4FA7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63;p48">
              <a:extLst>
                <a:ext uri="{FF2B5EF4-FFF2-40B4-BE49-F238E27FC236}">
                  <a16:creationId xmlns:a16="http://schemas.microsoft.com/office/drawing/2014/main" id="{F9D891BF-84F2-4DF2-B8CB-9DD7C8A6360B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64;p48">
              <a:extLst>
                <a:ext uri="{FF2B5EF4-FFF2-40B4-BE49-F238E27FC236}">
                  <a16:creationId xmlns:a16="http://schemas.microsoft.com/office/drawing/2014/main" id="{39756DC1-3C48-40BF-8088-584F1384725D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65;p48">
              <a:extLst>
                <a:ext uri="{FF2B5EF4-FFF2-40B4-BE49-F238E27FC236}">
                  <a16:creationId xmlns:a16="http://schemas.microsoft.com/office/drawing/2014/main" id="{3FF85BF9-449F-44CC-8C78-21E9B6BCEB56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66;p48">
              <a:extLst>
                <a:ext uri="{FF2B5EF4-FFF2-40B4-BE49-F238E27FC236}">
                  <a16:creationId xmlns:a16="http://schemas.microsoft.com/office/drawing/2014/main" id="{E692B468-9658-4CAB-A846-2EC773483F5D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67;p48">
              <a:extLst>
                <a:ext uri="{FF2B5EF4-FFF2-40B4-BE49-F238E27FC236}">
                  <a16:creationId xmlns:a16="http://schemas.microsoft.com/office/drawing/2014/main" id="{1E51D4DC-A110-48B1-9DAF-01AB549C5719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68;p48">
              <a:extLst>
                <a:ext uri="{FF2B5EF4-FFF2-40B4-BE49-F238E27FC236}">
                  <a16:creationId xmlns:a16="http://schemas.microsoft.com/office/drawing/2014/main" id="{79DC8B64-5577-4BE7-894F-57192DAC76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69;p48">
              <a:extLst>
                <a:ext uri="{FF2B5EF4-FFF2-40B4-BE49-F238E27FC236}">
                  <a16:creationId xmlns:a16="http://schemas.microsoft.com/office/drawing/2014/main" id="{6F55E215-F1DB-4628-BC85-AB940BC6BBC4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70;p48">
              <a:extLst>
                <a:ext uri="{FF2B5EF4-FFF2-40B4-BE49-F238E27FC236}">
                  <a16:creationId xmlns:a16="http://schemas.microsoft.com/office/drawing/2014/main" id="{51EACF7B-2B8E-42ED-8CCC-4D3B52C47C74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71;p48">
              <a:extLst>
                <a:ext uri="{FF2B5EF4-FFF2-40B4-BE49-F238E27FC236}">
                  <a16:creationId xmlns:a16="http://schemas.microsoft.com/office/drawing/2014/main" id="{F5FE62A6-E582-42EB-9349-297BDDFB6F6D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72;p48">
              <a:extLst>
                <a:ext uri="{FF2B5EF4-FFF2-40B4-BE49-F238E27FC236}">
                  <a16:creationId xmlns:a16="http://schemas.microsoft.com/office/drawing/2014/main" id="{60F2E466-735B-4BD5-81E7-4233C4E26DC6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73;p48">
              <a:extLst>
                <a:ext uri="{FF2B5EF4-FFF2-40B4-BE49-F238E27FC236}">
                  <a16:creationId xmlns:a16="http://schemas.microsoft.com/office/drawing/2014/main" id="{2CA28D2E-5798-4451-A316-7B7ED74E4AC4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74;p48">
              <a:extLst>
                <a:ext uri="{FF2B5EF4-FFF2-40B4-BE49-F238E27FC236}">
                  <a16:creationId xmlns:a16="http://schemas.microsoft.com/office/drawing/2014/main" id="{91D7B971-D7B0-4CBC-A7C1-891A9AEE8342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75;p48">
              <a:extLst>
                <a:ext uri="{FF2B5EF4-FFF2-40B4-BE49-F238E27FC236}">
                  <a16:creationId xmlns:a16="http://schemas.microsoft.com/office/drawing/2014/main" id="{36AC3C11-4FFE-4620-9840-82DF7D9DAFB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76;p48">
              <a:extLst>
                <a:ext uri="{FF2B5EF4-FFF2-40B4-BE49-F238E27FC236}">
                  <a16:creationId xmlns:a16="http://schemas.microsoft.com/office/drawing/2014/main" id="{6D5490EC-3C49-4868-B94D-031C4D5AE4EB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77;p48">
              <a:extLst>
                <a:ext uri="{FF2B5EF4-FFF2-40B4-BE49-F238E27FC236}">
                  <a16:creationId xmlns:a16="http://schemas.microsoft.com/office/drawing/2014/main" id="{F023C129-4FF9-422A-B0D6-DE8B880A84BF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78;p48">
              <a:extLst>
                <a:ext uri="{FF2B5EF4-FFF2-40B4-BE49-F238E27FC236}">
                  <a16:creationId xmlns:a16="http://schemas.microsoft.com/office/drawing/2014/main" id="{350CD866-41C7-48BF-91C2-1300848E21EC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79;p48">
              <a:extLst>
                <a:ext uri="{FF2B5EF4-FFF2-40B4-BE49-F238E27FC236}">
                  <a16:creationId xmlns:a16="http://schemas.microsoft.com/office/drawing/2014/main" id="{ACD0A32E-517C-4B73-9487-3F01B6F862E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580;p48">
              <a:extLst>
                <a:ext uri="{FF2B5EF4-FFF2-40B4-BE49-F238E27FC236}">
                  <a16:creationId xmlns:a16="http://schemas.microsoft.com/office/drawing/2014/main" id="{E320A29B-6F03-4171-8F4A-CD5FB02683D5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581;p48">
              <a:extLst>
                <a:ext uri="{FF2B5EF4-FFF2-40B4-BE49-F238E27FC236}">
                  <a16:creationId xmlns:a16="http://schemas.microsoft.com/office/drawing/2014/main" id="{B2313EF2-D6D5-46FF-A7E4-3C3E3BC365BF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82;p48">
              <a:extLst>
                <a:ext uri="{FF2B5EF4-FFF2-40B4-BE49-F238E27FC236}">
                  <a16:creationId xmlns:a16="http://schemas.microsoft.com/office/drawing/2014/main" id="{C8791DB4-F24D-4EFC-AC3B-FA60AA020FAE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83;p48">
              <a:extLst>
                <a:ext uri="{FF2B5EF4-FFF2-40B4-BE49-F238E27FC236}">
                  <a16:creationId xmlns:a16="http://schemas.microsoft.com/office/drawing/2014/main" id="{0E85A83E-14B2-44B5-9881-1F0530B57264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84;p48">
              <a:extLst>
                <a:ext uri="{FF2B5EF4-FFF2-40B4-BE49-F238E27FC236}">
                  <a16:creationId xmlns:a16="http://schemas.microsoft.com/office/drawing/2014/main" id="{D028293B-85F9-4D54-8D32-807613849AE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85;p48">
              <a:extLst>
                <a:ext uri="{FF2B5EF4-FFF2-40B4-BE49-F238E27FC236}">
                  <a16:creationId xmlns:a16="http://schemas.microsoft.com/office/drawing/2014/main" id="{1D53C23B-CB10-4658-B438-E51657CB00D4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86;p48">
              <a:extLst>
                <a:ext uri="{FF2B5EF4-FFF2-40B4-BE49-F238E27FC236}">
                  <a16:creationId xmlns:a16="http://schemas.microsoft.com/office/drawing/2014/main" id="{44119D5F-540C-4A4C-A1AE-6805786CE730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87;p48">
              <a:extLst>
                <a:ext uri="{FF2B5EF4-FFF2-40B4-BE49-F238E27FC236}">
                  <a16:creationId xmlns:a16="http://schemas.microsoft.com/office/drawing/2014/main" id="{32D761A9-D600-4EBE-BCDB-8A58514B421F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88;p48">
              <a:extLst>
                <a:ext uri="{FF2B5EF4-FFF2-40B4-BE49-F238E27FC236}">
                  <a16:creationId xmlns:a16="http://schemas.microsoft.com/office/drawing/2014/main" id="{05FC0BEC-8A7E-4011-B444-9692EB975493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89;p48">
              <a:extLst>
                <a:ext uri="{FF2B5EF4-FFF2-40B4-BE49-F238E27FC236}">
                  <a16:creationId xmlns:a16="http://schemas.microsoft.com/office/drawing/2014/main" id="{7E8DD8A5-B82C-46E0-8235-CD82290083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90;p48">
              <a:extLst>
                <a:ext uri="{FF2B5EF4-FFF2-40B4-BE49-F238E27FC236}">
                  <a16:creationId xmlns:a16="http://schemas.microsoft.com/office/drawing/2014/main" id="{F12114CE-22F3-43BD-867A-E01AAD0676CE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91;p48">
              <a:extLst>
                <a:ext uri="{FF2B5EF4-FFF2-40B4-BE49-F238E27FC236}">
                  <a16:creationId xmlns:a16="http://schemas.microsoft.com/office/drawing/2014/main" id="{91848146-D686-47F4-A8B4-BE85489309EC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92;p48">
              <a:extLst>
                <a:ext uri="{FF2B5EF4-FFF2-40B4-BE49-F238E27FC236}">
                  <a16:creationId xmlns:a16="http://schemas.microsoft.com/office/drawing/2014/main" id="{13B85CEE-9507-4957-A162-E544C839A44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93;p48">
              <a:extLst>
                <a:ext uri="{FF2B5EF4-FFF2-40B4-BE49-F238E27FC236}">
                  <a16:creationId xmlns:a16="http://schemas.microsoft.com/office/drawing/2014/main" id="{B33FA57F-E247-45FB-AD3B-61D8BBB6DF2C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94;p48">
              <a:extLst>
                <a:ext uri="{FF2B5EF4-FFF2-40B4-BE49-F238E27FC236}">
                  <a16:creationId xmlns:a16="http://schemas.microsoft.com/office/drawing/2014/main" id="{8A3F5F3E-47BD-422C-A02A-A6815E9AAE6C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95;p48">
              <a:extLst>
                <a:ext uri="{FF2B5EF4-FFF2-40B4-BE49-F238E27FC236}">
                  <a16:creationId xmlns:a16="http://schemas.microsoft.com/office/drawing/2014/main" id="{C3D7245C-066B-490D-9627-DDB445C85737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96;p48">
              <a:extLst>
                <a:ext uri="{FF2B5EF4-FFF2-40B4-BE49-F238E27FC236}">
                  <a16:creationId xmlns:a16="http://schemas.microsoft.com/office/drawing/2014/main" id="{AC60A32D-4B97-41EE-8B2E-3707A250E4F7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97;p48">
              <a:extLst>
                <a:ext uri="{FF2B5EF4-FFF2-40B4-BE49-F238E27FC236}">
                  <a16:creationId xmlns:a16="http://schemas.microsoft.com/office/drawing/2014/main" id="{BCE21665-334F-427A-9380-2A6FE621D983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98;p48">
              <a:extLst>
                <a:ext uri="{FF2B5EF4-FFF2-40B4-BE49-F238E27FC236}">
                  <a16:creationId xmlns:a16="http://schemas.microsoft.com/office/drawing/2014/main" id="{69EFCE3A-3CDE-43E8-82D5-96BC1F763846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99;p48">
              <a:extLst>
                <a:ext uri="{FF2B5EF4-FFF2-40B4-BE49-F238E27FC236}">
                  <a16:creationId xmlns:a16="http://schemas.microsoft.com/office/drawing/2014/main" id="{CCC89947-9154-449B-9BF5-2235979AF4A2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600;p48">
              <a:extLst>
                <a:ext uri="{FF2B5EF4-FFF2-40B4-BE49-F238E27FC236}">
                  <a16:creationId xmlns:a16="http://schemas.microsoft.com/office/drawing/2014/main" id="{ED4A00FD-0E19-40B9-A59D-C74889B0D66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601;p48">
              <a:extLst>
                <a:ext uri="{FF2B5EF4-FFF2-40B4-BE49-F238E27FC236}">
                  <a16:creationId xmlns:a16="http://schemas.microsoft.com/office/drawing/2014/main" id="{C2BC92C3-109C-4F83-9D87-74B0C614F460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602;p48">
              <a:extLst>
                <a:ext uri="{FF2B5EF4-FFF2-40B4-BE49-F238E27FC236}">
                  <a16:creationId xmlns:a16="http://schemas.microsoft.com/office/drawing/2014/main" id="{37A913B4-B076-4500-9873-7D4DE0D8DC7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603;p48">
              <a:extLst>
                <a:ext uri="{FF2B5EF4-FFF2-40B4-BE49-F238E27FC236}">
                  <a16:creationId xmlns:a16="http://schemas.microsoft.com/office/drawing/2014/main" id="{5636289D-94D1-4421-9E81-1D381E5CBD32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604;p48">
              <a:extLst>
                <a:ext uri="{FF2B5EF4-FFF2-40B4-BE49-F238E27FC236}">
                  <a16:creationId xmlns:a16="http://schemas.microsoft.com/office/drawing/2014/main" id="{18ACE60E-953A-4B83-B221-6D4C63215286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605;p48">
              <a:extLst>
                <a:ext uri="{FF2B5EF4-FFF2-40B4-BE49-F238E27FC236}">
                  <a16:creationId xmlns:a16="http://schemas.microsoft.com/office/drawing/2014/main" id="{9383648C-928C-4F54-809C-1CE75085DAA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606;p48">
              <a:extLst>
                <a:ext uri="{FF2B5EF4-FFF2-40B4-BE49-F238E27FC236}">
                  <a16:creationId xmlns:a16="http://schemas.microsoft.com/office/drawing/2014/main" id="{E0867CA9-EE42-4EA7-B705-14E782039F35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607;p48">
              <a:extLst>
                <a:ext uri="{FF2B5EF4-FFF2-40B4-BE49-F238E27FC236}">
                  <a16:creationId xmlns:a16="http://schemas.microsoft.com/office/drawing/2014/main" id="{A86ACE24-CF05-413E-8DE0-683BD2336156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608;p48">
              <a:extLst>
                <a:ext uri="{FF2B5EF4-FFF2-40B4-BE49-F238E27FC236}">
                  <a16:creationId xmlns:a16="http://schemas.microsoft.com/office/drawing/2014/main" id="{200937AD-6724-4029-82E4-858EBC1A94D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609;p48">
              <a:extLst>
                <a:ext uri="{FF2B5EF4-FFF2-40B4-BE49-F238E27FC236}">
                  <a16:creationId xmlns:a16="http://schemas.microsoft.com/office/drawing/2014/main" id="{1C673A21-98C3-4921-B299-81E538CF5628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" name="Google Shape;6598;p66">
            <a:extLst>
              <a:ext uri="{FF2B5EF4-FFF2-40B4-BE49-F238E27FC236}">
                <a16:creationId xmlns:a16="http://schemas.microsoft.com/office/drawing/2014/main" id="{10125A5D-7C72-400B-9C74-F6FCB63293EB}"/>
              </a:ext>
            </a:extLst>
          </p:cNvPr>
          <p:cNvSpPr/>
          <p:nvPr/>
        </p:nvSpPr>
        <p:spPr>
          <a:xfrm flipH="1">
            <a:off x="-10996077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6599;p66">
            <a:extLst>
              <a:ext uri="{FF2B5EF4-FFF2-40B4-BE49-F238E27FC236}">
                <a16:creationId xmlns:a16="http://schemas.microsoft.com/office/drawing/2014/main" id="{204048CC-D24C-4B2E-96C0-9FE72D133884}"/>
              </a:ext>
            </a:extLst>
          </p:cNvPr>
          <p:cNvSpPr/>
          <p:nvPr/>
        </p:nvSpPr>
        <p:spPr>
          <a:xfrm flipH="1">
            <a:off x="-10893370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6600;p66">
            <a:extLst>
              <a:ext uri="{FF2B5EF4-FFF2-40B4-BE49-F238E27FC236}">
                <a16:creationId xmlns:a16="http://schemas.microsoft.com/office/drawing/2014/main" id="{4EE57983-CF4E-4AB5-B747-36193BF36A7E}"/>
              </a:ext>
            </a:extLst>
          </p:cNvPr>
          <p:cNvSpPr/>
          <p:nvPr/>
        </p:nvSpPr>
        <p:spPr>
          <a:xfrm flipH="1">
            <a:off x="-1082902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6601;p66">
            <a:extLst>
              <a:ext uri="{FF2B5EF4-FFF2-40B4-BE49-F238E27FC236}">
                <a16:creationId xmlns:a16="http://schemas.microsoft.com/office/drawing/2014/main" id="{572B8674-3A6E-41C9-BCB7-0F860267A514}"/>
              </a:ext>
            </a:extLst>
          </p:cNvPr>
          <p:cNvSpPr/>
          <p:nvPr/>
        </p:nvSpPr>
        <p:spPr>
          <a:xfrm flipH="1">
            <a:off x="-1091594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6602;p66">
            <a:extLst>
              <a:ext uri="{FF2B5EF4-FFF2-40B4-BE49-F238E27FC236}">
                <a16:creationId xmlns:a16="http://schemas.microsoft.com/office/drawing/2014/main" id="{FB1D4267-1CA7-4AE6-962A-82B40DA3841C}"/>
              </a:ext>
            </a:extLst>
          </p:cNvPr>
          <p:cNvSpPr/>
          <p:nvPr/>
        </p:nvSpPr>
        <p:spPr>
          <a:xfrm flipH="1">
            <a:off x="-10915940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6603;p66">
            <a:extLst>
              <a:ext uri="{FF2B5EF4-FFF2-40B4-BE49-F238E27FC236}">
                <a16:creationId xmlns:a16="http://schemas.microsoft.com/office/drawing/2014/main" id="{F9E61D93-4C23-41A7-B1E9-03728678C658}"/>
              </a:ext>
            </a:extLst>
          </p:cNvPr>
          <p:cNvSpPr/>
          <p:nvPr/>
        </p:nvSpPr>
        <p:spPr>
          <a:xfrm flipH="1">
            <a:off x="-1082902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6604;p66">
            <a:extLst>
              <a:ext uri="{FF2B5EF4-FFF2-40B4-BE49-F238E27FC236}">
                <a16:creationId xmlns:a16="http://schemas.microsoft.com/office/drawing/2014/main" id="{3F502C05-0868-4491-8201-E6F9DE59F4FF}"/>
              </a:ext>
            </a:extLst>
          </p:cNvPr>
          <p:cNvSpPr/>
          <p:nvPr/>
        </p:nvSpPr>
        <p:spPr>
          <a:xfrm flipH="1">
            <a:off x="-10693092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6605;p66">
            <a:extLst>
              <a:ext uri="{FF2B5EF4-FFF2-40B4-BE49-F238E27FC236}">
                <a16:creationId xmlns:a16="http://schemas.microsoft.com/office/drawing/2014/main" id="{161CB641-F5B7-42DF-8D3E-6740D23A7262}"/>
              </a:ext>
            </a:extLst>
          </p:cNvPr>
          <p:cNvSpPr/>
          <p:nvPr/>
        </p:nvSpPr>
        <p:spPr>
          <a:xfrm flipH="1">
            <a:off x="-1068568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6623;p66">
            <a:extLst>
              <a:ext uri="{FF2B5EF4-FFF2-40B4-BE49-F238E27FC236}">
                <a16:creationId xmlns:a16="http://schemas.microsoft.com/office/drawing/2014/main" id="{933DFB8A-4770-493F-95EC-160BE6EE4F25}"/>
              </a:ext>
            </a:extLst>
          </p:cNvPr>
          <p:cNvSpPr/>
          <p:nvPr/>
        </p:nvSpPr>
        <p:spPr>
          <a:xfrm flipH="1">
            <a:off x="-1072179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6624;p66">
            <a:extLst>
              <a:ext uri="{FF2B5EF4-FFF2-40B4-BE49-F238E27FC236}">
                <a16:creationId xmlns:a16="http://schemas.microsoft.com/office/drawing/2014/main" id="{C5D88628-6A97-4BC7-BFC6-00B25B6F3C09}"/>
              </a:ext>
            </a:extLst>
          </p:cNvPr>
          <p:cNvSpPr/>
          <p:nvPr/>
        </p:nvSpPr>
        <p:spPr>
          <a:xfrm flipH="1">
            <a:off x="-1074775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6625;p66">
            <a:extLst>
              <a:ext uri="{FF2B5EF4-FFF2-40B4-BE49-F238E27FC236}">
                <a16:creationId xmlns:a16="http://schemas.microsoft.com/office/drawing/2014/main" id="{44F14EC3-A547-488B-BCA8-E6A003F1B8CA}"/>
              </a:ext>
            </a:extLst>
          </p:cNvPr>
          <p:cNvSpPr/>
          <p:nvPr/>
        </p:nvSpPr>
        <p:spPr>
          <a:xfrm flipH="1">
            <a:off x="-10773712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6626;p66">
            <a:extLst>
              <a:ext uri="{FF2B5EF4-FFF2-40B4-BE49-F238E27FC236}">
                <a16:creationId xmlns:a16="http://schemas.microsoft.com/office/drawing/2014/main" id="{8104D13A-7339-4142-A7F3-D56B34CBAFB9}"/>
              </a:ext>
            </a:extLst>
          </p:cNvPr>
          <p:cNvSpPr/>
          <p:nvPr/>
        </p:nvSpPr>
        <p:spPr>
          <a:xfrm flipH="1">
            <a:off x="-10799673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6627;p66">
            <a:extLst>
              <a:ext uri="{FF2B5EF4-FFF2-40B4-BE49-F238E27FC236}">
                <a16:creationId xmlns:a16="http://schemas.microsoft.com/office/drawing/2014/main" id="{E9AD0585-4A43-4F51-8D09-AF608BD8B871}"/>
              </a:ext>
            </a:extLst>
          </p:cNvPr>
          <p:cNvGrpSpPr/>
          <p:nvPr/>
        </p:nvGrpSpPr>
        <p:grpSpPr>
          <a:xfrm>
            <a:off x="-12314689" y="1585689"/>
            <a:ext cx="3594071" cy="2880387"/>
            <a:chOff x="1462951" y="1747790"/>
            <a:chExt cx="3594071" cy="2880387"/>
          </a:xfrm>
        </p:grpSpPr>
        <p:sp>
          <p:nvSpPr>
            <p:cNvPr id="559" name="Google Shape;6628;p66">
              <a:extLst>
                <a:ext uri="{FF2B5EF4-FFF2-40B4-BE49-F238E27FC236}">
                  <a16:creationId xmlns:a16="http://schemas.microsoft.com/office/drawing/2014/main" id="{99FE3C9B-7E85-4684-ABD3-1AAEB326D34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6629;p66">
              <a:extLst>
                <a:ext uri="{FF2B5EF4-FFF2-40B4-BE49-F238E27FC236}">
                  <a16:creationId xmlns:a16="http://schemas.microsoft.com/office/drawing/2014/main" id="{4D36DBF2-8252-4BA0-A19C-BC5AAE63E163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6630;p66">
              <a:extLst>
                <a:ext uri="{FF2B5EF4-FFF2-40B4-BE49-F238E27FC236}">
                  <a16:creationId xmlns:a16="http://schemas.microsoft.com/office/drawing/2014/main" id="{7E08642D-5AAF-4792-BFB5-93A12DE25DC6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6631;p66">
              <a:extLst>
                <a:ext uri="{FF2B5EF4-FFF2-40B4-BE49-F238E27FC236}">
                  <a16:creationId xmlns:a16="http://schemas.microsoft.com/office/drawing/2014/main" id="{F6A660AE-DB22-454E-8DC1-7BBD319BA1D6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6632;p66">
              <a:extLst>
                <a:ext uri="{FF2B5EF4-FFF2-40B4-BE49-F238E27FC236}">
                  <a16:creationId xmlns:a16="http://schemas.microsoft.com/office/drawing/2014/main" id="{FCEAB123-FF8A-42A3-87C8-A0C526C20E2E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6633;p66">
              <a:extLst>
                <a:ext uri="{FF2B5EF4-FFF2-40B4-BE49-F238E27FC236}">
                  <a16:creationId xmlns:a16="http://schemas.microsoft.com/office/drawing/2014/main" id="{F76C3B4A-8977-4D9E-8B11-13BB629C32DB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6634;p66">
              <a:extLst>
                <a:ext uri="{FF2B5EF4-FFF2-40B4-BE49-F238E27FC236}">
                  <a16:creationId xmlns:a16="http://schemas.microsoft.com/office/drawing/2014/main" id="{6A59B857-CF0D-41A2-84C5-8D4EAADF992E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6635;p66">
              <a:extLst>
                <a:ext uri="{FF2B5EF4-FFF2-40B4-BE49-F238E27FC236}">
                  <a16:creationId xmlns:a16="http://schemas.microsoft.com/office/drawing/2014/main" id="{298B1F80-308C-41E3-9BB6-263AB1FA17A4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6636;p66">
              <a:extLst>
                <a:ext uri="{FF2B5EF4-FFF2-40B4-BE49-F238E27FC236}">
                  <a16:creationId xmlns:a16="http://schemas.microsoft.com/office/drawing/2014/main" id="{B0A78683-598D-4B13-B5E2-F1261BD4612F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6637;p66">
              <a:extLst>
                <a:ext uri="{FF2B5EF4-FFF2-40B4-BE49-F238E27FC236}">
                  <a16:creationId xmlns:a16="http://schemas.microsoft.com/office/drawing/2014/main" id="{1EBD7E46-F151-49E5-871E-108150DD39F9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6638;p66">
              <a:extLst>
                <a:ext uri="{FF2B5EF4-FFF2-40B4-BE49-F238E27FC236}">
                  <a16:creationId xmlns:a16="http://schemas.microsoft.com/office/drawing/2014/main" id="{D440AB34-2CB8-4EC0-A936-D63EF28C5AF7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6639;p66">
              <a:extLst>
                <a:ext uri="{FF2B5EF4-FFF2-40B4-BE49-F238E27FC236}">
                  <a16:creationId xmlns:a16="http://schemas.microsoft.com/office/drawing/2014/main" id="{3F685F4F-020F-4F0D-82ED-D8E355D464D7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640;p66">
              <a:extLst>
                <a:ext uri="{FF2B5EF4-FFF2-40B4-BE49-F238E27FC236}">
                  <a16:creationId xmlns:a16="http://schemas.microsoft.com/office/drawing/2014/main" id="{8041084D-A697-4689-B803-CEA09D184EAB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641;p66">
              <a:extLst>
                <a:ext uri="{FF2B5EF4-FFF2-40B4-BE49-F238E27FC236}">
                  <a16:creationId xmlns:a16="http://schemas.microsoft.com/office/drawing/2014/main" id="{F25A69EE-E57F-469F-99A7-31EB867ADA6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642;p66">
              <a:extLst>
                <a:ext uri="{FF2B5EF4-FFF2-40B4-BE49-F238E27FC236}">
                  <a16:creationId xmlns:a16="http://schemas.microsoft.com/office/drawing/2014/main" id="{589C442D-C9B1-476C-A49C-42FBD66082B4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643;p66">
              <a:extLst>
                <a:ext uri="{FF2B5EF4-FFF2-40B4-BE49-F238E27FC236}">
                  <a16:creationId xmlns:a16="http://schemas.microsoft.com/office/drawing/2014/main" id="{706D46C1-76D5-48DF-A7CF-7A9B99253132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644;p66">
              <a:extLst>
                <a:ext uri="{FF2B5EF4-FFF2-40B4-BE49-F238E27FC236}">
                  <a16:creationId xmlns:a16="http://schemas.microsoft.com/office/drawing/2014/main" id="{DC0128EA-6F6F-41FA-84FD-0640E789D859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645;p66">
              <a:extLst>
                <a:ext uri="{FF2B5EF4-FFF2-40B4-BE49-F238E27FC236}">
                  <a16:creationId xmlns:a16="http://schemas.microsoft.com/office/drawing/2014/main" id="{18C56C60-51B1-4BD5-BBF0-AF8B999E102B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646;p66">
              <a:extLst>
                <a:ext uri="{FF2B5EF4-FFF2-40B4-BE49-F238E27FC236}">
                  <a16:creationId xmlns:a16="http://schemas.microsoft.com/office/drawing/2014/main" id="{0B26CF19-5187-4F40-8477-2650AC3B8F64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647;p66">
              <a:extLst>
                <a:ext uri="{FF2B5EF4-FFF2-40B4-BE49-F238E27FC236}">
                  <a16:creationId xmlns:a16="http://schemas.microsoft.com/office/drawing/2014/main" id="{10C036E5-52CB-47F3-A91F-15966B1CFD37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648;p66">
              <a:extLst>
                <a:ext uri="{FF2B5EF4-FFF2-40B4-BE49-F238E27FC236}">
                  <a16:creationId xmlns:a16="http://schemas.microsoft.com/office/drawing/2014/main" id="{207A6AED-6C08-4A86-85F8-E542FB5E413E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649;p66">
              <a:extLst>
                <a:ext uri="{FF2B5EF4-FFF2-40B4-BE49-F238E27FC236}">
                  <a16:creationId xmlns:a16="http://schemas.microsoft.com/office/drawing/2014/main" id="{C4BB7959-F483-4C8E-9732-1C6886193840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650;p66">
              <a:extLst>
                <a:ext uri="{FF2B5EF4-FFF2-40B4-BE49-F238E27FC236}">
                  <a16:creationId xmlns:a16="http://schemas.microsoft.com/office/drawing/2014/main" id="{2DB6D0D0-BEDB-4214-8D49-69D1789626FB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651;p66">
              <a:extLst>
                <a:ext uri="{FF2B5EF4-FFF2-40B4-BE49-F238E27FC236}">
                  <a16:creationId xmlns:a16="http://schemas.microsoft.com/office/drawing/2014/main" id="{97F92C23-6D00-49A4-B30B-089613E8E1D9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652;p66">
              <a:extLst>
                <a:ext uri="{FF2B5EF4-FFF2-40B4-BE49-F238E27FC236}">
                  <a16:creationId xmlns:a16="http://schemas.microsoft.com/office/drawing/2014/main" id="{CB640E6C-4F4D-47E7-98A1-4C90D5300086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653;p66">
              <a:extLst>
                <a:ext uri="{FF2B5EF4-FFF2-40B4-BE49-F238E27FC236}">
                  <a16:creationId xmlns:a16="http://schemas.microsoft.com/office/drawing/2014/main" id="{2C38DD06-FB9C-4E5B-B631-50F0D0A12377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654;p66">
              <a:extLst>
                <a:ext uri="{FF2B5EF4-FFF2-40B4-BE49-F238E27FC236}">
                  <a16:creationId xmlns:a16="http://schemas.microsoft.com/office/drawing/2014/main" id="{5F229D54-2433-4D39-9BBF-1EFFC8ECC40C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655;p66">
              <a:extLst>
                <a:ext uri="{FF2B5EF4-FFF2-40B4-BE49-F238E27FC236}">
                  <a16:creationId xmlns:a16="http://schemas.microsoft.com/office/drawing/2014/main" id="{5B0E7BD1-1D0B-4B6C-AF45-7D1AD668A6EE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656;p66">
              <a:extLst>
                <a:ext uri="{FF2B5EF4-FFF2-40B4-BE49-F238E27FC236}">
                  <a16:creationId xmlns:a16="http://schemas.microsoft.com/office/drawing/2014/main" id="{4883F532-6FA7-4F21-B836-C09A29831F4E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657;p66">
              <a:extLst>
                <a:ext uri="{FF2B5EF4-FFF2-40B4-BE49-F238E27FC236}">
                  <a16:creationId xmlns:a16="http://schemas.microsoft.com/office/drawing/2014/main" id="{7EEF5F5C-DDB8-4FB6-9019-159A0DBF25F7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658;p66">
              <a:extLst>
                <a:ext uri="{FF2B5EF4-FFF2-40B4-BE49-F238E27FC236}">
                  <a16:creationId xmlns:a16="http://schemas.microsoft.com/office/drawing/2014/main" id="{7CE0B593-FD1D-41E1-9647-EBB1F7452FD5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659;p66">
              <a:extLst>
                <a:ext uri="{FF2B5EF4-FFF2-40B4-BE49-F238E27FC236}">
                  <a16:creationId xmlns:a16="http://schemas.microsoft.com/office/drawing/2014/main" id="{2D583581-433A-46CF-8F3E-C0B54F3585C9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660;p66">
              <a:extLst>
                <a:ext uri="{FF2B5EF4-FFF2-40B4-BE49-F238E27FC236}">
                  <a16:creationId xmlns:a16="http://schemas.microsoft.com/office/drawing/2014/main" id="{AE12EB08-F36F-42AD-B2FB-8A7060124EE6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661;p66">
              <a:extLst>
                <a:ext uri="{FF2B5EF4-FFF2-40B4-BE49-F238E27FC236}">
                  <a16:creationId xmlns:a16="http://schemas.microsoft.com/office/drawing/2014/main" id="{79D25499-9808-43FD-B7DC-2339728BE55F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662;p66">
              <a:extLst>
                <a:ext uri="{FF2B5EF4-FFF2-40B4-BE49-F238E27FC236}">
                  <a16:creationId xmlns:a16="http://schemas.microsoft.com/office/drawing/2014/main" id="{01C8DC72-8172-4BB2-AB13-C4C10C50BAE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663;p66">
              <a:extLst>
                <a:ext uri="{FF2B5EF4-FFF2-40B4-BE49-F238E27FC236}">
                  <a16:creationId xmlns:a16="http://schemas.microsoft.com/office/drawing/2014/main" id="{C55D7608-B5DA-40E2-B2DC-93893A69C79F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664;p66">
              <a:extLst>
                <a:ext uri="{FF2B5EF4-FFF2-40B4-BE49-F238E27FC236}">
                  <a16:creationId xmlns:a16="http://schemas.microsoft.com/office/drawing/2014/main" id="{82FACC51-1349-4D51-93AE-77AE9F838220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665;p66">
              <a:extLst>
                <a:ext uri="{FF2B5EF4-FFF2-40B4-BE49-F238E27FC236}">
                  <a16:creationId xmlns:a16="http://schemas.microsoft.com/office/drawing/2014/main" id="{BEF518E8-6BD9-4378-976D-5394FADFF7EE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666;p66">
              <a:extLst>
                <a:ext uri="{FF2B5EF4-FFF2-40B4-BE49-F238E27FC236}">
                  <a16:creationId xmlns:a16="http://schemas.microsoft.com/office/drawing/2014/main" id="{2F4171F6-566C-4761-9DC8-E48EAD212F61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667;p66">
              <a:extLst>
                <a:ext uri="{FF2B5EF4-FFF2-40B4-BE49-F238E27FC236}">
                  <a16:creationId xmlns:a16="http://schemas.microsoft.com/office/drawing/2014/main" id="{BEF62392-C5B5-4306-86B0-5373BBD896EA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668;p66">
              <a:extLst>
                <a:ext uri="{FF2B5EF4-FFF2-40B4-BE49-F238E27FC236}">
                  <a16:creationId xmlns:a16="http://schemas.microsoft.com/office/drawing/2014/main" id="{A3D288E8-48CA-4E34-B87B-0133E21178A2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669;p66">
              <a:extLst>
                <a:ext uri="{FF2B5EF4-FFF2-40B4-BE49-F238E27FC236}">
                  <a16:creationId xmlns:a16="http://schemas.microsoft.com/office/drawing/2014/main" id="{0DA84456-5CA0-4B72-BC59-1A1E7844393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670;p66">
              <a:extLst>
                <a:ext uri="{FF2B5EF4-FFF2-40B4-BE49-F238E27FC236}">
                  <a16:creationId xmlns:a16="http://schemas.microsoft.com/office/drawing/2014/main" id="{DC1EFDAF-DF13-46BF-8A5C-B59E880874D9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671;p66">
              <a:extLst>
                <a:ext uri="{FF2B5EF4-FFF2-40B4-BE49-F238E27FC236}">
                  <a16:creationId xmlns:a16="http://schemas.microsoft.com/office/drawing/2014/main" id="{4BC49549-67F2-418D-834F-8CA772382EF7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672;p66">
              <a:extLst>
                <a:ext uri="{FF2B5EF4-FFF2-40B4-BE49-F238E27FC236}">
                  <a16:creationId xmlns:a16="http://schemas.microsoft.com/office/drawing/2014/main" id="{921D5249-E0A1-46DA-8AC7-CB1FAD990687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673;p66">
              <a:extLst>
                <a:ext uri="{FF2B5EF4-FFF2-40B4-BE49-F238E27FC236}">
                  <a16:creationId xmlns:a16="http://schemas.microsoft.com/office/drawing/2014/main" id="{B22C113C-712C-4E06-86C5-5FB2ADF5F3D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674;p66">
              <a:extLst>
                <a:ext uri="{FF2B5EF4-FFF2-40B4-BE49-F238E27FC236}">
                  <a16:creationId xmlns:a16="http://schemas.microsoft.com/office/drawing/2014/main" id="{6CDF5730-96D6-4163-8B2F-A54A7A52980C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675;p66">
              <a:extLst>
                <a:ext uri="{FF2B5EF4-FFF2-40B4-BE49-F238E27FC236}">
                  <a16:creationId xmlns:a16="http://schemas.microsoft.com/office/drawing/2014/main" id="{E732B430-5F47-4222-B858-9BB210DC3034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676;p66">
              <a:extLst>
                <a:ext uri="{FF2B5EF4-FFF2-40B4-BE49-F238E27FC236}">
                  <a16:creationId xmlns:a16="http://schemas.microsoft.com/office/drawing/2014/main" id="{13D67697-30CE-4DB1-85DE-A4D7BEEFE92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677;p66">
              <a:extLst>
                <a:ext uri="{FF2B5EF4-FFF2-40B4-BE49-F238E27FC236}">
                  <a16:creationId xmlns:a16="http://schemas.microsoft.com/office/drawing/2014/main" id="{9EA96F42-993B-473E-B408-50B326862E05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678;p66">
              <a:extLst>
                <a:ext uri="{FF2B5EF4-FFF2-40B4-BE49-F238E27FC236}">
                  <a16:creationId xmlns:a16="http://schemas.microsoft.com/office/drawing/2014/main" id="{474C1910-796D-4A37-810C-1F808C7875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679;p66">
              <a:extLst>
                <a:ext uri="{FF2B5EF4-FFF2-40B4-BE49-F238E27FC236}">
                  <a16:creationId xmlns:a16="http://schemas.microsoft.com/office/drawing/2014/main" id="{09A55258-C369-4F10-BD03-F21E5AD9AC8A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680;p66">
              <a:extLst>
                <a:ext uri="{FF2B5EF4-FFF2-40B4-BE49-F238E27FC236}">
                  <a16:creationId xmlns:a16="http://schemas.microsoft.com/office/drawing/2014/main" id="{85C7BDD7-7859-4F7E-A174-E6E0F0BFC7E1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681;p66">
              <a:extLst>
                <a:ext uri="{FF2B5EF4-FFF2-40B4-BE49-F238E27FC236}">
                  <a16:creationId xmlns:a16="http://schemas.microsoft.com/office/drawing/2014/main" id="{AD0C8022-0C20-460A-8A23-67017B6A230D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682;p66">
              <a:extLst>
                <a:ext uri="{FF2B5EF4-FFF2-40B4-BE49-F238E27FC236}">
                  <a16:creationId xmlns:a16="http://schemas.microsoft.com/office/drawing/2014/main" id="{EB2FC489-02EA-4A07-B9ED-9DAF6C34245C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683;p66">
              <a:extLst>
                <a:ext uri="{FF2B5EF4-FFF2-40B4-BE49-F238E27FC236}">
                  <a16:creationId xmlns:a16="http://schemas.microsoft.com/office/drawing/2014/main" id="{91707267-8C85-4D9E-9B32-72B28BCB02F2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684;p66">
              <a:extLst>
                <a:ext uri="{FF2B5EF4-FFF2-40B4-BE49-F238E27FC236}">
                  <a16:creationId xmlns:a16="http://schemas.microsoft.com/office/drawing/2014/main" id="{E18F9D8F-D1BC-4338-8836-27489C6D49E1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685;p66">
              <a:extLst>
                <a:ext uri="{FF2B5EF4-FFF2-40B4-BE49-F238E27FC236}">
                  <a16:creationId xmlns:a16="http://schemas.microsoft.com/office/drawing/2014/main" id="{908052CD-A3ED-4F6C-8C0A-8446368053AD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686;p66">
              <a:extLst>
                <a:ext uri="{FF2B5EF4-FFF2-40B4-BE49-F238E27FC236}">
                  <a16:creationId xmlns:a16="http://schemas.microsoft.com/office/drawing/2014/main" id="{E75E1BF1-9581-44E6-B3F0-AAD7A2B94F68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687;p66">
              <a:extLst>
                <a:ext uri="{FF2B5EF4-FFF2-40B4-BE49-F238E27FC236}">
                  <a16:creationId xmlns:a16="http://schemas.microsoft.com/office/drawing/2014/main" id="{862792CF-5C85-41B3-8AC4-D039B8328117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688;p66">
              <a:extLst>
                <a:ext uri="{FF2B5EF4-FFF2-40B4-BE49-F238E27FC236}">
                  <a16:creationId xmlns:a16="http://schemas.microsoft.com/office/drawing/2014/main" id="{11AD0AB0-D314-4B50-B35F-B6A2EEC53F50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689;p66">
              <a:extLst>
                <a:ext uri="{FF2B5EF4-FFF2-40B4-BE49-F238E27FC236}">
                  <a16:creationId xmlns:a16="http://schemas.microsoft.com/office/drawing/2014/main" id="{231D1594-5B06-4622-8DEE-5936313679AC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690;p66">
              <a:extLst>
                <a:ext uri="{FF2B5EF4-FFF2-40B4-BE49-F238E27FC236}">
                  <a16:creationId xmlns:a16="http://schemas.microsoft.com/office/drawing/2014/main" id="{462A4F37-86CE-4699-882D-708CBDEEDF6B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691;p66">
              <a:extLst>
                <a:ext uri="{FF2B5EF4-FFF2-40B4-BE49-F238E27FC236}">
                  <a16:creationId xmlns:a16="http://schemas.microsoft.com/office/drawing/2014/main" id="{CF7A1BBA-5C18-44D5-B247-EFC5492F1787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692;p66">
              <a:extLst>
                <a:ext uri="{FF2B5EF4-FFF2-40B4-BE49-F238E27FC236}">
                  <a16:creationId xmlns:a16="http://schemas.microsoft.com/office/drawing/2014/main" id="{3191A4CB-B52E-4CA7-9681-4691E2994067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693;p66">
              <a:extLst>
                <a:ext uri="{FF2B5EF4-FFF2-40B4-BE49-F238E27FC236}">
                  <a16:creationId xmlns:a16="http://schemas.microsoft.com/office/drawing/2014/main" id="{2C99335F-26FA-48BE-B264-121306BA3E52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694;p66">
              <a:extLst>
                <a:ext uri="{FF2B5EF4-FFF2-40B4-BE49-F238E27FC236}">
                  <a16:creationId xmlns:a16="http://schemas.microsoft.com/office/drawing/2014/main" id="{6D6169C4-3E13-49D4-BCFB-CBD8B81314DE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695;p66">
              <a:extLst>
                <a:ext uri="{FF2B5EF4-FFF2-40B4-BE49-F238E27FC236}">
                  <a16:creationId xmlns:a16="http://schemas.microsoft.com/office/drawing/2014/main" id="{484BEBAA-FE9D-4560-82EA-EDD15F385655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696;p66">
              <a:extLst>
                <a:ext uri="{FF2B5EF4-FFF2-40B4-BE49-F238E27FC236}">
                  <a16:creationId xmlns:a16="http://schemas.microsoft.com/office/drawing/2014/main" id="{31D4B23C-9EB6-464D-B9CE-F558CAD08427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697;p66">
              <a:extLst>
                <a:ext uri="{FF2B5EF4-FFF2-40B4-BE49-F238E27FC236}">
                  <a16:creationId xmlns:a16="http://schemas.microsoft.com/office/drawing/2014/main" id="{FE367A3D-D8EC-4D5E-B892-FBB6DFDCD283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698;p66">
              <a:extLst>
                <a:ext uri="{FF2B5EF4-FFF2-40B4-BE49-F238E27FC236}">
                  <a16:creationId xmlns:a16="http://schemas.microsoft.com/office/drawing/2014/main" id="{59935082-CA99-4444-871C-C30A10E60817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699;p66">
              <a:extLst>
                <a:ext uri="{FF2B5EF4-FFF2-40B4-BE49-F238E27FC236}">
                  <a16:creationId xmlns:a16="http://schemas.microsoft.com/office/drawing/2014/main" id="{03217146-14EE-4702-80A7-0C7984E159A9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700;p66">
              <a:extLst>
                <a:ext uri="{FF2B5EF4-FFF2-40B4-BE49-F238E27FC236}">
                  <a16:creationId xmlns:a16="http://schemas.microsoft.com/office/drawing/2014/main" id="{28CD050E-7AF7-4986-A795-9414CFFDEE5B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701;p66">
              <a:extLst>
                <a:ext uri="{FF2B5EF4-FFF2-40B4-BE49-F238E27FC236}">
                  <a16:creationId xmlns:a16="http://schemas.microsoft.com/office/drawing/2014/main" id="{B926AFD7-A2F1-4213-9A37-C7CD05DE50FB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702;p66">
              <a:extLst>
                <a:ext uri="{FF2B5EF4-FFF2-40B4-BE49-F238E27FC236}">
                  <a16:creationId xmlns:a16="http://schemas.microsoft.com/office/drawing/2014/main" id="{2A8E7758-6398-47FF-8C36-C63C90822781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703;p66">
              <a:extLst>
                <a:ext uri="{FF2B5EF4-FFF2-40B4-BE49-F238E27FC236}">
                  <a16:creationId xmlns:a16="http://schemas.microsoft.com/office/drawing/2014/main" id="{59FF788D-759D-4198-AF6C-3F4809D5262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704;p66">
              <a:extLst>
                <a:ext uri="{FF2B5EF4-FFF2-40B4-BE49-F238E27FC236}">
                  <a16:creationId xmlns:a16="http://schemas.microsoft.com/office/drawing/2014/main" id="{F87F6A93-8597-4918-B5CF-882CDD0C64F8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705;p66">
              <a:extLst>
                <a:ext uri="{FF2B5EF4-FFF2-40B4-BE49-F238E27FC236}">
                  <a16:creationId xmlns:a16="http://schemas.microsoft.com/office/drawing/2014/main" id="{7C42A4CC-0977-4621-BE6D-637695CCEDB4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706;p66">
              <a:extLst>
                <a:ext uri="{FF2B5EF4-FFF2-40B4-BE49-F238E27FC236}">
                  <a16:creationId xmlns:a16="http://schemas.microsoft.com/office/drawing/2014/main" id="{E383BA8D-5BC5-44C2-8885-CA2E31C70ECE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707;p66">
              <a:extLst>
                <a:ext uri="{FF2B5EF4-FFF2-40B4-BE49-F238E27FC236}">
                  <a16:creationId xmlns:a16="http://schemas.microsoft.com/office/drawing/2014/main" id="{6FC5F29D-58F6-4A45-BC96-E8F4A96EEF09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708;p66">
              <a:extLst>
                <a:ext uri="{FF2B5EF4-FFF2-40B4-BE49-F238E27FC236}">
                  <a16:creationId xmlns:a16="http://schemas.microsoft.com/office/drawing/2014/main" id="{24072245-676B-49FF-980F-1A2DA3BDD31D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709;p66">
              <a:extLst>
                <a:ext uri="{FF2B5EF4-FFF2-40B4-BE49-F238E27FC236}">
                  <a16:creationId xmlns:a16="http://schemas.microsoft.com/office/drawing/2014/main" id="{AF220DEB-F78C-4A8E-A918-84B993755631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710;p66">
              <a:extLst>
                <a:ext uri="{FF2B5EF4-FFF2-40B4-BE49-F238E27FC236}">
                  <a16:creationId xmlns:a16="http://schemas.microsoft.com/office/drawing/2014/main" id="{03AE866A-4DA8-43BE-9CCE-8D63C2CBF5B8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711;p66">
              <a:extLst>
                <a:ext uri="{FF2B5EF4-FFF2-40B4-BE49-F238E27FC236}">
                  <a16:creationId xmlns:a16="http://schemas.microsoft.com/office/drawing/2014/main" id="{21997D6D-8F4D-4086-9688-BE3AFD9ADB1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712;p66">
              <a:extLst>
                <a:ext uri="{FF2B5EF4-FFF2-40B4-BE49-F238E27FC236}">
                  <a16:creationId xmlns:a16="http://schemas.microsoft.com/office/drawing/2014/main" id="{274AF647-347B-4710-8DC3-F86D4B8320F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713;p66">
              <a:extLst>
                <a:ext uri="{FF2B5EF4-FFF2-40B4-BE49-F238E27FC236}">
                  <a16:creationId xmlns:a16="http://schemas.microsoft.com/office/drawing/2014/main" id="{F2856CFA-E1F0-488B-8833-C2D708B117B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714;p66">
              <a:extLst>
                <a:ext uri="{FF2B5EF4-FFF2-40B4-BE49-F238E27FC236}">
                  <a16:creationId xmlns:a16="http://schemas.microsoft.com/office/drawing/2014/main" id="{F645FA16-2DE5-4E18-922B-7C5A8DCD55A9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715;p66">
              <a:extLst>
                <a:ext uri="{FF2B5EF4-FFF2-40B4-BE49-F238E27FC236}">
                  <a16:creationId xmlns:a16="http://schemas.microsoft.com/office/drawing/2014/main" id="{D1C3ADB1-9ED2-4FDD-A8DD-48879B50224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716;p66">
              <a:extLst>
                <a:ext uri="{FF2B5EF4-FFF2-40B4-BE49-F238E27FC236}">
                  <a16:creationId xmlns:a16="http://schemas.microsoft.com/office/drawing/2014/main" id="{F974D87F-6C2D-4533-A61F-4C57F4E0747C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717;p66">
              <a:extLst>
                <a:ext uri="{FF2B5EF4-FFF2-40B4-BE49-F238E27FC236}">
                  <a16:creationId xmlns:a16="http://schemas.microsoft.com/office/drawing/2014/main" id="{B286A37E-7014-46CC-9E5A-226FA596049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718;p66">
              <a:extLst>
                <a:ext uri="{FF2B5EF4-FFF2-40B4-BE49-F238E27FC236}">
                  <a16:creationId xmlns:a16="http://schemas.microsoft.com/office/drawing/2014/main" id="{9F1E6573-37C1-4771-902B-7A081125A920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719;p66">
              <a:extLst>
                <a:ext uri="{FF2B5EF4-FFF2-40B4-BE49-F238E27FC236}">
                  <a16:creationId xmlns:a16="http://schemas.microsoft.com/office/drawing/2014/main" id="{E8159139-9C2B-42FD-BFD0-2CDF905A7E60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720;p66">
              <a:extLst>
                <a:ext uri="{FF2B5EF4-FFF2-40B4-BE49-F238E27FC236}">
                  <a16:creationId xmlns:a16="http://schemas.microsoft.com/office/drawing/2014/main" id="{26DD4E02-6912-4D86-998E-97E5EB961C2E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721;p66">
              <a:extLst>
                <a:ext uri="{FF2B5EF4-FFF2-40B4-BE49-F238E27FC236}">
                  <a16:creationId xmlns:a16="http://schemas.microsoft.com/office/drawing/2014/main" id="{C4FE3EBC-6237-4E1F-97AD-7DEA58C47941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722;p66">
              <a:extLst>
                <a:ext uri="{FF2B5EF4-FFF2-40B4-BE49-F238E27FC236}">
                  <a16:creationId xmlns:a16="http://schemas.microsoft.com/office/drawing/2014/main" id="{2E88C95D-E425-4B5A-9A1E-F6BB372D27B4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723;p66">
              <a:extLst>
                <a:ext uri="{FF2B5EF4-FFF2-40B4-BE49-F238E27FC236}">
                  <a16:creationId xmlns:a16="http://schemas.microsoft.com/office/drawing/2014/main" id="{340A98CF-7652-4BFF-8D42-9D86EB9810E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724;p66">
              <a:extLst>
                <a:ext uri="{FF2B5EF4-FFF2-40B4-BE49-F238E27FC236}">
                  <a16:creationId xmlns:a16="http://schemas.microsoft.com/office/drawing/2014/main" id="{F4C505C4-ACC3-4C8A-AE96-497E9C4DFA0B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725;p66">
              <a:extLst>
                <a:ext uri="{FF2B5EF4-FFF2-40B4-BE49-F238E27FC236}">
                  <a16:creationId xmlns:a16="http://schemas.microsoft.com/office/drawing/2014/main" id="{2B1082C0-33B6-4A15-B7F7-2CC4671B725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726;p66">
              <a:extLst>
                <a:ext uri="{FF2B5EF4-FFF2-40B4-BE49-F238E27FC236}">
                  <a16:creationId xmlns:a16="http://schemas.microsoft.com/office/drawing/2014/main" id="{A478084C-B2CD-42CE-A65A-C41E84F07D4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727;p66">
              <a:extLst>
                <a:ext uri="{FF2B5EF4-FFF2-40B4-BE49-F238E27FC236}">
                  <a16:creationId xmlns:a16="http://schemas.microsoft.com/office/drawing/2014/main" id="{CB340678-92C1-4ECA-9A1C-6E6AD41E807E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728;p66">
              <a:extLst>
                <a:ext uri="{FF2B5EF4-FFF2-40B4-BE49-F238E27FC236}">
                  <a16:creationId xmlns:a16="http://schemas.microsoft.com/office/drawing/2014/main" id="{F351E5F6-12BD-454D-B33B-84F3C2A5EB6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729;p66">
              <a:extLst>
                <a:ext uri="{FF2B5EF4-FFF2-40B4-BE49-F238E27FC236}">
                  <a16:creationId xmlns:a16="http://schemas.microsoft.com/office/drawing/2014/main" id="{BF2002A2-FEFF-4828-A4DA-E18554BF1BEB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730;p66">
              <a:extLst>
                <a:ext uri="{FF2B5EF4-FFF2-40B4-BE49-F238E27FC236}">
                  <a16:creationId xmlns:a16="http://schemas.microsoft.com/office/drawing/2014/main" id="{931C8BC9-5C72-418F-B6BF-B7E95B93EF2A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731;p66">
              <a:extLst>
                <a:ext uri="{FF2B5EF4-FFF2-40B4-BE49-F238E27FC236}">
                  <a16:creationId xmlns:a16="http://schemas.microsoft.com/office/drawing/2014/main" id="{15490833-6FDC-428E-B3CC-0B614122340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732;p66">
              <a:extLst>
                <a:ext uri="{FF2B5EF4-FFF2-40B4-BE49-F238E27FC236}">
                  <a16:creationId xmlns:a16="http://schemas.microsoft.com/office/drawing/2014/main" id="{56A16359-A0E9-451C-91AD-E717BFAE2DB0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733;p66">
              <a:extLst>
                <a:ext uri="{FF2B5EF4-FFF2-40B4-BE49-F238E27FC236}">
                  <a16:creationId xmlns:a16="http://schemas.microsoft.com/office/drawing/2014/main" id="{7CBF9300-7A5F-4DDE-8A05-E15AD8711115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734;p66">
              <a:extLst>
                <a:ext uri="{FF2B5EF4-FFF2-40B4-BE49-F238E27FC236}">
                  <a16:creationId xmlns:a16="http://schemas.microsoft.com/office/drawing/2014/main" id="{E3FA2276-AB3A-4366-9B3E-5EB24C008AC7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735;p66">
              <a:extLst>
                <a:ext uri="{FF2B5EF4-FFF2-40B4-BE49-F238E27FC236}">
                  <a16:creationId xmlns:a16="http://schemas.microsoft.com/office/drawing/2014/main" id="{F377D40F-A2A1-4210-AC6C-83ADF8AF1ADC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736;p66">
              <a:extLst>
                <a:ext uri="{FF2B5EF4-FFF2-40B4-BE49-F238E27FC236}">
                  <a16:creationId xmlns:a16="http://schemas.microsoft.com/office/drawing/2014/main" id="{38FC3C70-1129-4A8C-90C7-EF5DD0864D4D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737;p66">
              <a:extLst>
                <a:ext uri="{FF2B5EF4-FFF2-40B4-BE49-F238E27FC236}">
                  <a16:creationId xmlns:a16="http://schemas.microsoft.com/office/drawing/2014/main" id="{6BED32AE-4A1B-478E-AB16-3BB62CC4E544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738;p66">
              <a:extLst>
                <a:ext uri="{FF2B5EF4-FFF2-40B4-BE49-F238E27FC236}">
                  <a16:creationId xmlns:a16="http://schemas.microsoft.com/office/drawing/2014/main" id="{73D83F01-F90E-4C50-B233-F72781B3C3D6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39;p66">
              <a:extLst>
                <a:ext uri="{FF2B5EF4-FFF2-40B4-BE49-F238E27FC236}">
                  <a16:creationId xmlns:a16="http://schemas.microsoft.com/office/drawing/2014/main" id="{95EC3F58-7B2D-495D-8CDB-FE95D6589467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40;p66">
              <a:extLst>
                <a:ext uri="{FF2B5EF4-FFF2-40B4-BE49-F238E27FC236}">
                  <a16:creationId xmlns:a16="http://schemas.microsoft.com/office/drawing/2014/main" id="{7E405FEF-74E7-428F-8E66-FB2FBA0411F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41;p66">
              <a:extLst>
                <a:ext uri="{FF2B5EF4-FFF2-40B4-BE49-F238E27FC236}">
                  <a16:creationId xmlns:a16="http://schemas.microsoft.com/office/drawing/2014/main" id="{97B95F0D-9824-4FD7-91B4-E27AE55920E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42;p66">
              <a:extLst>
                <a:ext uri="{FF2B5EF4-FFF2-40B4-BE49-F238E27FC236}">
                  <a16:creationId xmlns:a16="http://schemas.microsoft.com/office/drawing/2014/main" id="{EF6381D3-8C84-4C68-9201-A91C96F0342A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3;p66">
              <a:extLst>
                <a:ext uri="{FF2B5EF4-FFF2-40B4-BE49-F238E27FC236}">
                  <a16:creationId xmlns:a16="http://schemas.microsoft.com/office/drawing/2014/main" id="{36E6B160-AA3C-4996-B909-00A6AE35896D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44;p66">
              <a:extLst>
                <a:ext uri="{FF2B5EF4-FFF2-40B4-BE49-F238E27FC236}">
                  <a16:creationId xmlns:a16="http://schemas.microsoft.com/office/drawing/2014/main" id="{5477E474-AA3E-48F2-BFAA-8D163791E082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45;p66">
              <a:extLst>
                <a:ext uri="{FF2B5EF4-FFF2-40B4-BE49-F238E27FC236}">
                  <a16:creationId xmlns:a16="http://schemas.microsoft.com/office/drawing/2014/main" id="{CB9942A7-FFD3-4EFF-A557-03386DF3E01D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46;p66">
              <a:extLst>
                <a:ext uri="{FF2B5EF4-FFF2-40B4-BE49-F238E27FC236}">
                  <a16:creationId xmlns:a16="http://schemas.microsoft.com/office/drawing/2014/main" id="{B1036BA6-5B15-4222-BFD9-4ED62B4E6589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47;p66">
              <a:extLst>
                <a:ext uri="{FF2B5EF4-FFF2-40B4-BE49-F238E27FC236}">
                  <a16:creationId xmlns:a16="http://schemas.microsoft.com/office/drawing/2014/main" id="{D022820B-3976-4AA9-BB4A-8039B8B6A7E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48;p66">
              <a:extLst>
                <a:ext uri="{FF2B5EF4-FFF2-40B4-BE49-F238E27FC236}">
                  <a16:creationId xmlns:a16="http://schemas.microsoft.com/office/drawing/2014/main" id="{0D6023E2-276B-4D31-916F-212EE03A1BD2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749;p66">
              <a:extLst>
                <a:ext uri="{FF2B5EF4-FFF2-40B4-BE49-F238E27FC236}">
                  <a16:creationId xmlns:a16="http://schemas.microsoft.com/office/drawing/2014/main" id="{094AE45D-D121-4F87-B76B-9CFBCA03959C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750;p66">
              <a:extLst>
                <a:ext uri="{FF2B5EF4-FFF2-40B4-BE49-F238E27FC236}">
                  <a16:creationId xmlns:a16="http://schemas.microsoft.com/office/drawing/2014/main" id="{3249CDD4-2249-4B35-A138-87885DFBE166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751;p66">
              <a:extLst>
                <a:ext uri="{FF2B5EF4-FFF2-40B4-BE49-F238E27FC236}">
                  <a16:creationId xmlns:a16="http://schemas.microsoft.com/office/drawing/2014/main" id="{854F34DE-E367-4A31-B7CD-EED1EED1CBE2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752;p66">
              <a:extLst>
                <a:ext uri="{FF2B5EF4-FFF2-40B4-BE49-F238E27FC236}">
                  <a16:creationId xmlns:a16="http://schemas.microsoft.com/office/drawing/2014/main" id="{2452C626-0ED5-45F8-A3D1-3217D96FA7BA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753;p66">
              <a:extLst>
                <a:ext uri="{FF2B5EF4-FFF2-40B4-BE49-F238E27FC236}">
                  <a16:creationId xmlns:a16="http://schemas.microsoft.com/office/drawing/2014/main" id="{C111F6D4-2693-42C1-A3A3-B7A4C889667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754;p66">
              <a:extLst>
                <a:ext uri="{FF2B5EF4-FFF2-40B4-BE49-F238E27FC236}">
                  <a16:creationId xmlns:a16="http://schemas.microsoft.com/office/drawing/2014/main" id="{A92C73B3-7823-4E9F-A4DC-6AF27D07EE98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755;p66">
              <a:extLst>
                <a:ext uri="{FF2B5EF4-FFF2-40B4-BE49-F238E27FC236}">
                  <a16:creationId xmlns:a16="http://schemas.microsoft.com/office/drawing/2014/main" id="{1078315F-90E9-47FF-B358-511A97A67D7E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756;p66">
              <a:extLst>
                <a:ext uri="{FF2B5EF4-FFF2-40B4-BE49-F238E27FC236}">
                  <a16:creationId xmlns:a16="http://schemas.microsoft.com/office/drawing/2014/main" id="{BB8B281A-1E28-4BA1-8B06-771FA96B0864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757;p66">
              <a:extLst>
                <a:ext uri="{FF2B5EF4-FFF2-40B4-BE49-F238E27FC236}">
                  <a16:creationId xmlns:a16="http://schemas.microsoft.com/office/drawing/2014/main" id="{482682C8-272E-4219-88B8-60FABA05EA55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758;p66">
              <a:extLst>
                <a:ext uri="{FF2B5EF4-FFF2-40B4-BE49-F238E27FC236}">
                  <a16:creationId xmlns:a16="http://schemas.microsoft.com/office/drawing/2014/main" id="{EA3C09B3-58D8-4177-96A8-AF0FF1562854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759;p66">
              <a:extLst>
                <a:ext uri="{FF2B5EF4-FFF2-40B4-BE49-F238E27FC236}">
                  <a16:creationId xmlns:a16="http://schemas.microsoft.com/office/drawing/2014/main" id="{5E9DF681-5088-474C-9C71-648BCB27C07B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760;p66">
              <a:extLst>
                <a:ext uri="{FF2B5EF4-FFF2-40B4-BE49-F238E27FC236}">
                  <a16:creationId xmlns:a16="http://schemas.microsoft.com/office/drawing/2014/main" id="{FEAE80B0-4591-40F2-8CE7-091681575147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761;p66">
              <a:extLst>
                <a:ext uri="{FF2B5EF4-FFF2-40B4-BE49-F238E27FC236}">
                  <a16:creationId xmlns:a16="http://schemas.microsoft.com/office/drawing/2014/main" id="{04B201B4-6A3E-46AF-901B-823A2100A5C8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762;p66">
              <a:extLst>
                <a:ext uri="{FF2B5EF4-FFF2-40B4-BE49-F238E27FC236}">
                  <a16:creationId xmlns:a16="http://schemas.microsoft.com/office/drawing/2014/main" id="{E65CC2CE-05F7-4FB7-BE44-477BA8285AB8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763;p66">
              <a:extLst>
                <a:ext uri="{FF2B5EF4-FFF2-40B4-BE49-F238E27FC236}">
                  <a16:creationId xmlns:a16="http://schemas.microsoft.com/office/drawing/2014/main" id="{76321876-C629-4C5D-AAD1-B36365FF0F0C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764;p66">
              <a:extLst>
                <a:ext uri="{FF2B5EF4-FFF2-40B4-BE49-F238E27FC236}">
                  <a16:creationId xmlns:a16="http://schemas.microsoft.com/office/drawing/2014/main" id="{7D4C2DCC-345E-4558-A33A-F0382F75BEDF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765;p66">
              <a:extLst>
                <a:ext uri="{FF2B5EF4-FFF2-40B4-BE49-F238E27FC236}">
                  <a16:creationId xmlns:a16="http://schemas.microsoft.com/office/drawing/2014/main" id="{B0C2B979-8EDA-4ED2-AB87-3E5FC480F54E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766;p66">
              <a:extLst>
                <a:ext uri="{FF2B5EF4-FFF2-40B4-BE49-F238E27FC236}">
                  <a16:creationId xmlns:a16="http://schemas.microsoft.com/office/drawing/2014/main" id="{FBC6303A-70FD-4026-8DFE-582969688E42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767;p66">
              <a:extLst>
                <a:ext uri="{FF2B5EF4-FFF2-40B4-BE49-F238E27FC236}">
                  <a16:creationId xmlns:a16="http://schemas.microsoft.com/office/drawing/2014/main" id="{CE49A18A-A680-4AD0-957D-F08046E4DAC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768;p66">
              <a:extLst>
                <a:ext uri="{FF2B5EF4-FFF2-40B4-BE49-F238E27FC236}">
                  <a16:creationId xmlns:a16="http://schemas.microsoft.com/office/drawing/2014/main" id="{6065E6C0-80CF-4445-84BE-34518EF3ECE9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769;p66">
              <a:extLst>
                <a:ext uri="{FF2B5EF4-FFF2-40B4-BE49-F238E27FC236}">
                  <a16:creationId xmlns:a16="http://schemas.microsoft.com/office/drawing/2014/main" id="{5365E711-B1CB-4296-8C7E-ADD05EDAE0C4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770;p66">
              <a:extLst>
                <a:ext uri="{FF2B5EF4-FFF2-40B4-BE49-F238E27FC236}">
                  <a16:creationId xmlns:a16="http://schemas.microsoft.com/office/drawing/2014/main" id="{F2BDEAF0-C62F-43E4-82BC-D5BB4F550C87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771;p66">
              <a:extLst>
                <a:ext uri="{FF2B5EF4-FFF2-40B4-BE49-F238E27FC236}">
                  <a16:creationId xmlns:a16="http://schemas.microsoft.com/office/drawing/2014/main" id="{2970B254-8204-48AF-A303-2F6751F88020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772;p66">
              <a:extLst>
                <a:ext uri="{FF2B5EF4-FFF2-40B4-BE49-F238E27FC236}">
                  <a16:creationId xmlns:a16="http://schemas.microsoft.com/office/drawing/2014/main" id="{9F4277C0-C254-4A39-A348-0031E1BE8EFE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773;p66">
              <a:extLst>
                <a:ext uri="{FF2B5EF4-FFF2-40B4-BE49-F238E27FC236}">
                  <a16:creationId xmlns:a16="http://schemas.microsoft.com/office/drawing/2014/main" id="{36ECC410-CCA1-4383-BB9D-371FA622AAEB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774;p66">
              <a:extLst>
                <a:ext uri="{FF2B5EF4-FFF2-40B4-BE49-F238E27FC236}">
                  <a16:creationId xmlns:a16="http://schemas.microsoft.com/office/drawing/2014/main" id="{130FC72C-FC74-4574-B8CB-4B4223372C76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775;p66">
              <a:extLst>
                <a:ext uri="{FF2B5EF4-FFF2-40B4-BE49-F238E27FC236}">
                  <a16:creationId xmlns:a16="http://schemas.microsoft.com/office/drawing/2014/main" id="{FC6AB80C-D6CA-4CB6-83F4-B9095FC7DDD5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776;p66">
              <a:extLst>
                <a:ext uri="{FF2B5EF4-FFF2-40B4-BE49-F238E27FC236}">
                  <a16:creationId xmlns:a16="http://schemas.microsoft.com/office/drawing/2014/main" id="{5EF21B63-195E-41B2-B7F6-2348A7110B0B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777;p66">
              <a:extLst>
                <a:ext uri="{FF2B5EF4-FFF2-40B4-BE49-F238E27FC236}">
                  <a16:creationId xmlns:a16="http://schemas.microsoft.com/office/drawing/2014/main" id="{6C60F2E0-1627-488E-9641-FA57331CDD6A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778;p66">
              <a:extLst>
                <a:ext uri="{FF2B5EF4-FFF2-40B4-BE49-F238E27FC236}">
                  <a16:creationId xmlns:a16="http://schemas.microsoft.com/office/drawing/2014/main" id="{5B676716-5642-40FB-A0F5-0384DE463F2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779;p66">
              <a:extLst>
                <a:ext uri="{FF2B5EF4-FFF2-40B4-BE49-F238E27FC236}">
                  <a16:creationId xmlns:a16="http://schemas.microsoft.com/office/drawing/2014/main" id="{89DACE1A-C292-46C8-89C7-E2341054CABD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780;p66">
              <a:extLst>
                <a:ext uri="{FF2B5EF4-FFF2-40B4-BE49-F238E27FC236}">
                  <a16:creationId xmlns:a16="http://schemas.microsoft.com/office/drawing/2014/main" id="{541AF7EB-5D80-448A-A573-6FF52D1DCFC1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781;p66">
              <a:extLst>
                <a:ext uri="{FF2B5EF4-FFF2-40B4-BE49-F238E27FC236}">
                  <a16:creationId xmlns:a16="http://schemas.microsoft.com/office/drawing/2014/main" id="{56BABE7D-A33B-458C-9A95-431A20B0722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782;p66">
              <a:extLst>
                <a:ext uri="{FF2B5EF4-FFF2-40B4-BE49-F238E27FC236}">
                  <a16:creationId xmlns:a16="http://schemas.microsoft.com/office/drawing/2014/main" id="{84A1EE38-FD05-4864-9C39-958F5184A17D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783;p66">
              <a:extLst>
                <a:ext uri="{FF2B5EF4-FFF2-40B4-BE49-F238E27FC236}">
                  <a16:creationId xmlns:a16="http://schemas.microsoft.com/office/drawing/2014/main" id="{B593E591-9A7D-45A9-B5D8-DE230A751819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784;p66">
              <a:extLst>
                <a:ext uri="{FF2B5EF4-FFF2-40B4-BE49-F238E27FC236}">
                  <a16:creationId xmlns:a16="http://schemas.microsoft.com/office/drawing/2014/main" id="{DFA437E9-5A59-4DBA-A1A3-244C376E3074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785;p66">
              <a:extLst>
                <a:ext uri="{FF2B5EF4-FFF2-40B4-BE49-F238E27FC236}">
                  <a16:creationId xmlns:a16="http://schemas.microsoft.com/office/drawing/2014/main" id="{72AA63C3-4356-41AC-B9AA-EBF96025B29C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786;p66">
              <a:extLst>
                <a:ext uri="{FF2B5EF4-FFF2-40B4-BE49-F238E27FC236}">
                  <a16:creationId xmlns:a16="http://schemas.microsoft.com/office/drawing/2014/main" id="{8B446F58-9253-499B-8FCF-91DE4FA62254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787;p66">
              <a:extLst>
                <a:ext uri="{FF2B5EF4-FFF2-40B4-BE49-F238E27FC236}">
                  <a16:creationId xmlns:a16="http://schemas.microsoft.com/office/drawing/2014/main" id="{D43C13F8-0AF3-4D0F-BD14-DBF204DE5D2C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788;p66">
              <a:extLst>
                <a:ext uri="{FF2B5EF4-FFF2-40B4-BE49-F238E27FC236}">
                  <a16:creationId xmlns:a16="http://schemas.microsoft.com/office/drawing/2014/main" id="{A7E199CC-2347-4D96-A1BD-4ECE3F979953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789;p66">
              <a:extLst>
                <a:ext uri="{FF2B5EF4-FFF2-40B4-BE49-F238E27FC236}">
                  <a16:creationId xmlns:a16="http://schemas.microsoft.com/office/drawing/2014/main" id="{7A52F400-B033-41C6-85FC-FB32C02AEB39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790;p66">
              <a:extLst>
                <a:ext uri="{FF2B5EF4-FFF2-40B4-BE49-F238E27FC236}">
                  <a16:creationId xmlns:a16="http://schemas.microsoft.com/office/drawing/2014/main" id="{032F1361-720F-43DA-8F17-7D02A5E49FA5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791;p66">
              <a:extLst>
                <a:ext uri="{FF2B5EF4-FFF2-40B4-BE49-F238E27FC236}">
                  <a16:creationId xmlns:a16="http://schemas.microsoft.com/office/drawing/2014/main" id="{4D996D24-C03C-4443-ADFE-32F5DED8942D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792;p66">
              <a:extLst>
                <a:ext uri="{FF2B5EF4-FFF2-40B4-BE49-F238E27FC236}">
                  <a16:creationId xmlns:a16="http://schemas.microsoft.com/office/drawing/2014/main" id="{6FACA17B-E2FF-49DA-83B6-B0940750491F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793;p66">
              <a:extLst>
                <a:ext uri="{FF2B5EF4-FFF2-40B4-BE49-F238E27FC236}">
                  <a16:creationId xmlns:a16="http://schemas.microsoft.com/office/drawing/2014/main" id="{E0EE4C13-2F3D-4745-9B0C-D5F3F1D50965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794;p66">
              <a:extLst>
                <a:ext uri="{FF2B5EF4-FFF2-40B4-BE49-F238E27FC236}">
                  <a16:creationId xmlns:a16="http://schemas.microsoft.com/office/drawing/2014/main" id="{BA95233C-D2D9-490C-8127-485C9E4F8811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795;p66">
              <a:extLst>
                <a:ext uri="{FF2B5EF4-FFF2-40B4-BE49-F238E27FC236}">
                  <a16:creationId xmlns:a16="http://schemas.microsoft.com/office/drawing/2014/main" id="{DB9EB411-B0A0-47AB-8372-E0B43A6EEF14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796;p66">
              <a:extLst>
                <a:ext uri="{FF2B5EF4-FFF2-40B4-BE49-F238E27FC236}">
                  <a16:creationId xmlns:a16="http://schemas.microsoft.com/office/drawing/2014/main" id="{6124B41F-965A-4E67-A563-643120F76B1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797;p66">
              <a:extLst>
                <a:ext uri="{FF2B5EF4-FFF2-40B4-BE49-F238E27FC236}">
                  <a16:creationId xmlns:a16="http://schemas.microsoft.com/office/drawing/2014/main" id="{5B6C12D6-11DE-4474-8DA1-74D943B065E9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798;p66">
              <a:extLst>
                <a:ext uri="{FF2B5EF4-FFF2-40B4-BE49-F238E27FC236}">
                  <a16:creationId xmlns:a16="http://schemas.microsoft.com/office/drawing/2014/main" id="{8D6CE340-0002-4EE5-B11A-9760B880B711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799;p66">
              <a:extLst>
                <a:ext uri="{FF2B5EF4-FFF2-40B4-BE49-F238E27FC236}">
                  <a16:creationId xmlns:a16="http://schemas.microsoft.com/office/drawing/2014/main" id="{0C885D52-ABC3-4F9F-BA08-1DAD9E57B0AD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800;p66">
              <a:extLst>
                <a:ext uri="{FF2B5EF4-FFF2-40B4-BE49-F238E27FC236}">
                  <a16:creationId xmlns:a16="http://schemas.microsoft.com/office/drawing/2014/main" id="{4E6C9480-D3A4-491B-9277-23D94A76D86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801;p66">
              <a:extLst>
                <a:ext uri="{FF2B5EF4-FFF2-40B4-BE49-F238E27FC236}">
                  <a16:creationId xmlns:a16="http://schemas.microsoft.com/office/drawing/2014/main" id="{ED204AC2-DF94-4939-A057-1A8E9053024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802;p66">
              <a:extLst>
                <a:ext uri="{FF2B5EF4-FFF2-40B4-BE49-F238E27FC236}">
                  <a16:creationId xmlns:a16="http://schemas.microsoft.com/office/drawing/2014/main" id="{8F1ECF81-4A5F-415E-8908-88EB711C660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803;p66">
              <a:extLst>
                <a:ext uri="{FF2B5EF4-FFF2-40B4-BE49-F238E27FC236}">
                  <a16:creationId xmlns:a16="http://schemas.microsoft.com/office/drawing/2014/main" id="{4A6DE4F4-7E56-4F9B-8D4C-D393904CD4B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804;p66">
              <a:extLst>
                <a:ext uri="{FF2B5EF4-FFF2-40B4-BE49-F238E27FC236}">
                  <a16:creationId xmlns:a16="http://schemas.microsoft.com/office/drawing/2014/main" id="{B11AAD8C-A801-4ACE-A14F-73F6A228A309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805;p66">
              <a:extLst>
                <a:ext uri="{FF2B5EF4-FFF2-40B4-BE49-F238E27FC236}">
                  <a16:creationId xmlns:a16="http://schemas.microsoft.com/office/drawing/2014/main" id="{BEA41987-815B-4AA2-8263-6E6147D22222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806;p66">
              <a:extLst>
                <a:ext uri="{FF2B5EF4-FFF2-40B4-BE49-F238E27FC236}">
                  <a16:creationId xmlns:a16="http://schemas.microsoft.com/office/drawing/2014/main" id="{A6BBA710-6C82-49B4-8008-A6F6604564C7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807;p66">
              <a:extLst>
                <a:ext uri="{FF2B5EF4-FFF2-40B4-BE49-F238E27FC236}">
                  <a16:creationId xmlns:a16="http://schemas.microsoft.com/office/drawing/2014/main" id="{7E17A8E8-4A8B-484D-850D-9884C1A9F0CF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808;p66">
              <a:extLst>
                <a:ext uri="{FF2B5EF4-FFF2-40B4-BE49-F238E27FC236}">
                  <a16:creationId xmlns:a16="http://schemas.microsoft.com/office/drawing/2014/main" id="{97112AAC-2F8F-4FCB-B172-D26CEFD8DAB2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809;p66">
              <a:extLst>
                <a:ext uri="{FF2B5EF4-FFF2-40B4-BE49-F238E27FC236}">
                  <a16:creationId xmlns:a16="http://schemas.microsoft.com/office/drawing/2014/main" id="{25DC4915-2942-4DB7-B16C-375F0009A4AB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810;p66">
              <a:extLst>
                <a:ext uri="{FF2B5EF4-FFF2-40B4-BE49-F238E27FC236}">
                  <a16:creationId xmlns:a16="http://schemas.microsoft.com/office/drawing/2014/main" id="{EB60A679-264C-49A4-AC73-CC9CCBCE60DE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811;p66">
              <a:extLst>
                <a:ext uri="{FF2B5EF4-FFF2-40B4-BE49-F238E27FC236}">
                  <a16:creationId xmlns:a16="http://schemas.microsoft.com/office/drawing/2014/main" id="{C2B82563-3D8F-4DB3-AB07-44AD38D747A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812;p66">
              <a:extLst>
                <a:ext uri="{FF2B5EF4-FFF2-40B4-BE49-F238E27FC236}">
                  <a16:creationId xmlns:a16="http://schemas.microsoft.com/office/drawing/2014/main" id="{7F638A4F-07EE-4624-AD1C-41808BE53D90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813;p66">
              <a:extLst>
                <a:ext uri="{FF2B5EF4-FFF2-40B4-BE49-F238E27FC236}">
                  <a16:creationId xmlns:a16="http://schemas.microsoft.com/office/drawing/2014/main" id="{8D9D883F-A83A-48A9-BD7C-9D03F3161D21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814;p66">
              <a:extLst>
                <a:ext uri="{FF2B5EF4-FFF2-40B4-BE49-F238E27FC236}">
                  <a16:creationId xmlns:a16="http://schemas.microsoft.com/office/drawing/2014/main" id="{34F18549-4E92-41C1-A682-97D5220A57B3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815;p66">
              <a:extLst>
                <a:ext uri="{FF2B5EF4-FFF2-40B4-BE49-F238E27FC236}">
                  <a16:creationId xmlns:a16="http://schemas.microsoft.com/office/drawing/2014/main" id="{A5F6062C-3EC9-4CDC-806D-ACB51318EFBE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816;p66">
              <a:extLst>
                <a:ext uri="{FF2B5EF4-FFF2-40B4-BE49-F238E27FC236}">
                  <a16:creationId xmlns:a16="http://schemas.microsoft.com/office/drawing/2014/main" id="{6B377866-DF52-4CA6-9349-CF7806E9488F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817;p66">
              <a:extLst>
                <a:ext uri="{FF2B5EF4-FFF2-40B4-BE49-F238E27FC236}">
                  <a16:creationId xmlns:a16="http://schemas.microsoft.com/office/drawing/2014/main" id="{79E3AB4E-19E2-4B0A-A6AF-B1CF8039C328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818;p66">
              <a:extLst>
                <a:ext uri="{FF2B5EF4-FFF2-40B4-BE49-F238E27FC236}">
                  <a16:creationId xmlns:a16="http://schemas.microsoft.com/office/drawing/2014/main" id="{46A83FE4-A94E-42F1-8496-F3796B5517B9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819;p66">
              <a:extLst>
                <a:ext uri="{FF2B5EF4-FFF2-40B4-BE49-F238E27FC236}">
                  <a16:creationId xmlns:a16="http://schemas.microsoft.com/office/drawing/2014/main" id="{7843DB2B-23EA-4E74-9ED6-4223CCFDAA80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820;p66">
              <a:extLst>
                <a:ext uri="{FF2B5EF4-FFF2-40B4-BE49-F238E27FC236}">
                  <a16:creationId xmlns:a16="http://schemas.microsoft.com/office/drawing/2014/main" id="{5E8E0633-4650-48B5-B200-540419386373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821;p66">
              <a:extLst>
                <a:ext uri="{FF2B5EF4-FFF2-40B4-BE49-F238E27FC236}">
                  <a16:creationId xmlns:a16="http://schemas.microsoft.com/office/drawing/2014/main" id="{F5802621-966B-4D29-BF4A-F1551973E2F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822;p66">
              <a:extLst>
                <a:ext uri="{FF2B5EF4-FFF2-40B4-BE49-F238E27FC236}">
                  <a16:creationId xmlns:a16="http://schemas.microsoft.com/office/drawing/2014/main" id="{013C1CD4-6755-4D75-8951-9CABA821745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823;p66">
              <a:extLst>
                <a:ext uri="{FF2B5EF4-FFF2-40B4-BE49-F238E27FC236}">
                  <a16:creationId xmlns:a16="http://schemas.microsoft.com/office/drawing/2014/main" id="{013DA883-7BAD-4AFA-9BED-A7F3B4B678D7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824;p66">
              <a:extLst>
                <a:ext uri="{FF2B5EF4-FFF2-40B4-BE49-F238E27FC236}">
                  <a16:creationId xmlns:a16="http://schemas.microsoft.com/office/drawing/2014/main" id="{7078A18B-B177-47A2-A11F-69ECC460553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825;p66">
              <a:extLst>
                <a:ext uri="{FF2B5EF4-FFF2-40B4-BE49-F238E27FC236}">
                  <a16:creationId xmlns:a16="http://schemas.microsoft.com/office/drawing/2014/main" id="{2966BBCF-7B80-43DE-9D8B-588FB01F6B4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826;p66">
              <a:extLst>
                <a:ext uri="{FF2B5EF4-FFF2-40B4-BE49-F238E27FC236}">
                  <a16:creationId xmlns:a16="http://schemas.microsoft.com/office/drawing/2014/main" id="{079B6B46-7BB2-4296-B004-9D5A3FC7309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827;p66">
              <a:extLst>
                <a:ext uri="{FF2B5EF4-FFF2-40B4-BE49-F238E27FC236}">
                  <a16:creationId xmlns:a16="http://schemas.microsoft.com/office/drawing/2014/main" id="{B9317973-1C80-4FD3-AE79-CF92222AECD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828;p66">
              <a:extLst>
                <a:ext uri="{FF2B5EF4-FFF2-40B4-BE49-F238E27FC236}">
                  <a16:creationId xmlns:a16="http://schemas.microsoft.com/office/drawing/2014/main" id="{E30A2145-3558-40D5-8957-15FA6F32BB77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829;p66">
              <a:extLst>
                <a:ext uri="{FF2B5EF4-FFF2-40B4-BE49-F238E27FC236}">
                  <a16:creationId xmlns:a16="http://schemas.microsoft.com/office/drawing/2014/main" id="{D1B19441-6521-4B2C-8F36-4DA86D56323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830;p66">
              <a:extLst>
                <a:ext uri="{FF2B5EF4-FFF2-40B4-BE49-F238E27FC236}">
                  <a16:creationId xmlns:a16="http://schemas.microsoft.com/office/drawing/2014/main" id="{5CA609DF-981E-4567-AFE7-2A260FB9116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831;p66">
              <a:extLst>
                <a:ext uri="{FF2B5EF4-FFF2-40B4-BE49-F238E27FC236}">
                  <a16:creationId xmlns:a16="http://schemas.microsoft.com/office/drawing/2014/main" id="{D25F81A8-5C28-4675-A7F6-2628F766D6E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832;p66">
              <a:extLst>
                <a:ext uri="{FF2B5EF4-FFF2-40B4-BE49-F238E27FC236}">
                  <a16:creationId xmlns:a16="http://schemas.microsoft.com/office/drawing/2014/main" id="{244E1330-10B2-49BD-B2E5-16E6434321B7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833;p66">
              <a:extLst>
                <a:ext uri="{FF2B5EF4-FFF2-40B4-BE49-F238E27FC236}">
                  <a16:creationId xmlns:a16="http://schemas.microsoft.com/office/drawing/2014/main" id="{32CD178C-49F3-409F-B2FF-81691C230247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834;p66">
              <a:extLst>
                <a:ext uri="{FF2B5EF4-FFF2-40B4-BE49-F238E27FC236}">
                  <a16:creationId xmlns:a16="http://schemas.microsoft.com/office/drawing/2014/main" id="{58B71096-1993-4BAA-92EA-C9C4075A0F0B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835;p66">
              <a:extLst>
                <a:ext uri="{FF2B5EF4-FFF2-40B4-BE49-F238E27FC236}">
                  <a16:creationId xmlns:a16="http://schemas.microsoft.com/office/drawing/2014/main" id="{518E3F34-29BC-40EB-961F-578F08F42CFD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836;p66">
              <a:extLst>
                <a:ext uri="{FF2B5EF4-FFF2-40B4-BE49-F238E27FC236}">
                  <a16:creationId xmlns:a16="http://schemas.microsoft.com/office/drawing/2014/main" id="{ED44D49D-43FE-4852-8DD9-16C86FAA061C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837;p66">
              <a:extLst>
                <a:ext uri="{FF2B5EF4-FFF2-40B4-BE49-F238E27FC236}">
                  <a16:creationId xmlns:a16="http://schemas.microsoft.com/office/drawing/2014/main" id="{E65E55D0-74AE-4041-89CF-61F7F5F4498C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838;p66">
              <a:extLst>
                <a:ext uri="{FF2B5EF4-FFF2-40B4-BE49-F238E27FC236}">
                  <a16:creationId xmlns:a16="http://schemas.microsoft.com/office/drawing/2014/main" id="{7587CE02-3AED-470C-B8F9-72C978D7124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839;p66">
              <a:extLst>
                <a:ext uri="{FF2B5EF4-FFF2-40B4-BE49-F238E27FC236}">
                  <a16:creationId xmlns:a16="http://schemas.microsoft.com/office/drawing/2014/main" id="{203FCC6B-BE8D-471B-9596-EDFC3A293DB6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840;p66">
              <a:extLst>
                <a:ext uri="{FF2B5EF4-FFF2-40B4-BE49-F238E27FC236}">
                  <a16:creationId xmlns:a16="http://schemas.microsoft.com/office/drawing/2014/main" id="{78BDB733-93BB-4A94-B0EF-D45FB5465DC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841;p66">
              <a:extLst>
                <a:ext uri="{FF2B5EF4-FFF2-40B4-BE49-F238E27FC236}">
                  <a16:creationId xmlns:a16="http://schemas.microsoft.com/office/drawing/2014/main" id="{AF53267C-F7EE-4A7E-B568-BABA8C2F8D1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842;p66">
              <a:extLst>
                <a:ext uri="{FF2B5EF4-FFF2-40B4-BE49-F238E27FC236}">
                  <a16:creationId xmlns:a16="http://schemas.microsoft.com/office/drawing/2014/main" id="{99BEC543-B2DD-4D85-A54D-4ECD90F91BF3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843;p66">
              <a:extLst>
                <a:ext uri="{FF2B5EF4-FFF2-40B4-BE49-F238E27FC236}">
                  <a16:creationId xmlns:a16="http://schemas.microsoft.com/office/drawing/2014/main" id="{C4AFBCFC-554B-4B5A-8E56-C8A6337A2D0F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844;p66">
              <a:extLst>
                <a:ext uri="{FF2B5EF4-FFF2-40B4-BE49-F238E27FC236}">
                  <a16:creationId xmlns:a16="http://schemas.microsoft.com/office/drawing/2014/main" id="{FCBF07B1-4F72-417F-9A16-E719FB26F169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845;p66">
              <a:extLst>
                <a:ext uri="{FF2B5EF4-FFF2-40B4-BE49-F238E27FC236}">
                  <a16:creationId xmlns:a16="http://schemas.microsoft.com/office/drawing/2014/main" id="{2FFB86AB-1D96-4813-900D-3B86F8F1A2C8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846;p66">
              <a:extLst>
                <a:ext uri="{FF2B5EF4-FFF2-40B4-BE49-F238E27FC236}">
                  <a16:creationId xmlns:a16="http://schemas.microsoft.com/office/drawing/2014/main" id="{6B6CF601-758E-48F8-996D-EB679A8D1192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847;p66">
              <a:extLst>
                <a:ext uri="{FF2B5EF4-FFF2-40B4-BE49-F238E27FC236}">
                  <a16:creationId xmlns:a16="http://schemas.microsoft.com/office/drawing/2014/main" id="{28DC811D-E5C0-48F1-959E-A71B62F421C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848;p66">
              <a:extLst>
                <a:ext uri="{FF2B5EF4-FFF2-40B4-BE49-F238E27FC236}">
                  <a16:creationId xmlns:a16="http://schemas.microsoft.com/office/drawing/2014/main" id="{340C7CB7-E55D-4CA1-B00E-0AFC55F5E10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849;p66">
              <a:extLst>
                <a:ext uri="{FF2B5EF4-FFF2-40B4-BE49-F238E27FC236}">
                  <a16:creationId xmlns:a16="http://schemas.microsoft.com/office/drawing/2014/main" id="{45BC903C-074A-4250-9EA6-DDD21C416E94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850;p66">
              <a:extLst>
                <a:ext uri="{FF2B5EF4-FFF2-40B4-BE49-F238E27FC236}">
                  <a16:creationId xmlns:a16="http://schemas.microsoft.com/office/drawing/2014/main" id="{7B90FC20-9652-4F35-9E80-D4E301615EE8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851;p66">
              <a:extLst>
                <a:ext uri="{FF2B5EF4-FFF2-40B4-BE49-F238E27FC236}">
                  <a16:creationId xmlns:a16="http://schemas.microsoft.com/office/drawing/2014/main" id="{F11649EE-7A86-4DDF-93FC-0B7FAF5A77C0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852;p66">
              <a:extLst>
                <a:ext uri="{FF2B5EF4-FFF2-40B4-BE49-F238E27FC236}">
                  <a16:creationId xmlns:a16="http://schemas.microsoft.com/office/drawing/2014/main" id="{9D7822F8-ACBD-4B7A-B640-F50F1F63D2F6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853;p66">
              <a:extLst>
                <a:ext uri="{FF2B5EF4-FFF2-40B4-BE49-F238E27FC236}">
                  <a16:creationId xmlns:a16="http://schemas.microsoft.com/office/drawing/2014/main" id="{918AF2AC-9BCC-4471-AE97-F09EB6B8B53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854;p66">
              <a:extLst>
                <a:ext uri="{FF2B5EF4-FFF2-40B4-BE49-F238E27FC236}">
                  <a16:creationId xmlns:a16="http://schemas.microsoft.com/office/drawing/2014/main" id="{97CC65E3-9DAC-4D9B-BB2F-6ADCF0246DC8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855;p66">
              <a:extLst>
                <a:ext uri="{FF2B5EF4-FFF2-40B4-BE49-F238E27FC236}">
                  <a16:creationId xmlns:a16="http://schemas.microsoft.com/office/drawing/2014/main" id="{2BEBE39A-9BA8-420E-8795-F064835EE9B3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856;p66">
              <a:extLst>
                <a:ext uri="{FF2B5EF4-FFF2-40B4-BE49-F238E27FC236}">
                  <a16:creationId xmlns:a16="http://schemas.microsoft.com/office/drawing/2014/main" id="{0893D593-6EF0-4EEC-ACEE-9D7CD2549AFC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" name="Title 1">
            <a:extLst>
              <a:ext uri="{FF2B5EF4-FFF2-40B4-BE49-F238E27FC236}">
                <a16:creationId xmlns:a16="http://schemas.microsoft.com/office/drawing/2014/main" id="{79D7D759-BAE9-4501-98FB-F1CAF210F4C5}"/>
              </a:ext>
            </a:extLst>
          </p:cNvPr>
          <p:cNvSpPr txBox="1">
            <a:spLocks/>
          </p:cNvSpPr>
          <p:nvPr/>
        </p:nvSpPr>
        <p:spPr>
          <a:xfrm>
            <a:off x="-10159617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0A74979-E4C3-4172-AE15-2B4A8B781005}"/>
              </a:ext>
            </a:extLst>
          </p:cNvPr>
          <p:cNvGrpSpPr/>
          <p:nvPr/>
        </p:nvGrpSpPr>
        <p:grpSpPr>
          <a:xfrm>
            <a:off x="4912263" y="1610216"/>
            <a:ext cx="3060517" cy="2954577"/>
            <a:chOff x="4912263" y="1610216"/>
            <a:chExt cx="3060517" cy="2954577"/>
          </a:xfrm>
        </p:grpSpPr>
        <p:sp>
          <p:nvSpPr>
            <p:cNvPr id="1445" name="Rectangle: Rounded Corners 1444">
              <a:extLst>
                <a:ext uri="{FF2B5EF4-FFF2-40B4-BE49-F238E27FC236}">
                  <a16:creationId xmlns:a16="http://schemas.microsoft.com/office/drawing/2014/main" id="{6F34547E-549E-4C0E-8D65-ACCADBFE0D0D}"/>
                </a:ext>
              </a:extLst>
            </p:cNvPr>
            <p:cNvSpPr/>
            <p:nvPr/>
          </p:nvSpPr>
          <p:spPr>
            <a:xfrm>
              <a:off x="4912263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6" name="Rectangle: Rounded Corners 1445">
              <a:extLst>
                <a:ext uri="{FF2B5EF4-FFF2-40B4-BE49-F238E27FC236}">
                  <a16:creationId xmlns:a16="http://schemas.microsoft.com/office/drawing/2014/main" id="{9B913593-1FF7-41B2-90FB-C9DF9EF765B7}"/>
                </a:ext>
              </a:extLst>
            </p:cNvPr>
            <p:cNvSpPr/>
            <p:nvPr/>
          </p:nvSpPr>
          <p:spPr>
            <a:xfrm>
              <a:off x="4974590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47" name="Google Shape;4062;p54">
              <a:extLst>
                <a:ext uri="{FF2B5EF4-FFF2-40B4-BE49-F238E27FC236}">
                  <a16:creationId xmlns:a16="http://schemas.microsoft.com/office/drawing/2014/main" id="{2717DC98-FF1B-407F-A96D-A1DA4763842E}"/>
                </a:ext>
              </a:extLst>
            </p:cNvPr>
            <p:cNvGrpSpPr/>
            <p:nvPr/>
          </p:nvGrpSpPr>
          <p:grpSpPr>
            <a:xfrm>
              <a:off x="7125160" y="3346498"/>
              <a:ext cx="847620" cy="1214664"/>
              <a:chOff x="4690219" y="2818122"/>
              <a:chExt cx="1048095" cy="1501952"/>
            </a:xfrm>
          </p:grpSpPr>
          <p:sp>
            <p:nvSpPr>
              <p:cNvPr id="1448" name="Google Shape;4063;p54">
                <a:extLst>
                  <a:ext uri="{FF2B5EF4-FFF2-40B4-BE49-F238E27FC236}">
                    <a16:creationId xmlns:a16="http://schemas.microsoft.com/office/drawing/2014/main" id="{09503D18-6E56-4891-AD9C-C78F2BE2B8E3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4064;p54">
                <a:extLst>
                  <a:ext uri="{FF2B5EF4-FFF2-40B4-BE49-F238E27FC236}">
                    <a16:creationId xmlns:a16="http://schemas.microsoft.com/office/drawing/2014/main" id="{3DA33EE4-2CCD-462E-A9AA-6041C97A6C1C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4065;p54">
                <a:extLst>
                  <a:ext uri="{FF2B5EF4-FFF2-40B4-BE49-F238E27FC236}">
                    <a16:creationId xmlns:a16="http://schemas.microsoft.com/office/drawing/2014/main" id="{A4FEFF6B-0575-4959-ACEC-653F4A15CC6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4066;p54">
                <a:extLst>
                  <a:ext uri="{FF2B5EF4-FFF2-40B4-BE49-F238E27FC236}">
                    <a16:creationId xmlns:a16="http://schemas.microsoft.com/office/drawing/2014/main" id="{9F027744-D360-4EB3-8A87-95FB4BFC2DA3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4067;p54">
                <a:extLst>
                  <a:ext uri="{FF2B5EF4-FFF2-40B4-BE49-F238E27FC236}">
                    <a16:creationId xmlns:a16="http://schemas.microsoft.com/office/drawing/2014/main" id="{22CDAE91-6AE4-4A1C-A905-F7D49865D15B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4068;p54">
                <a:extLst>
                  <a:ext uri="{FF2B5EF4-FFF2-40B4-BE49-F238E27FC236}">
                    <a16:creationId xmlns:a16="http://schemas.microsoft.com/office/drawing/2014/main" id="{6A155E5F-ABE3-42E7-B7B1-97AE56678972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4069;p54">
                <a:extLst>
                  <a:ext uri="{FF2B5EF4-FFF2-40B4-BE49-F238E27FC236}">
                    <a16:creationId xmlns:a16="http://schemas.microsoft.com/office/drawing/2014/main" id="{309C4B00-E2F7-4256-A969-BC0FA6BB4C2C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4070;p54">
                <a:extLst>
                  <a:ext uri="{FF2B5EF4-FFF2-40B4-BE49-F238E27FC236}">
                    <a16:creationId xmlns:a16="http://schemas.microsoft.com/office/drawing/2014/main" id="{404E986C-4D88-4540-9F44-E7A879EC0BDA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4071;p54">
                <a:extLst>
                  <a:ext uri="{FF2B5EF4-FFF2-40B4-BE49-F238E27FC236}">
                    <a16:creationId xmlns:a16="http://schemas.microsoft.com/office/drawing/2014/main" id="{7078E113-2AF1-445B-B08C-5F8E5E959504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4072;p54">
                <a:extLst>
                  <a:ext uri="{FF2B5EF4-FFF2-40B4-BE49-F238E27FC236}">
                    <a16:creationId xmlns:a16="http://schemas.microsoft.com/office/drawing/2014/main" id="{65111C2C-01D2-4128-8C4A-1512710B1E5B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4073;p54">
                <a:extLst>
                  <a:ext uri="{FF2B5EF4-FFF2-40B4-BE49-F238E27FC236}">
                    <a16:creationId xmlns:a16="http://schemas.microsoft.com/office/drawing/2014/main" id="{F61FE46C-361C-4972-8F3B-0BB887412779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4074;p54">
                <a:extLst>
                  <a:ext uri="{FF2B5EF4-FFF2-40B4-BE49-F238E27FC236}">
                    <a16:creationId xmlns:a16="http://schemas.microsoft.com/office/drawing/2014/main" id="{A67F516E-9BBB-4041-B15B-07C1307148A3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4075;p54">
                <a:extLst>
                  <a:ext uri="{FF2B5EF4-FFF2-40B4-BE49-F238E27FC236}">
                    <a16:creationId xmlns:a16="http://schemas.microsoft.com/office/drawing/2014/main" id="{6979F423-5390-4B1E-9C1E-A768A278D05F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4076;p54">
                <a:extLst>
                  <a:ext uri="{FF2B5EF4-FFF2-40B4-BE49-F238E27FC236}">
                    <a16:creationId xmlns:a16="http://schemas.microsoft.com/office/drawing/2014/main" id="{6673F68F-8485-4A14-89FD-480B9E1FCB78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4077;p54">
                <a:extLst>
                  <a:ext uri="{FF2B5EF4-FFF2-40B4-BE49-F238E27FC236}">
                    <a16:creationId xmlns:a16="http://schemas.microsoft.com/office/drawing/2014/main" id="{3CC68CFC-F01F-46DE-96EB-6F026DB26B12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4078;p54">
                <a:extLst>
                  <a:ext uri="{FF2B5EF4-FFF2-40B4-BE49-F238E27FC236}">
                    <a16:creationId xmlns:a16="http://schemas.microsoft.com/office/drawing/2014/main" id="{2A35D8A8-A6A9-4A43-B4A7-C8455190DAEA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4079;p54">
                <a:extLst>
                  <a:ext uri="{FF2B5EF4-FFF2-40B4-BE49-F238E27FC236}">
                    <a16:creationId xmlns:a16="http://schemas.microsoft.com/office/drawing/2014/main" id="{2D6B5FB7-F076-4CCC-B201-49FF272D5B2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4080;p54">
                <a:extLst>
                  <a:ext uri="{FF2B5EF4-FFF2-40B4-BE49-F238E27FC236}">
                    <a16:creationId xmlns:a16="http://schemas.microsoft.com/office/drawing/2014/main" id="{050B8146-1872-4E2F-98A1-66FC0C79F520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4081;p54">
                <a:extLst>
                  <a:ext uri="{FF2B5EF4-FFF2-40B4-BE49-F238E27FC236}">
                    <a16:creationId xmlns:a16="http://schemas.microsoft.com/office/drawing/2014/main" id="{95F6E3EF-6C44-4D12-BBE7-AC2176759091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4082;p54">
                <a:extLst>
                  <a:ext uri="{FF2B5EF4-FFF2-40B4-BE49-F238E27FC236}">
                    <a16:creationId xmlns:a16="http://schemas.microsoft.com/office/drawing/2014/main" id="{A3CC9AE0-FE74-4CFD-BE2D-9F46489732CE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4083;p54">
                <a:extLst>
                  <a:ext uri="{FF2B5EF4-FFF2-40B4-BE49-F238E27FC236}">
                    <a16:creationId xmlns:a16="http://schemas.microsoft.com/office/drawing/2014/main" id="{8CB7F909-607C-42C3-930F-13192214ACE9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4084;p54">
                <a:extLst>
                  <a:ext uri="{FF2B5EF4-FFF2-40B4-BE49-F238E27FC236}">
                    <a16:creationId xmlns:a16="http://schemas.microsoft.com/office/drawing/2014/main" id="{BA1430E7-1182-4BAC-9335-F2F40C95D694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4085;p54">
                <a:extLst>
                  <a:ext uri="{FF2B5EF4-FFF2-40B4-BE49-F238E27FC236}">
                    <a16:creationId xmlns:a16="http://schemas.microsoft.com/office/drawing/2014/main" id="{80A3B48F-8945-4AB7-8C78-0870D7334C88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4086;p54">
                <a:extLst>
                  <a:ext uri="{FF2B5EF4-FFF2-40B4-BE49-F238E27FC236}">
                    <a16:creationId xmlns:a16="http://schemas.microsoft.com/office/drawing/2014/main" id="{E5AD0AD7-DA12-49A2-A373-BCB8EC731EFF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4087;p54">
                <a:extLst>
                  <a:ext uri="{FF2B5EF4-FFF2-40B4-BE49-F238E27FC236}">
                    <a16:creationId xmlns:a16="http://schemas.microsoft.com/office/drawing/2014/main" id="{441DE0E5-31FA-484C-8456-D9C547E05C15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4088;p54">
                <a:extLst>
                  <a:ext uri="{FF2B5EF4-FFF2-40B4-BE49-F238E27FC236}">
                    <a16:creationId xmlns:a16="http://schemas.microsoft.com/office/drawing/2014/main" id="{222A89EA-3672-4C4F-806E-C0CFFBBD1E0F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4089;p54">
                <a:extLst>
                  <a:ext uri="{FF2B5EF4-FFF2-40B4-BE49-F238E27FC236}">
                    <a16:creationId xmlns:a16="http://schemas.microsoft.com/office/drawing/2014/main" id="{8B275B68-80F7-4F76-B517-B0B9482D8F24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4090;p54">
                <a:extLst>
                  <a:ext uri="{FF2B5EF4-FFF2-40B4-BE49-F238E27FC236}">
                    <a16:creationId xmlns:a16="http://schemas.microsoft.com/office/drawing/2014/main" id="{C9D8734B-B5D5-4CC6-BB64-416493751D8C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4091;p54">
                <a:extLst>
                  <a:ext uri="{FF2B5EF4-FFF2-40B4-BE49-F238E27FC236}">
                    <a16:creationId xmlns:a16="http://schemas.microsoft.com/office/drawing/2014/main" id="{29F030E5-B4B4-4FA1-9C40-D110600F7172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4092;p54">
                <a:extLst>
                  <a:ext uri="{FF2B5EF4-FFF2-40B4-BE49-F238E27FC236}">
                    <a16:creationId xmlns:a16="http://schemas.microsoft.com/office/drawing/2014/main" id="{DFEA55B1-6273-4C4C-8624-56098823A4F0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4093;p54">
                <a:extLst>
                  <a:ext uri="{FF2B5EF4-FFF2-40B4-BE49-F238E27FC236}">
                    <a16:creationId xmlns:a16="http://schemas.microsoft.com/office/drawing/2014/main" id="{1968BF4D-F0EF-4CE1-BA02-E320A80EE9A0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4094;p54">
                <a:extLst>
                  <a:ext uri="{FF2B5EF4-FFF2-40B4-BE49-F238E27FC236}">
                    <a16:creationId xmlns:a16="http://schemas.microsoft.com/office/drawing/2014/main" id="{326730A0-CBC1-4312-B25C-CBB52FFF0F11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4095;p54">
                <a:extLst>
                  <a:ext uri="{FF2B5EF4-FFF2-40B4-BE49-F238E27FC236}">
                    <a16:creationId xmlns:a16="http://schemas.microsoft.com/office/drawing/2014/main" id="{F98877A1-4D9E-42F6-9946-D3CBE91288B1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4096;p54">
                <a:extLst>
                  <a:ext uri="{FF2B5EF4-FFF2-40B4-BE49-F238E27FC236}">
                    <a16:creationId xmlns:a16="http://schemas.microsoft.com/office/drawing/2014/main" id="{ED84CA8D-79D0-4704-94D7-CE3BC59A9E06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4097;p54">
                <a:extLst>
                  <a:ext uri="{FF2B5EF4-FFF2-40B4-BE49-F238E27FC236}">
                    <a16:creationId xmlns:a16="http://schemas.microsoft.com/office/drawing/2014/main" id="{BDCA2F2F-C34A-4390-B871-94226EAD2BD5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4098;p54">
                <a:extLst>
                  <a:ext uri="{FF2B5EF4-FFF2-40B4-BE49-F238E27FC236}">
                    <a16:creationId xmlns:a16="http://schemas.microsoft.com/office/drawing/2014/main" id="{4FA14427-4243-4154-81BF-A4426A5EC685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4099;p54">
                <a:extLst>
                  <a:ext uri="{FF2B5EF4-FFF2-40B4-BE49-F238E27FC236}">
                    <a16:creationId xmlns:a16="http://schemas.microsoft.com/office/drawing/2014/main" id="{2B7D8662-8FEA-493B-B7AD-D37C67DA1608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4100;p54">
                <a:extLst>
                  <a:ext uri="{FF2B5EF4-FFF2-40B4-BE49-F238E27FC236}">
                    <a16:creationId xmlns:a16="http://schemas.microsoft.com/office/drawing/2014/main" id="{329AC303-05BE-4AA3-A3B2-9CF4AD9646BC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6" name="Title 1">
              <a:extLst>
                <a:ext uri="{FF2B5EF4-FFF2-40B4-BE49-F238E27FC236}">
                  <a16:creationId xmlns:a16="http://schemas.microsoft.com/office/drawing/2014/main" id="{7BFAA9F1-4D75-434A-B00A-13EACFE1E399}"/>
                </a:ext>
              </a:extLst>
            </p:cNvPr>
            <p:cNvSpPr txBox="1">
              <a:spLocks/>
            </p:cNvSpPr>
            <p:nvPr/>
          </p:nvSpPr>
          <p:spPr>
            <a:xfrm>
              <a:off x="4940133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E3EE919-6519-4FEC-9AD5-1135D75DF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8155"/>
            <a:stretch/>
          </p:blipFill>
          <p:spPr>
            <a:xfrm>
              <a:off x="5377639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E765D08-3BFA-4704-9B3F-592CFB5ECEDC}"/>
              </a:ext>
            </a:extLst>
          </p:cNvPr>
          <p:cNvGrpSpPr/>
          <p:nvPr/>
        </p:nvGrpSpPr>
        <p:grpSpPr>
          <a:xfrm>
            <a:off x="1171221" y="1610216"/>
            <a:ext cx="3060517" cy="2954577"/>
            <a:chOff x="1171221" y="1610216"/>
            <a:chExt cx="3060517" cy="2954577"/>
          </a:xfrm>
        </p:grpSpPr>
        <p:sp>
          <p:nvSpPr>
            <p:cNvPr id="1487" name="Rectangle: Rounded Corners 1486">
              <a:extLst>
                <a:ext uri="{FF2B5EF4-FFF2-40B4-BE49-F238E27FC236}">
                  <a16:creationId xmlns:a16="http://schemas.microsoft.com/office/drawing/2014/main" id="{712522DA-6F35-4BAD-AE45-A63AE124BCDB}"/>
                </a:ext>
              </a:extLst>
            </p:cNvPr>
            <p:cNvSpPr/>
            <p:nvPr/>
          </p:nvSpPr>
          <p:spPr>
            <a:xfrm>
              <a:off x="1171221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: Rounded Corners 1487">
              <a:extLst>
                <a:ext uri="{FF2B5EF4-FFF2-40B4-BE49-F238E27FC236}">
                  <a16:creationId xmlns:a16="http://schemas.microsoft.com/office/drawing/2014/main" id="{9EEABDFF-ED0D-4811-8B31-8C6911EE2E83}"/>
                </a:ext>
              </a:extLst>
            </p:cNvPr>
            <p:cNvSpPr/>
            <p:nvPr/>
          </p:nvSpPr>
          <p:spPr>
            <a:xfrm>
              <a:off x="1233548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89" name="Google Shape;4062;p54">
              <a:extLst>
                <a:ext uri="{FF2B5EF4-FFF2-40B4-BE49-F238E27FC236}">
                  <a16:creationId xmlns:a16="http://schemas.microsoft.com/office/drawing/2014/main" id="{7ED30870-DA4C-4DE5-AAE0-E238E1289735}"/>
                </a:ext>
              </a:extLst>
            </p:cNvPr>
            <p:cNvGrpSpPr/>
            <p:nvPr/>
          </p:nvGrpSpPr>
          <p:grpSpPr>
            <a:xfrm>
              <a:off x="3384118" y="3346498"/>
              <a:ext cx="847620" cy="1214664"/>
              <a:chOff x="4690219" y="2818122"/>
              <a:chExt cx="1048095" cy="1501952"/>
            </a:xfrm>
          </p:grpSpPr>
          <p:sp>
            <p:nvSpPr>
              <p:cNvPr id="1490" name="Google Shape;4063;p54">
                <a:extLst>
                  <a:ext uri="{FF2B5EF4-FFF2-40B4-BE49-F238E27FC236}">
                    <a16:creationId xmlns:a16="http://schemas.microsoft.com/office/drawing/2014/main" id="{CD35BF73-C825-4F2F-910E-B28A18504C80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4064;p54">
                <a:extLst>
                  <a:ext uri="{FF2B5EF4-FFF2-40B4-BE49-F238E27FC236}">
                    <a16:creationId xmlns:a16="http://schemas.microsoft.com/office/drawing/2014/main" id="{160C392D-AB04-4EE2-8360-1B3799588127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4065;p54">
                <a:extLst>
                  <a:ext uri="{FF2B5EF4-FFF2-40B4-BE49-F238E27FC236}">
                    <a16:creationId xmlns:a16="http://schemas.microsoft.com/office/drawing/2014/main" id="{937AA05A-6DD1-419D-8E4B-039A5D458C9C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4066;p54">
                <a:extLst>
                  <a:ext uri="{FF2B5EF4-FFF2-40B4-BE49-F238E27FC236}">
                    <a16:creationId xmlns:a16="http://schemas.microsoft.com/office/drawing/2014/main" id="{8D992057-BD6B-43A5-BC06-2C3671FA31C5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4067;p54">
                <a:extLst>
                  <a:ext uri="{FF2B5EF4-FFF2-40B4-BE49-F238E27FC236}">
                    <a16:creationId xmlns:a16="http://schemas.microsoft.com/office/drawing/2014/main" id="{10736EFA-79B9-466E-B688-7A55A69B7D6F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4068;p54">
                <a:extLst>
                  <a:ext uri="{FF2B5EF4-FFF2-40B4-BE49-F238E27FC236}">
                    <a16:creationId xmlns:a16="http://schemas.microsoft.com/office/drawing/2014/main" id="{0ADB1578-1106-4274-8569-A0518234531D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4069;p54">
                <a:extLst>
                  <a:ext uri="{FF2B5EF4-FFF2-40B4-BE49-F238E27FC236}">
                    <a16:creationId xmlns:a16="http://schemas.microsoft.com/office/drawing/2014/main" id="{90F1178F-FE02-4C2F-ACC7-39C2643E6D53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4070;p54">
                <a:extLst>
                  <a:ext uri="{FF2B5EF4-FFF2-40B4-BE49-F238E27FC236}">
                    <a16:creationId xmlns:a16="http://schemas.microsoft.com/office/drawing/2014/main" id="{19FAE73C-5304-46CF-A850-0E65F545B8C2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4071;p54">
                <a:extLst>
                  <a:ext uri="{FF2B5EF4-FFF2-40B4-BE49-F238E27FC236}">
                    <a16:creationId xmlns:a16="http://schemas.microsoft.com/office/drawing/2014/main" id="{CE04A8F8-80E3-4F25-A2EA-53676E57CD2D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4072;p54">
                <a:extLst>
                  <a:ext uri="{FF2B5EF4-FFF2-40B4-BE49-F238E27FC236}">
                    <a16:creationId xmlns:a16="http://schemas.microsoft.com/office/drawing/2014/main" id="{2FBA6543-1357-4D70-A3AB-280DEE376700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4073;p54">
                <a:extLst>
                  <a:ext uri="{FF2B5EF4-FFF2-40B4-BE49-F238E27FC236}">
                    <a16:creationId xmlns:a16="http://schemas.microsoft.com/office/drawing/2014/main" id="{68785B47-04A6-4F06-BF91-79046AF0AE1C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4074;p54">
                <a:extLst>
                  <a:ext uri="{FF2B5EF4-FFF2-40B4-BE49-F238E27FC236}">
                    <a16:creationId xmlns:a16="http://schemas.microsoft.com/office/drawing/2014/main" id="{75D5E566-7A7B-48F7-82D8-5357908E45CB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4075;p54">
                <a:extLst>
                  <a:ext uri="{FF2B5EF4-FFF2-40B4-BE49-F238E27FC236}">
                    <a16:creationId xmlns:a16="http://schemas.microsoft.com/office/drawing/2014/main" id="{50A727B6-AFDE-4165-9953-AB638B5958BA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4076;p54">
                <a:extLst>
                  <a:ext uri="{FF2B5EF4-FFF2-40B4-BE49-F238E27FC236}">
                    <a16:creationId xmlns:a16="http://schemas.microsoft.com/office/drawing/2014/main" id="{09D17307-A9BB-4F22-B268-BA2E9D9476F6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4077;p54">
                <a:extLst>
                  <a:ext uri="{FF2B5EF4-FFF2-40B4-BE49-F238E27FC236}">
                    <a16:creationId xmlns:a16="http://schemas.microsoft.com/office/drawing/2014/main" id="{C8BB0A14-A365-414E-8ED1-E584CB88D9D4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4078;p54">
                <a:extLst>
                  <a:ext uri="{FF2B5EF4-FFF2-40B4-BE49-F238E27FC236}">
                    <a16:creationId xmlns:a16="http://schemas.microsoft.com/office/drawing/2014/main" id="{8341136E-1207-44B4-8E1B-8D02667EC4AE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4079;p54">
                <a:extLst>
                  <a:ext uri="{FF2B5EF4-FFF2-40B4-BE49-F238E27FC236}">
                    <a16:creationId xmlns:a16="http://schemas.microsoft.com/office/drawing/2014/main" id="{5BF12607-E080-48DD-BE3A-4BA4FFEEC6A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4080;p54">
                <a:extLst>
                  <a:ext uri="{FF2B5EF4-FFF2-40B4-BE49-F238E27FC236}">
                    <a16:creationId xmlns:a16="http://schemas.microsoft.com/office/drawing/2014/main" id="{25E55D65-2ED3-47CE-AB22-0594989A8C2E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4081;p54">
                <a:extLst>
                  <a:ext uri="{FF2B5EF4-FFF2-40B4-BE49-F238E27FC236}">
                    <a16:creationId xmlns:a16="http://schemas.microsoft.com/office/drawing/2014/main" id="{DF22A7FC-6D77-4074-BD51-FABF53EF3D81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4082;p54">
                <a:extLst>
                  <a:ext uri="{FF2B5EF4-FFF2-40B4-BE49-F238E27FC236}">
                    <a16:creationId xmlns:a16="http://schemas.microsoft.com/office/drawing/2014/main" id="{9A0897F2-AAC9-497A-99B9-5FFE30601106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4083;p54">
                <a:extLst>
                  <a:ext uri="{FF2B5EF4-FFF2-40B4-BE49-F238E27FC236}">
                    <a16:creationId xmlns:a16="http://schemas.microsoft.com/office/drawing/2014/main" id="{D3AD75FB-1FB0-433A-92DA-7F6539108227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4084;p54">
                <a:extLst>
                  <a:ext uri="{FF2B5EF4-FFF2-40B4-BE49-F238E27FC236}">
                    <a16:creationId xmlns:a16="http://schemas.microsoft.com/office/drawing/2014/main" id="{2EC2A9F5-DE3E-45A8-8323-82696DD24013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4085;p54">
                <a:extLst>
                  <a:ext uri="{FF2B5EF4-FFF2-40B4-BE49-F238E27FC236}">
                    <a16:creationId xmlns:a16="http://schemas.microsoft.com/office/drawing/2014/main" id="{00F5BDD9-5550-4392-B977-6ABC54C9E4AC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4086;p54">
                <a:extLst>
                  <a:ext uri="{FF2B5EF4-FFF2-40B4-BE49-F238E27FC236}">
                    <a16:creationId xmlns:a16="http://schemas.microsoft.com/office/drawing/2014/main" id="{742C6002-2C68-4FA9-83CC-1CC95F8213DF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4087;p54">
                <a:extLst>
                  <a:ext uri="{FF2B5EF4-FFF2-40B4-BE49-F238E27FC236}">
                    <a16:creationId xmlns:a16="http://schemas.microsoft.com/office/drawing/2014/main" id="{5EF794C7-EFA4-4B6B-B769-A750A17378A4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4088;p54">
                <a:extLst>
                  <a:ext uri="{FF2B5EF4-FFF2-40B4-BE49-F238E27FC236}">
                    <a16:creationId xmlns:a16="http://schemas.microsoft.com/office/drawing/2014/main" id="{1ED22520-2D48-4891-A16D-B7CCEE4B3C0B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4089;p54">
                <a:extLst>
                  <a:ext uri="{FF2B5EF4-FFF2-40B4-BE49-F238E27FC236}">
                    <a16:creationId xmlns:a16="http://schemas.microsoft.com/office/drawing/2014/main" id="{D6628F41-0B03-4596-B348-422969E21C63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4090;p54">
                <a:extLst>
                  <a:ext uri="{FF2B5EF4-FFF2-40B4-BE49-F238E27FC236}">
                    <a16:creationId xmlns:a16="http://schemas.microsoft.com/office/drawing/2014/main" id="{657BC8AD-2328-4384-B734-6A413DE6194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4091;p54">
                <a:extLst>
                  <a:ext uri="{FF2B5EF4-FFF2-40B4-BE49-F238E27FC236}">
                    <a16:creationId xmlns:a16="http://schemas.microsoft.com/office/drawing/2014/main" id="{F3CE0CC2-8263-4C0F-A1E0-75F846BE1D56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4092;p54">
                <a:extLst>
                  <a:ext uri="{FF2B5EF4-FFF2-40B4-BE49-F238E27FC236}">
                    <a16:creationId xmlns:a16="http://schemas.microsoft.com/office/drawing/2014/main" id="{E47BBE84-E984-4BED-B099-B97A42BAEC5D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4093;p54">
                <a:extLst>
                  <a:ext uri="{FF2B5EF4-FFF2-40B4-BE49-F238E27FC236}">
                    <a16:creationId xmlns:a16="http://schemas.microsoft.com/office/drawing/2014/main" id="{DF5A27FA-90F2-464F-867D-AB68023359A6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4094;p54">
                <a:extLst>
                  <a:ext uri="{FF2B5EF4-FFF2-40B4-BE49-F238E27FC236}">
                    <a16:creationId xmlns:a16="http://schemas.microsoft.com/office/drawing/2014/main" id="{F99D7401-EFB3-4D39-AB13-EFA141758A72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4095;p54">
                <a:extLst>
                  <a:ext uri="{FF2B5EF4-FFF2-40B4-BE49-F238E27FC236}">
                    <a16:creationId xmlns:a16="http://schemas.microsoft.com/office/drawing/2014/main" id="{58A6C307-ACB5-45D9-85B1-D1BCE6C28F9C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4096;p54">
                <a:extLst>
                  <a:ext uri="{FF2B5EF4-FFF2-40B4-BE49-F238E27FC236}">
                    <a16:creationId xmlns:a16="http://schemas.microsoft.com/office/drawing/2014/main" id="{1A493841-3D1A-4D6E-8453-1D3AA8C7E830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4097;p54">
                <a:extLst>
                  <a:ext uri="{FF2B5EF4-FFF2-40B4-BE49-F238E27FC236}">
                    <a16:creationId xmlns:a16="http://schemas.microsoft.com/office/drawing/2014/main" id="{E1249C3D-89EC-4F35-B762-37DAA97A47D6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4098;p54">
                <a:extLst>
                  <a:ext uri="{FF2B5EF4-FFF2-40B4-BE49-F238E27FC236}">
                    <a16:creationId xmlns:a16="http://schemas.microsoft.com/office/drawing/2014/main" id="{58D63A5C-F3A9-418D-BCA7-12AA1AFE3413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4099;p54">
                <a:extLst>
                  <a:ext uri="{FF2B5EF4-FFF2-40B4-BE49-F238E27FC236}">
                    <a16:creationId xmlns:a16="http://schemas.microsoft.com/office/drawing/2014/main" id="{32C466E8-DB65-49AF-9F5D-000C75F78CB0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4100;p54">
                <a:extLst>
                  <a:ext uri="{FF2B5EF4-FFF2-40B4-BE49-F238E27FC236}">
                    <a16:creationId xmlns:a16="http://schemas.microsoft.com/office/drawing/2014/main" id="{5050F21D-90F8-4B7D-A496-A1EE96892C2D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8" name="Title 1">
              <a:extLst>
                <a:ext uri="{FF2B5EF4-FFF2-40B4-BE49-F238E27FC236}">
                  <a16:creationId xmlns:a16="http://schemas.microsoft.com/office/drawing/2014/main" id="{3384806D-B282-45B5-B77D-4A126D65FE57}"/>
                </a:ext>
              </a:extLst>
            </p:cNvPr>
            <p:cNvSpPr txBox="1">
              <a:spLocks/>
            </p:cNvSpPr>
            <p:nvPr/>
          </p:nvSpPr>
          <p:spPr>
            <a:xfrm>
              <a:off x="1199091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792" name="Picture 791">
              <a:extLst>
                <a:ext uri="{FF2B5EF4-FFF2-40B4-BE49-F238E27FC236}">
                  <a16:creationId xmlns:a16="http://schemas.microsoft.com/office/drawing/2014/main" id="{C09A130A-7563-4CB6-A302-1827E69650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8155"/>
            <a:stretch/>
          </p:blipFill>
          <p:spPr>
            <a:xfrm>
              <a:off x="1607096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F3CADDE-2960-4C30-BD52-BDD7EAAE2B0D}"/>
              </a:ext>
            </a:extLst>
          </p:cNvPr>
          <p:cNvGrpSpPr/>
          <p:nvPr/>
        </p:nvGrpSpPr>
        <p:grpSpPr>
          <a:xfrm>
            <a:off x="20480259" y="1437173"/>
            <a:ext cx="2771815" cy="3119624"/>
            <a:chOff x="207139" y="1475649"/>
            <a:chExt cx="2771815" cy="3119624"/>
          </a:xfrm>
        </p:grpSpPr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DB3EA4EB-FC88-4296-8E9F-7470DF3029B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: Rounded Corners 794">
              <a:extLst>
                <a:ext uri="{FF2B5EF4-FFF2-40B4-BE49-F238E27FC236}">
                  <a16:creationId xmlns:a16="http://schemas.microsoft.com/office/drawing/2014/main" id="{D508FB8E-8306-480D-BAF5-1B7A5672C94F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6" name="Title 1">
              <a:extLst>
                <a:ext uri="{FF2B5EF4-FFF2-40B4-BE49-F238E27FC236}">
                  <a16:creationId xmlns:a16="http://schemas.microsoft.com/office/drawing/2014/main" id="{DFB1D8B2-9A1D-4CF6-AB21-7139D7C10BAE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797" name="Google Shape;190;p16">
              <a:extLst>
                <a:ext uri="{FF2B5EF4-FFF2-40B4-BE49-F238E27FC236}">
                  <a16:creationId xmlns:a16="http://schemas.microsoft.com/office/drawing/2014/main" id="{42BEFC87-7DC1-4EBE-9146-1EDFF107E01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799" name="Google Shape;191;p16">
                <a:extLst>
                  <a:ext uri="{FF2B5EF4-FFF2-40B4-BE49-F238E27FC236}">
                    <a16:creationId xmlns:a16="http://schemas.microsoft.com/office/drawing/2014/main" id="{6A1019C0-0609-442E-8EC5-D91EF9DD1A4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92;p16">
                <a:extLst>
                  <a:ext uri="{FF2B5EF4-FFF2-40B4-BE49-F238E27FC236}">
                    <a16:creationId xmlns:a16="http://schemas.microsoft.com/office/drawing/2014/main" id="{043A4E1A-6229-4EF0-ADA9-59BCF54671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93;p16">
                <a:extLst>
                  <a:ext uri="{FF2B5EF4-FFF2-40B4-BE49-F238E27FC236}">
                    <a16:creationId xmlns:a16="http://schemas.microsoft.com/office/drawing/2014/main" id="{88E897CF-6F63-4314-9EC0-BAF7E1D7DCF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94;p16">
                <a:extLst>
                  <a:ext uri="{FF2B5EF4-FFF2-40B4-BE49-F238E27FC236}">
                    <a16:creationId xmlns:a16="http://schemas.microsoft.com/office/drawing/2014/main" id="{AE79E8E8-2E9A-4EED-89B8-84D82C6699A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" name="Google Shape;195;p16">
                <a:extLst>
                  <a:ext uri="{FF2B5EF4-FFF2-40B4-BE49-F238E27FC236}">
                    <a16:creationId xmlns:a16="http://schemas.microsoft.com/office/drawing/2014/main" id="{5A67B391-74D6-40BE-AAEA-E41FB630F2C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96;p16">
                <a:extLst>
                  <a:ext uri="{FF2B5EF4-FFF2-40B4-BE49-F238E27FC236}">
                    <a16:creationId xmlns:a16="http://schemas.microsoft.com/office/drawing/2014/main" id="{A6CA0E27-AAC6-41BC-9A4F-CD1D2F913CD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97;p16">
                <a:extLst>
                  <a:ext uri="{FF2B5EF4-FFF2-40B4-BE49-F238E27FC236}">
                    <a16:creationId xmlns:a16="http://schemas.microsoft.com/office/drawing/2014/main" id="{6AEA5EB3-A987-404E-BCAD-B081016BAB8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98" name="Picture 797">
              <a:extLst>
                <a:ext uri="{FF2B5EF4-FFF2-40B4-BE49-F238E27FC236}">
                  <a16:creationId xmlns:a16="http://schemas.microsoft.com/office/drawing/2014/main" id="{AC92CE52-753E-4E8F-BC1C-E8522F6E32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CBDEA286-EB1E-4677-94B3-B085EB2B0B1B}"/>
              </a:ext>
            </a:extLst>
          </p:cNvPr>
          <p:cNvGrpSpPr/>
          <p:nvPr/>
        </p:nvGrpSpPr>
        <p:grpSpPr>
          <a:xfrm>
            <a:off x="21717567" y="1437173"/>
            <a:ext cx="2771815" cy="3119624"/>
            <a:chOff x="207139" y="1475649"/>
            <a:chExt cx="2771815" cy="3119624"/>
          </a:xfrm>
        </p:grpSpPr>
        <p:sp>
          <p:nvSpPr>
            <p:cNvPr id="807" name="Rectangle: Rounded Corners 806">
              <a:extLst>
                <a:ext uri="{FF2B5EF4-FFF2-40B4-BE49-F238E27FC236}">
                  <a16:creationId xmlns:a16="http://schemas.microsoft.com/office/drawing/2014/main" id="{94AB9D76-8252-4FB7-A241-80FB75E7EBFD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Rectangle: Rounded Corners 807">
              <a:extLst>
                <a:ext uri="{FF2B5EF4-FFF2-40B4-BE49-F238E27FC236}">
                  <a16:creationId xmlns:a16="http://schemas.microsoft.com/office/drawing/2014/main" id="{DFA03A39-4554-4FE2-9837-C052829B77E4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9" name="Title 1">
              <a:extLst>
                <a:ext uri="{FF2B5EF4-FFF2-40B4-BE49-F238E27FC236}">
                  <a16:creationId xmlns:a16="http://schemas.microsoft.com/office/drawing/2014/main" id="{6DDAD13E-B365-42C3-AFD1-5CE6C9ABBBE3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10" name="Google Shape;190;p16">
              <a:extLst>
                <a:ext uri="{FF2B5EF4-FFF2-40B4-BE49-F238E27FC236}">
                  <a16:creationId xmlns:a16="http://schemas.microsoft.com/office/drawing/2014/main" id="{6F80A4B2-F42E-4858-86CB-1548C29647A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12" name="Google Shape;191;p16">
                <a:extLst>
                  <a:ext uri="{FF2B5EF4-FFF2-40B4-BE49-F238E27FC236}">
                    <a16:creationId xmlns:a16="http://schemas.microsoft.com/office/drawing/2014/main" id="{4F57DF2E-37E3-45C0-BCD0-46DABAC864C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192;p16">
                <a:extLst>
                  <a:ext uri="{FF2B5EF4-FFF2-40B4-BE49-F238E27FC236}">
                    <a16:creationId xmlns:a16="http://schemas.microsoft.com/office/drawing/2014/main" id="{C38FD951-3C16-45C5-A1B1-7266D0CCEA6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93;p16">
                <a:extLst>
                  <a:ext uri="{FF2B5EF4-FFF2-40B4-BE49-F238E27FC236}">
                    <a16:creationId xmlns:a16="http://schemas.microsoft.com/office/drawing/2014/main" id="{2512CF86-E5DD-4C34-AC88-374F5809D1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94;p16">
                <a:extLst>
                  <a:ext uri="{FF2B5EF4-FFF2-40B4-BE49-F238E27FC236}">
                    <a16:creationId xmlns:a16="http://schemas.microsoft.com/office/drawing/2014/main" id="{1CFE5071-A015-44D2-B237-ABFDDA76F83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" name="Google Shape;195;p16">
                <a:extLst>
                  <a:ext uri="{FF2B5EF4-FFF2-40B4-BE49-F238E27FC236}">
                    <a16:creationId xmlns:a16="http://schemas.microsoft.com/office/drawing/2014/main" id="{E22D3AE5-517B-439F-9106-22F52DC4A14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96;p16">
                <a:extLst>
                  <a:ext uri="{FF2B5EF4-FFF2-40B4-BE49-F238E27FC236}">
                    <a16:creationId xmlns:a16="http://schemas.microsoft.com/office/drawing/2014/main" id="{0709C4A9-1D3B-4380-9229-1AEDEB2BE24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97;p16">
                <a:extLst>
                  <a:ext uri="{FF2B5EF4-FFF2-40B4-BE49-F238E27FC236}">
                    <a16:creationId xmlns:a16="http://schemas.microsoft.com/office/drawing/2014/main" id="{1B8DE62C-F10B-4D44-BB9F-75B579CD5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11" name="Picture 810">
              <a:extLst>
                <a:ext uri="{FF2B5EF4-FFF2-40B4-BE49-F238E27FC236}">
                  <a16:creationId xmlns:a16="http://schemas.microsoft.com/office/drawing/2014/main" id="{3495BEA1-EAD0-4D5A-9072-09FFBCE701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F94AC3A7-5BB3-4DCD-BE38-2EAF6C0D7D58}"/>
              </a:ext>
            </a:extLst>
          </p:cNvPr>
          <p:cNvGrpSpPr/>
          <p:nvPr/>
        </p:nvGrpSpPr>
        <p:grpSpPr>
          <a:xfrm>
            <a:off x="22078214" y="1437173"/>
            <a:ext cx="2771815" cy="3119624"/>
            <a:chOff x="207139" y="1475649"/>
            <a:chExt cx="2771815" cy="3119624"/>
          </a:xfrm>
        </p:grpSpPr>
        <p:sp>
          <p:nvSpPr>
            <p:cNvPr id="820" name="Rectangle: Rounded Corners 819">
              <a:extLst>
                <a:ext uri="{FF2B5EF4-FFF2-40B4-BE49-F238E27FC236}">
                  <a16:creationId xmlns:a16="http://schemas.microsoft.com/office/drawing/2014/main" id="{2E4B501B-0A5E-4F83-8032-A0A852F1FD08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Rectangle: Rounded Corners 820">
              <a:extLst>
                <a:ext uri="{FF2B5EF4-FFF2-40B4-BE49-F238E27FC236}">
                  <a16:creationId xmlns:a16="http://schemas.microsoft.com/office/drawing/2014/main" id="{AC7ACFCC-1C08-4421-93FA-535AB5B566C7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2" name="Title 1">
              <a:extLst>
                <a:ext uri="{FF2B5EF4-FFF2-40B4-BE49-F238E27FC236}">
                  <a16:creationId xmlns:a16="http://schemas.microsoft.com/office/drawing/2014/main" id="{6D788529-2D7C-489D-903B-4DE1ABA5A1E4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823" name="Google Shape;190;p16">
              <a:extLst>
                <a:ext uri="{FF2B5EF4-FFF2-40B4-BE49-F238E27FC236}">
                  <a16:creationId xmlns:a16="http://schemas.microsoft.com/office/drawing/2014/main" id="{D8E7A704-6CF8-46C9-A409-1AA0C04D2AB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825" name="Google Shape;191;p16">
                <a:extLst>
                  <a:ext uri="{FF2B5EF4-FFF2-40B4-BE49-F238E27FC236}">
                    <a16:creationId xmlns:a16="http://schemas.microsoft.com/office/drawing/2014/main" id="{3E2C0604-C745-40B8-B273-F0769428C0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192;p16">
                <a:extLst>
                  <a:ext uri="{FF2B5EF4-FFF2-40B4-BE49-F238E27FC236}">
                    <a16:creationId xmlns:a16="http://schemas.microsoft.com/office/drawing/2014/main" id="{CAFFBEDB-8BBA-417B-994D-E53718E021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93;p16">
                <a:extLst>
                  <a:ext uri="{FF2B5EF4-FFF2-40B4-BE49-F238E27FC236}">
                    <a16:creationId xmlns:a16="http://schemas.microsoft.com/office/drawing/2014/main" id="{830C074D-3C8A-4C45-89AC-D8D5D698531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94;p16">
                <a:extLst>
                  <a:ext uri="{FF2B5EF4-FFF2-40B4-BE49-F238E27FC236}">
                    <a16:creationId xmlns:a16="http://schemas.microsoft.com/office/drawing/2014/main" id="{724AEDE7-E662-4650-A653-E4F349C0740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" name="Google Shape;195;p16">
                <a:extLst>
                  <a:ext uri="{FF2B5EF4-FFF2-40B4-BE49-F238E27FC236}">
                    <a16:creationId xmlns:a16="http://schemas.microsoft.com/office/drawing/2014/main" id="{03FF11E5-51A8-4B70-89F8-B44FD3CE89F3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96;p16">
                <a:extLst>
                  <a:ext uri="{FF2B5EF4-FFF2-40B4-BE49-F238E27FC236}">
                    <a16:creationId xmlns:a16="http://schemas.microsoft.com/office/drawing/2014/main" id="{E8808286-D3C9-43DF-8E2A-1D9F490D35C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97;p16">
                <a:extLst>
                  <a:ext uri="{FF2B5EF4-FFF2-40B4-BE49-F238E27FC236}">
                    <a16:creationId xmlns:a16="http://schemas.microsoft.com/office/drawing/2014/main" id="{182E6C24-C4B0-4047-93F7-03DD7AFC13DB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824" name="Picture 823">
              <a:extLst>
                <a:ext uri="{FF2B5EF4-FFF2-40B4-BE49-F238E27FC236}">
                  <a16:creationId xmlns:a16="http://schemas.microsoft.com/office/drawing/2014/main" id="{86259B9D-184F-4A18-9068-B8934A4896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40938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B3BD31-0D05-432C-9C16-FD47EBD6FE8D}"/>
              </a:ext>
            </a:extLst>
          </p:cNvPr>
          <p:cNvSpPr txBox="1">
            <a:spLocks/>
          </p:cNvSpPr>
          <p:nvPr/>
        </p:nvSpPr>
        <p:spPr>
          <a:xfrm>
            <a:off x="-4899910" y="892108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1" name="Rectangle: Top Corners Rounded 140">
            <a:extLst>
              <a:ext uri="{FF2B5EF4-FFF2-40B4-BE49-F238E27FC236}">
                <a16:creationId xmlns:a16="http://schemas.microsoft.com/office/drawing/2014/main" id="{9C7EE0AE-C281-4CA0-AE9B-B00D624596DE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Picture 2">
            <a:extLst>
              <a:ext uri="{FF2B5EF4-FFF2-40B4-BE49-F238E27FC236}">
                <a16:creationId xmlns:a16="http://schemas.microsoft.com/office/drawing/2014/main" id="{213BCA53-08F6-4B88-AC34-0F9EED260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itle 1">
            <a:extLst>
              <a:ext uri="{FF2B5EF4-FFF2-40B4-BE49-F238E27FC236}">
                <a16:creationId xmlns:a16="http://schemas.microsoft.com/office/drawing/2014/main" id="{4E9A6C6E-BCCF-4A0D-88CB-D397D1AC75A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45486233-F9AA-49EE-A9FB-369A7CAE80CE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itle 1">
            <a:extLst>
              <a:ext uri="{FF2B5EF4-FFF2-40B4-BE49-F238E27FC236}">
                <a16:creationId xmlns:a16="http://schemas.microsoft.com/office/drawing/2014/main" id="{610FC454-ABCD-4A3C-9AAC-EED9CDE5B29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46" name="Picture 2" descr="C.S.I. Group – ไทย">
            <a:extLst>
              <a:ext uri="{FF2B5EF4-FFF2-40B4-BE49-F238E27FC236}">
                <a16:creationId xmlns:a16="http://schemas.microsoft.com/office/drawing/2014/main" id="{DFDBC164-3F6B-40AF-A32C-6591795AE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208CEBD-495A-420D-95CA-9F9A9F5121F9}"/>
              </a:ext>
            </a:extLst>
          </p:cNvPr>
          <p:cNvGrpSpPr/>
          <p:nvPr/>
        </p:nvGrpSpPr>
        <p:grpSpPr>
          <a:xfrm>
            <a:off x="207139" y="1437173"/>
            <a:ext cx="2771815" cy="3119624"/>
            <a:chOff x="207139" y="1475649"/>
            <a:chExt cx="2771815" cy="3119624"/>
          </a:xfrm>
        </p:grpSpPr>
        <p:sp>
          <p:nvSpPr>
            <p:cNvPr id="793" name="Rectangle: Rounded Corners 792">
              <a:extLst>
                <a:ext uri="{FF2B5EF4-FFF2-40B4-BE49-F238E27FC236}">
                  <a16:creationId xmlns:a16="http://schemas.microsoft.com/office/drawing/2014/main" id="{52700B15-67DF-4AF0-9BA3-5D0DD856A41B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7227184B-4DE8-4C7D-A472-E0A462AA2FF0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4" name="Title 1">
              <a:extLst>
                <a:ext uri="{FF2B5EF4-FFF2-40B4-BE49-F238E27FC236}">
                  <a16:creationId xmlns:a16="http://schemas.microsoft.com/office/drawing/2014/main" id="{CAE01932-D6B3-43BA-B7AB-BE87A3E75A87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20" name="Google Shape;190;p16">
              <a:extLst>
                <a:ext uri="{FF2B5EF4-FFF2-40B4-BE49-F238E27FC236}">
                  <a16:creationId xmlns:a16="http://schemas.microsoft.com/office/drawing/2014/main" id="{3CD5E888-6774-4C13-A502-EACA836295EB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921" name="Google Shape;191;p16">
                <a:extLst>
                  <a:ext uri="{FF2B5EF4-FFF2-40B4-BE49-F238E27FC236}">
                    <a16:creationId xmlns:a16="http://schemas.microsoft.com/office/drawing/2014/main" id="{B4C230F5-EE90-449A-BBF8-A32AD8BBFD6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192;p16">
                <a:extLst>
                  <a:ext uri="{FF2B5EF4-FFF2-40B4-BE49-F238E27FC236}">
                    <a16:creationId xmlns:a16="http://schemas.microsoft.com/office/drawing/2014/main" id="{5FC02013-B371-4105-B885-51EA9C6A08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193;p16">
                <a:extLst>
                  <a:ext uri="{FF2B5EF4-FFF2-40B4-BE49-F238E27FC236}">
                    <a16:creationId xmlns:a16="http://schemas.microsoft.com/office/drawing/2014/main" id="{FA056406-A8C3-4203-ABB6-3D1F41F5383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194;p16">
                <a:extLst>
                  <a:ext uri="{FF2B5EF4-FFF2-40B4-BE49-F238E27FC236}">
                    <a16:creationId xmlns:a16="http://schemas.microsoft.com/office/drawing/2014/main" id="{B35ECB2C-2822-49ED-A6E3-5EAADF49754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" name="Google Shape;195;p16">
                <a:extLst>
                  <a:ext uri="{FF2B5EF4-FFF2-40B4-BE49-F238E27FC236}">
                    <a16:creationId xmlns:a16="http://schemas.microsoft.com/office/drawing/2014/main" id="{FB76CE2A-0F8B-4E1D-AEF9-6A8DEE599300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196;p16">
                <a:extLst>
                  <a:ext uri="{FF2B5EF4-FFF2-40B4-BE49-F238E27FC236}">
                    <a16:creationId xmlns:a16="http://schemas.microsoft.com/office/drawing/2014/main" id="{2D6645EF-D328-4CA4-8360-4B1B16CFA95E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197;p16">
                <a:extLst>
                  <a:ext uri="{FF2B5EF4-FFF2-40B4-BE49-F238E27FC236}">
                    <a16:creationId xmlns:a16="http://schemas.microsoft.com/office/drawing/2014/main" id="{E370A11B-CC7A-425D-8C97-97AF01D5C678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4B9C0F1-591E-43F2-84E3-14D1D04500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65C3EF13-625D-41DE-A7C9-757311BF99C6}"/>
              </a:ext>
            </a:extLst>
          </p:cNvPr>
          <p:cNvGrpSpPr/>
          <p:nvPr/>
        </p:nvGrpSpPr>
        <p:grpSpPr>
          <a:xfrm>
            <a:off x="3186093" y="1437173"/>
            <a:ext cx="2771815" cy="3119624"/>
            <a:chOff x="207139" y="1475649"/>
            <a:chExt cx="2771815" cy="3119624"/>
          </a:xfrm>
        </p:grpSpPr>
        <p:sp>
          <p:nvSpPr>
            <p:cNvPr id="155" name="Rectangle: Rounded Corners 154">
              <a:extLst>
                <a:ext uri="{FF2B5EF4-FFF2-40B4-BE49-F238E27FC236}">
                  <a16:creationId xmlns:a16="http://schemas.microsoft.com/office/drawing/2014/main" id="{BA542815-23D0-4141-86EC-0EE515D176D2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: Rounded Corners 155">
              <a:extLst>
                <a:ext uri="{FF2B5EF4-FFF2-40B4-BE49-F238E27FC236}">
                  <a16:creationId xmlns:a16="http://schemas.microsoft.com/office/drawing/2014/main" id="{82D180C7-9582-466F-83FC-83DED878CE7B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Title 1">
              <a:extLst>
                <a:ext uri="{FF2B5EF4-FFF2-40B4-BE49-F238E27FC236}">
                  <a16:creationId xmlns:a16="http://schemas.microsoft.com/office/drawing/2014/main" id="{D9BEF56D-80B8-4DB8-B15E-708C1905146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158" name="Google Shape;190;p16">
              <a:extLst>
                <a:ext uri="{FF2B5EF4-FFF2-40B4-BE49-F238E27FC236}">
                  <a16:creationId xmlns:a16="http://schemas.microsoft.com/office/drawing/2014/main" id="{3C577DD2-24E1-4D8F-AB05-79FDBEF93CE2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160" name="Google Shape;191;p16">
                <a:extLst>
                  <a:ext uri="{FF2B5EF4-FFF2-40B4-BE49-F238E27FC236}">
                    <a16:creationId xmlns:a16="http://schemas.microsoft.com/office/drawing/2014/main" id="{B9A1EADC-505B-4845-BFDD-662E4F30776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92;p16">
                <a:extLst>
                  <a:ext uri="{FF2B5EF4-FFF2-40B4-BE49-F238E27FC236}">
                    <a16:creationId xmlns:a16="http://schemas.microsoft.com/office/drawing/2014/main" id="{B908B9E4-C880-4987-8DCA-2C7CF0E7CC1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93;p16">
                <a:extLst>
                  <a:ext uri="{FF2B5EF4-FFF2-40B4-BE49-F238E27FC236}">
                    <a16:creationId xmlns:a16="http://schemas.microsoft.com/office/drawing/2014/main" id="{D6846710-D8BB-4B02-8D13-EA8E7FF388F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94;p16">
                <a:extLst>
                  <a:ext uri="{FF2B5EF4-FFF2-40B4-BE49-F238E27FC236}">
                    <a16:creationId xmlns:a16="http://schemas.microsoft.com/office/drawing/2014/main" id="{98CCB444-AF19-4EE2-98B8-7CD3B73BDF2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4" name="Google Shape;195;p16">
                <a:extLst>
                  <a:ext uri="{FF2B5EF4-FFF2-40B4-BE49-F238E27FC236}">
                    <a16:creationId xmlns:a16="http://schemas.microsoft.com/office/drawing/2014/main" id="{1789A96A-B34F-4B67-BCBE-F95721376A87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96;p16">
                <a:extLst>
                  <a:ext uri="{FF2B5EF4-FFF2-40B4-BE49-F238E27FC236}">
                    <a16:creationId xmlns:a16="http://schemas.microsoft.com/office/drawing/2014/main" id="{39FBB35A-11A4-43F3-86B1-690223E7C470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97;p16">
                <a:extLst>
                  <a:ext uri="{FF2B5EF4-FFF2-40B4-BE49-F238E27FC236}">
                    <a16:creationId xmlns:a16="http://schemas.microsoft.com/office/drawing/2014/main" id="{7E7C4F3D-1951-4B36-9A4C-6598CAFAEDBE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58F403EF-0F5A-4C6F-8086-D9F01FC7F1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7A07C672-8AC0-40A8-BA6B-843191C609FD}"/>
              </a:ext>
            </a:extLst>
          </p:cNvPr>
          <p:cNvGrpSpPr/>
          <p:nvPr/>
        </p:nvGrpSpPr>
        <p:grpSpPr>
          <a:xfrm>
            <a:off x="6165047" y="1437173"/>
            <a:ext cx="2771815" cy="3119624"/>
            <a:chOff x="207139" y="1475649"/>
            <a:chExt cx="2771815" cy="3119624"/>
          </a:xfrm>
        </p:grpSpPr>
        <p:sp>
          <p:nvSpPr>
            <p:cNvPr id="168" name="Rectangle: Rounded Corners 167">
              <a:extLst>
                <a:ext uri="{FF2B5EF4-FFF2-40B4-BE49-F238E27FC236}">
                  <a16:creationId xmlns:a16="http://schemas.microsoft.com/office/drawing/2014/main" id="{9FA21007-8ED6-4CF3-B688-8D6C302B54C0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: Rounded Corners 168">
              <a:extLst>
                <a:ext uri="{FF2B5EF4-FFF2-40B4-BE49-F238E27FC236}">
                  <a16:creationId xmlns:a16="http://schemas.microsoft.com/office/drawing/2014/main" id="{54CF8764-55AD-4A5D-B606-2EC35BA9C475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0" name="Title 1">
              <a:extLst>
                <a:ext uri="{FF2B5EF4-FFF2-40B4-BE49-F238E27FC236}">
                  <a16:creationId xmlns:a16="http://schemas.microsoft.com/office/drawing/2014/main" id="{6ECB21C5-76AA-4B7F-AECF-DE9DD29D9325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171" name="Google Shape;190;p16">
              <a:extLst>
                <a:ext uri="{FF2B5EF4-FFF2-40B4-BE49-F238E27FC236}">
                  <a16:creationId xmlns:a16="http://schemas.microsoft.com/office/drawing/2014/main" id="{1CCE9F4F-3036-4DE0-8294-16617E1B10C7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173" name="Google Shape;191;p16">
                <a:extLst>
                  <a:ext uri="{FF2B5EF4-FFF2-40B4-BE49-F238E27FC236}">
                    <a16:creationId xmlns:a16="http://schemas.microsoft.com/office/drawing/2014/main" id="{25E152D8-E32D-481E-B725-D27EABC10AFD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92;p16">
                <a:extLst>
                  <a:ext uri="{FF2B5EF4-FFF2-40B4-BE49-F238E27FC236}">
                    <a16:creationId xmlns:a16="http://schemas.microsoft.com/office/drawing/2014/main" id="{FF51FEA7-0090-4C5B-89B5-7E639EABF7E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93;p16">
                <a:extLst>
                  <a:ext uri="{FF2B5EF4-FFF2-40B4-BE49-F238E27FC236}">
                    <a16:creationId xmlns:a16="http://schemas.microsoft.com/office/drawing/2014/main" id="{C5946937-6441-4DEA-BAC7-435FDB10182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94;p16">
                <a:extLst>
                  <a:ext uri="{FF2B5EF4-FFF2-40B4-BE49-F238E27FC236}">
                    <a16:creationId xmlns:a16="http://schemas.microsoft.com/office/drawing/2014/main" id="{239CE23E-D097-4D03-9829-7BEA185BB25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7" name="Google Shape;195;p16">
                <a:extLst>
                  <a:ext uri="{FF2B5EF4-FFF2-40B4-BE49-F238E27FC236}">
                    <a16:creationId xmlns:a16="http://schemas.microsoft.com/office/drawing/2014/main" id="{0E461348-8FC8-49E0-A415-EB27E9C2BDCC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96;p16">
                <a:extLst>
                  <a:ext uri="{FF2B5EF4-FFF2-40B4-BE49-F238E27FC236}">
                    <a16:creationId xmlns:a16="http://schemas.microsoft.com/office/drawing/2014/main" id="{BB02FEA8-10EB-431F-A354-97D472E821BC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97;p16">
                <a:extLst>
                  <a:ext uri="{FF2B5EF4-FFF2-40B4-BE49-F238E27FC236}">
                    <a16:creationId xmlns:a16="http://schemas.microsoft.com/office/drawing/2014/main" id="{5A9EEB02-8C57-4D0F-9220-B08AE7016379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72" name="Picture 171">
              <a:extLst>
                <a:ext uri="{FF2B5EF4-FFF2-40B4-BE49-F238E27FC236}">
                  <a16:creationId xmlns:a16="http://schemas.microsoft.com/office/drawing/2014/main" id="{EAAF5482-0CE1-49C8-A71E-01B2EFD5F8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F04093C-7F46-4BDA-8340-3B69B3CFDB27}"/>
              </a:ext>
            </a:extLst>
          </p:cNvPr>
          <p:cNvGrpSpPr/>
          <p:nvPr/>
        </p:nvGrpSpPr>
        <p:grpSpPr>
          <a:xfrm>
            <a:off x="-6082282" y="1610216"/>
            <a:ext cx="3060517" cy="2954577"/>
            <a:chOff x="-3642546" y="1610216"/>
            <a:chExt cx="3060517" cy="2954577"/>
          </a:xfrm>
        </p:grpSpPr>
        <p:sp>
          <p:nvSpPr>
            <p:cNvPr id="180" name="Rectangle: Rounded Corners 179">
              <a:extLst>
                <a:ext uri="{FF2B5EF4-FFF2-40B4-BE49-F238E27FC236}">
                  <a16:creationId xmlns:a16="http://schemas.microsoft.com/office/drawing/2014/main" id="{143CE50E-D097-408D-A259-E425C16630F5}"/>
                </a:ext>
              </a:extLst>
            </p:cNvPr>
            <p:cNvSpPr/>
            <p:nvPr/>
          </p:nvSpPr>
          <p:spPr>
            <a:xfrm>
              <a:off x="-3642546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: Rounded Corners 180">
              <a:extLst>
                <a:ext uri="{FF2B5EF4-FFF2-40B4-BE49-F238E27FC236}">
                  <a16:creationId xmlns:a16="http://schemas.microsoft.com/office/drawing/2014/main" id="{11F6D392-769E-4139-95BE-ECC19D3EC943}"/>
                </a:ext>
              </a:extLst>
            </p:cNvPr>
            <p:cNvSpPr/>
            <p:nvPr/>
          </p:nvSpPr>
          <p:spPr>
            <a:xfrm>
              <a:off x="-3580219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2" name="Google Shape;4062;p54">
              <a:extLst>
                <a:ext uri="{FF2B5EF4-FFF2-40B4-BE49-F238E27FC236}">
                  <a16:creationId xmlns:a16="http://schemas.microsoft.com/office/drawing/2014/main" id="{E2F2166C-B8D5-4965-8160-6BD10F5F3BDE}"/>
                </a:ext>
              </a:extLst>
            </p:cNvPr>
            <p:cNvGrpSpPr/>
            <p:nvPr/>
          </p:nvGrpSpPr>
          <p:grpSpPr>
            <a:xfrm>
              <a:off x="-1429649" y="3346498"/>
              <a:ext cx="847620" cy="1214664"/>
              <a:chOff x="4690219" y="2818122"/>
              <a:chExt cx="1048095" cy="1501952"/>
            </a:xfrm>
          </p:grpSpPr>
          <p:sp>
            <p:nvSpPr>
              <p:cNvPr id="183" name="Google Shape;4063;p54">
                <a:extLst>
                  <a:ext uri="{FF2B5EF4-FFF2-40B4-BE49-F238E27FC236}">
                    <a16:creationId xmlns:a16="http://schemas.microsoft.com/office/drawing/2014/main" id="{4C11ECFD-BA24-4069-AF0C-6DB9D0F33F34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4064;p54">
                <a:extLst>
                  <a:ext uri="{FF2B5EF4-FFF2-40B4-BE49-F238E27FC236}">
                    <a16:creationId xmlns:a16="http://schemas.microsoft.com/office/drawing/2014/main" id="{8149867B-223B-4817-A34A-A58D6B0BDFE5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4065;p54">
                <a:extLst>
                  <a:ext uri="{FF2B5EF4-FFF2-40B4-BE49-F238E27FC236}">
                    <a16:creationId xmlns:a16="http://schemas.microsoft.com/office/drawing/2014/main" id="{799D8265-6385-4DB7-B18C-4AF63BE509C3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4066;p54">
                <a:extLst>
                  <a:ext uri="{FF2B5EF4-FFF2-40B4-BE49-F238E27FC236}">
                    <a16:creationId xmlns:a16="http://schemas.microsoft.com/office/drawing/2014/main" id="{4C10CD5C-32C8-4FF9-8A7E-EDBCB82EE990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4067;p54">
                <a:extLst>
                  <a:ext uri="{FF2B5EF4-FFF2-40B4-BE49-F238E27FC236}">
                    <a16:creationId xmlns:a16="http://schemas.microsoft.com/office/drawing/2014/main" id="{C4F14C4D-FED1-45C3-9686-CCE37BD255F3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4068;p54">
                <a:extLst>
                  <a:ext uri="{FF2B5EF4-FFF2-40B4-BE49-F238E27FC236}">
                    <a16:creationId xmlns:a16="http://schemas.microsoft.com/office/drawing/2014/main" id="{90304DEE-4F23-4D2F-932A-7A5C56D1E219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4069;p54">
                <a:extLst>
                  <a:ext uri="{FF2B5EF4-FFF2-40B4-BE49-F238E27FC236}">
                    <a16:creationId xmlns:a16="http://schemas.microsoft.com/office/drawing/2014/main" id="{D67F9199-2E24-4D57-A2D4-B90BA0FBB7E5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4070;p54">
                <a:extLst>
                  <a:ext uri="{FF2B5EF4-FFF2-40B4-BE49-F238E27FC236}">
                    <a16:creationId xmlns:a16="http://schemas.microsoft.com/office/drawing/2014/main" id="{E74BF6B8-2592-4EFF-A102-16AD57D6CD99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4071;p54">
                <a:extLst>
                  <a:ext uri="{FF2B5EF4-FFF2-40B4-BE49-F238E27FC236}">
                    <a16:creationId xmlns:a16="http://schemas.microsoft.com/office/drawing/2014/main" id="{E0EBE42F-37F2-41FB-99EF-9A7A05E6D64F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4072;p54">
                <a:extLst>
                  <a:ext uri="{FF2B5EF4-FFF2-40B4-BE49-F238E27FC236}">
                    <a16:creationId xmlns:a16="http://schemas.microsoft.com/office/drawing/2014/main" id="{3516246F-84AC-4C8D-9FD0-C2A0B237348C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4073;p54">
                <a:extLst>
                  <a:ext uri="{FF2B5EF4-FFF2-40B4-BE49-F238E27FC236}">
                    <a16:creationId xmlns:a16="http://schemas.microsoft.com/office/drawing/2014/main" id="{16DEC604-1394-4A5B-9FC0-FBC6D3B94ECA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4074;p54">
                <a:extLst>
                  <a:ext uri="{FF2B5EF4-FFF2-40B4-BE49-F238E27FC236}">
                    <a16:creationId xmlns:a16="http://schemas.microsoft.com/office/drawing/2014/main" id="{B8D64F68-5B0A-497D-978A-88ABF1A9CAA5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4075;p54">
                <a:extLst>
                  <a:ext uri="{FF2B5EF4-FFF2-40B4-BE49-F238E27FC236}">
                    <a16:creationId xmlns:a16="http://schemas.microsoft.com/office/drawing/2014/main" id="{3203621D-07AF-428C-BFF1-D603D5FE3167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4076;p54">
                <a:extLst>
                  <a:ext uri="{FF2B5EF4-FFF2-40B4-BE49-F238E27FC236}">
                    <a16:creationId xmlns:a16="http://schemas.microsoft.com/office/drawing/2014/main" id="{A93FD2B7-4FBD-4627-8BA7-DB909B3D5B34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4077;p54">
                <a:extLst>
                  <a:ext uri="{FF2B5EF4-FFF2-40B4-BE49-F238E27FC236}">
                    <a16:creationId xmlns:a16="http://schemas.microsoft.com/office/drawing/2014/main" id="{0ABBD5B6-1B62-4301-8242-C693A1AF9EBC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4078;p54">
                <a:extLst>
                  <a:ext uri="{FF2B5EF4-FFF2-40B4-BE49-F238E27FC236}">
                    <a16:creationId xmlns:a16="http://schemas.microsoft.com/office/drawing/2014/main" id="{60E5CDA3-35E6-4FAE-AE8E-8E836F8E78D8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4079;p54">
                <a:extLst>
                  <a:ext uri="{FF2B5EF4-FFF2-40B4-BE49-F238E27FC236}">
                    <a16:creationId xmlns:a16="http://schemas.microsoft.com/office/drawing/2014/main" id="{58315923-E05C-45B3-8B8A-2400EBF30EF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4080;p54">
                <a:extLst>
                  <a:ext uri="{FF2B5EF4-FFF2-40B4-BE49-F238E27FC236}">
                    <a16:creationId xmlns:a16="http://schemas.microsoft.com/office/drawing/2014/main" id="{E6D1162F-C105-417B-9531-34970960C6E9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4081;p54">
                <a:extLst>
                  <a:ext uri="{FF2B5EF4-FFF2-40B4-BE49-F238E27FC236}">
                    <a16:creationId xmlns:a16="http://schemas.microsoft.com/office/drawing/2014/main" id="{56CA503F-BB6A-44E6-9906-253534B971CE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4082;p54">
                <a:extLst>
                  <a:ext uri="{FF2B5EF4-FFF2-40B4-BE49-F238E27FC236}">
                    <a16:creationId xmlns:a16="http://schemas.microsoft.com/office/drawing/2014/main" id="{5282250D-037D-49B3-8B7D-EDB79D667A2B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4083;p54">
                <a:extLst>
                  <a:ext uri="{FF2B5EF4-FFF2-40B4-BE49-F238E27FC236}">
                    <a16:creationId xmlns:a16="http://schemas.microsoft.com/office/drawing/2014/main" id="{CAF66C08-2032-4B58-999E-A911F6D38657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4084;p54">
                <a:extLst>
                  <a:ext uri="{FF2B5EF4-FFF2-40B4-BE49-F238E27FC236}">
                    <a16:creationId xmlns:a16="http://schemas.microsoft.com/office/drawing/2014/main" id="{5DE8CB6A-93BD-412B-8FDE-04B47CDB6414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4085;p54">
                <a:extLst>
                  <a:ext uri="{FF2B5EF4-FFF2-40B4-BE49-F238E27FC236}">
                    <a16:creationId xmlns:a16="http://schemas.microsoft.com/office/drawing/2014/main" id="{152F89CA-918A-42D7-9358-F2CBC3CE16E0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4086;p54">
                <a:extLst>
                  <a:ext uri="{FF2B5EF4-FFF2-40B4-BE49-F238E27FC236}">
                    <a16:creationId xmlns:a16="http://schemas.microsoft.com/office/drawing/2014/main" id="{BB102C7A-7B43-44CE-ABD1-4A1AB0F3149D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4087;p54">
                <a:extLst>
                  <a:ext uri="{FF2B5EF4-FFF2-40B4-BE49-F238E27FC236}">
                    <a16:creationId xmlns:a16="http://schemas.microsoft.com/office/drawing/2014/main" id="{458FB96A-35DE-4B32-B5EF-A78EAB1D8F22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4088;p54">
                <a:extLst>
                  <a:ext uri="{FF2B5EF4-FFF2-40B4-BE49-F238E27FC236}">
                    <a16:creationId xmlns:a16="http://schemas.microsoft.com/office/drawing/2014/main" id="{CBF6A7C5-8199-4350-A5B9-CCFA41EB5432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4089;p54">
                <a:extLst>
                  <a:ext uri="{FF2B5EF4-FFF2-40B4-BE49-F238E27FC236}">
                    <a16:creationId xmlns:a16="http://schemas.microsoft.com/office/drawing/2014/main" id="{629107A8-271F-4E51-9945-D247E64409C4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4090;p54">
                <a:extLst>
                  <a:ext uri="{FF2B5EF4-FFF2-40B4-BE49-F238E27FC236}">
                    <a16:creationId xmlns:a16="http://schemas.microsoft.com/office/drawing/2014/main" id="{34AEC1B6-D490-401F-B74E-E7B1A5615AB9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4091;p54">
                <a:extLst>
                  <a:ext uri="{FF2B5EF4-FFF2-40B4-BE49-F238E27FC236}">
                    <a16:creationId xmlns:a16="http://schemas.microsoft.com/office/drawing/2014/main" id="{FB05B3A3-1694-450B-86FE-FD309C742598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4092;p54">
                <a:extLst>
                  <a:ext uri="{FF2B5EF4-FFF2-40B4-BE49-F238E27FC236}">
                    <a16:creationId xmlns:a16="http://schemas.microsoft.com/office/drawing/2014/main" id="{F6DA7D84-E80F-4B27-8F8C-675AD0AA26DF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4093;p54">
                <a:extLst>
                  <a:ext uri="{FF2B5EF4-FFF2-40B4-BE49-F238E27FC236}">
                    <a16:creationId xmlns:a16="http://schemas.microsoft.com/office/drawing/2014/main" id="{DCE39069-D404-4A10-AF1A-171379307E05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4094;p54">
                <a:extLst>
                  <a:ext uri="{FF2B5EF4-FFF2-40B4-BE49-F238E27FC236}">
                    <a16:creationId xmlns:a16="http://schemas.microsoft.com/office/drawing/2014/main" id="{A3154DD8-6867-4DF7-A32B-C9EBAB04D32D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4095;p54">
                <a:extLst>
                  <a:ext uri="{FF2B5EF4-FFF2-40B4-BE49-F238E27FC236}">
                    <a16:creationId xmlns:a16="http://schemas.microsoft.com/office/drawing/2014/main" id="{8CEBAE4F-5D9C-4B9F-8CC1-2065CCF01F25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4096;p54">
                <a:extLst>
                  <a:ext uri="{FF2B5EF4-FFF2-40B4-BE49-F238E27FC236}">
                    <a16:creationId xmlns:a16="http://schemas.microsoft.com/office/drawing/2014/main" id="{6A448D87-24AF-4379-A0A3-557E088F59E0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4097;p54">
                <a:extLst>
                  <a:ext uri="{FF2B5EF4-FFF2-40B4-BE49-F238E27FC236}">
                    <a16:creationId xmlns:a16="http://schemas.microsoft.com/office/drawing/2014/main" id="{27CE0E93-9023-4EB5-9BBE-E0D8DA95CD32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4098;p54">
                <a:extLst>
                  <a:ext uri="{FF2B5EF4-FFF2-40B4-BE49-F238E27FC236}">
                    <a16:creationId xmlns:a16="http://schemas.microsoft.com/office/drawing/2014/main" id="{2F6D5F32-957A-4D9A-8617-832D68843FAD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4099;p54">
                <a:extLst>
                  <a:ext uri="{FF2B5EF4-FFF2-40B4-BE49-F238E27FC236}">
                    <a16:creationId xmlns:a16="http://schemas.microsoft.com/office/drawing/2014/main" id="{5F5C1F14-CE2E-446B-986F-C8D2A2A6AC24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4100;p54">
                <a:extLst>
                  <a:ext uri="{FF2B5EF4-FFF2-40B4-BE49-F238E27FC236}">
                    <a16:creationId xmlns:a16="http://schemas.microsoft.com/office/drawing/2014/main" id="{850C0C2B-CB09-406A-9153-6F741B8592FF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" name="Title 1">
              <a:extLst>
                <a:ext uri="{FF2B5EF4-FFF2-40B4-BE49-F238E27FC236}">
                  <a16:creationId xmlns:a16="http://schemas.microsoft.com/office/drawing/2014/main" id="{ED30B8CB-9CE0-4B57-80C7-F7A5F8E1ABBB}"/>
                </a:ext>
              </a:extLst>
            </p:cNvPr>
            <p:cNvSpPr txBox="1">
              <a:spLocks/>
            </p:cNvSpPr>
            <p:nvPr/>
          </p:nvSpPr>
          <p:spPr>
            <a:xfrm>
              <a:off x="-3614676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นายเตชินท์ ไชยสมบูรณ์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264" name="Picture 263">
              <a:extLst>
                <a:ext uri="{FF2B5EF4-FFF2-40B4-BE49-F238E27FC236}">
                  <a16:creationId xmlns:a16="http://schemas.microsoft.com/office/drawing/2014/main" id="{90812082-DAF8-411C-833B-C5046931EB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8155"/>
            <a:stretch/>
          </p:blipFill>
          <p:spPr>
            <a:xfrm>
              <a:off x="-3177170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684902B-C7C5-47BD-B141-4BCE1661FE5C}"/>
              </a:ext>
            </a:extLst>
          </p:cNvPr>
          <p:cNvGrpSpPr/>
          <p:nvPr/>
        </p:nvGrpSpPr>
        <p:grpSpPr>
          <a:xfrm>
            <a:off x="-7383588" y="1610216"/>
            <a:ext cx="3060517" cy="2954577"/>
            <a:chOff x="-7383588" y="1610216"/>
            <a:chExt cx="3060517" cy="2954577"/>
          </a:xfrm>
        </p:grpSpPr>
        <p:sp>
          <p:nvSpPr>
            <p:cNvPr id="222" name="Rectangle: Rounded Corners 221">
              <a:extLst>
                <a:ext uri="{FF2B5EF4-FFF2-40B4-BE49-F238E27FC236}">
                  <a16:creationId xmlns:a16="http://schemas.microsoft.com/office/drawing/2014/main" id="{A5487B03-6B0B-4127-A782-70F9CA69379C}"/>
                </a:ext>
              </a:extLst>
            </p:cNvPr>
            <p:cNvSpPr/>
            <p:nvPr/>
          </p:nvSpPr>
          <p:spPr>
            <a:xfrm>
              <a:off x="-7383588" y="1610216"/>
              <a:ext cx="2380450" cy="2954577"/>
            </a:xfrm>
            <a:prstGeom prst="roundRect">
              <a:avLst>
                <a:gd name="adj" fmla="val 8624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: Rounded Corners 222">
              <a:extLst>
                <a:ext uri="{FF2B5EF4-FFF2-40B4-BE49-F238E27FC236}">
                  <a16:creationId xmlns:a16="http://schemas.microsoft.com/office/drawing/2014/main" id="{0EBDE237-1F6B-414B-9F76-4487A04CBD22}"/>
                </a:ext>
              </a:extLst>
            </p:cNvPr>
            <p:cNvSpPr/>
            <p:nvPr/>
          </p:nvSpPr>
          <p:spPr>
            <a:xfrm>
              <a:off x="-7321261" y="1695558"/>
              <a:ext cx="2255796" cy="2799859"/>
            </a:xfrm>
            <a:prstGeom prst="roundRect">
              <a:avLst>
                <a:gd name="adj" fmla="val 86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4" name="Google Shape;4062;p54">
              <a:extLst>
                <a:ext uri="{FF2B5EF4-FFF2-40B4-BE49-F238E27FC236}">
                  <a16:creationId xmlns:a16="http://schemas.microsoft.com/office/drawing/2014/main" id="{B43245E3-690A-4A9A-85E3-DCCA5584DCE0}"/>
                </a:ext>
              </a:extLst>
            </p:cNvPr>
            <p:cNvGrpSpPr/>
            <p:nvPr/>
          </p:nvGrpSpPr>
          <p:grpSpPr>
            <a:xfrm>
              <a:off x="-5170691" y="3346498"/>
              <a:ext cx="847620" cy="1214664"/>
              <a:chOff x="4690219" y="2818122"/>
              <a:chExt cx="1048095" cy="1501952"/>
            </a:xfrm>
          </p:grpSpPr>
          <p:sp>
            <p:nvSpPr>
              <p:cNvPr id="225" name="Google Shape;4063;p54">
                <a:extLst>
                  <a:ext uri="{FF2B5EF4-FFF2-40B4-BE49-F238E27FC236}">
                    <a16:creationId xmlns:a16="http://schemas.microsoft.com/office/drawing/2014/main" id="{843387C3-824E-4120-9DF2-D86F64689B57}"/>
                  </a:ext>
                </a:extLst>
              </p:cNvPr>
              <p:cNvSpPr/>
              <p:nvPr/>
            </p:nvSpPr>
            <p:spPr>
              <a:xfrm>
                <a:off x="5230633" y="3075450"/>
                <a:ext cx="318177" cy="725252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42431" extrusionOk="0">
                    <a:moveTo>
                      <a:pt x="11497" y="1"/>
                    </a:moveTo>
                    <a:lnTo>
                      <a:pt x="10266" y="138"/>
                    </a:lnTo>
                    <a:lnTo>
                      <a:pt x="9171" y="548"/>
                    </a:lnTo>
                    <a:lnTo>
                      <a:pt x="8212" y="1233"/>
                    </a:lnTo>
                    <a:lnTo>
                      <a:pt x="7528" y="2054"/>
                    </a:lnTo>
                    <a:lnTo>
                      <a:pt x="6844" y="3012"/>
                    </a:lnTo>
                    <a:lnTo>
                      <a:pt x="6296" y="3970"/>
                    </a:lnTo>
                    <a:lnTo>
                      <a:pt x="5886" y="5065"/>
                    </a:lnTo>
                    <a:lnTo>
                      <a:pt x="5338" y="7255"/>
                    </a:lnTo>
                    <a:lnTo>
                      <a:pt x="4380" y="12867"/>
                    </a:lnTo>
                    <a:lnTo>
                      <a:pt x="3422" y="18342"/>
                    </a:lnTo>
                    <a:lnTo>
                      <a:pt x="1780" y="29565"/>
                    </a:lnTo>
                    <a:lnTo>
                      <a:pt x="821" y="35861"/>
                    </a:lnTo>
                    <a:lnTo>
                      <a:pt x="411" y="39146"/>
                    </a:lnTo>
                    <a:lnTo>
                      <a:pt x="274" y="40652"/>
                    </a:lnTo>
                    <a:lnTo>
                      <a:pt x="0" y="42157"/>
                    </a:lnTo>
                    <a:lnTo>
                      <a:pt x="137" y="42431"/>
                    </a:lnTo>
                    <a:lnTo>
                      <a:pt x="411" y="42431"/>
                    </a:lnTo>
                    <a:lnTo>
                      <a:pt x="548" y="42294"/>
                    </a:lnTo>
                    <a:lnTo>
                      <a:pt x="1095" y="39557"/>
                    </a:lnTo>
                    <a:lnTo>
                      <a:pt x="1506" y="36819"/>
                    </a:lnTo>
                    <a:lnTo>
                      <a:pt x="2190" y="31481"/>
                    </a:lnTo>
                    <a:lnTo>
                      <a:pt x="3833" y="20805"/>
                    </a:lnTo>
                    <a:lnTo>
                      <a:pt x="5475" y="10129"/>
                    </a:lnTo>
                    <a:lnTo>
                      <a:pt x="5886" y="7666"/>
                    </a:lnTo>
                    <a:lnTo>
                      <a:pt x="6023" y="6434"/>
                    </a:lnTo>
                    <a:lnTo>
                      <a:pt x="6296" y="5339"/>
                    </a:lnTo>
                    <a:lnTo>
                      <a:pt x="6707" y="4107"/>
                    </a:lnTo>
                    <a:lnTo>
                      <a:pt x="7254" y="3149"/>
                    </a:lnTo>
                    <a:lnTo>
                      <a:pt x="7939" y="2191"/>
                    </a:lnTo>
                    <a:lnTo>
                      <a:pt x="8897" y="1370"/>
                    </a:lnTo>
                    <a:lnTo>
                      <a:pt x="9444" y="959"/>
                    </a:lnTo>
                    <a:lnTo>
                      <a:pt x="9992" y="685"/>
                    </a:lnTo>
                    <a:lnTo>
                      <a:pt x="10676" y="548"/>
                    </a:lnTo>
                    <a:lnTo>
                      <a:pt x="11360" y="412"/>
                    </a:lnTo>
                    <a:lnTo>
                      <a:pt x="12592" y="412"/>
                    </a:lnTo>
                    <a:lnTo>
                      <a:pt x="13277" y="548"/>
                    </a:lnTo>
                    <a:lnTo>
                      <a:pt x="13824" y="822"/>
                    </a:lnTo>
                    <a:lnTo>
                      <a:pt x="15193" y="1506"/>
                    </a:lnTo>
                    <a:lnTo>
                      <a:pt x="16288" y="2191"/>
                    </a:lnTo>
                    <a:lnTo>
                      <a:pt x="17383" y="3149"/>
                    </a:lnTo>
                    <a:lnTo>
                      <a:pt x="18478" y="3970"/>
                    </a:lnTo>
                    <a:lnTo>
                      <a:pt x="18615" y="3970"/>
                    </a:lnTo>
                    <a:lnTo>
                      <a:pt x="16835" y="2328"/>
                    </a:lnTo>
                    <a:lnTo>
                      <a:pt x="15877" y="1506"/>
                    </a:lnTo>
                    <a:lnTo>
                      <a:pt x="14782" y="959"/>
                    </a:lnTo>
                    <a:lnTo>
                      <a:pt x="13824" y="412"/>
                    </a:lnTo>
                    <a:lnTo>
                      <a:pt x="1259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4064;p54">
                <a:extLst>
                  <a:ext uri="{FF2B5EF4-FFF2-40B4-BE49-F238E27FC236}">
                    <a16:creationId xmlns:a16="http://schemas.microsoft.com/office/drawing/2014/main" id="{DDC3C269-2231-4D0B-B73B-AE086055995E}"/>
                  </a:ext>
                </a:extLst>
              </p:cNvPr>
              <p:cNvSpPr/>
              <p:nvPr/>
            </p:nvSpPr>
            <p:spPr>
              <a:xfrm>
                <a:off x="5373338" y="2998260"/>
                <a:ext cx="364976" cy="411758"/>
              </a:xfrm>
              <a:custGeom>
                <a:avLst/>
                <a:gdLst/>
                <a:ahLst/>
                <a:cxnLst/>
                <a:rect l="l" t="t" r="r" b="b"/>
                <a:pathLst>
                  <a:path w="21353" h="24090" extrusionOk="0">
                    <a:moveTo>
                      <a:pt x="9992" y="0"/>
                    </a:moveTo>
                    <a:lnTo>
                      <a:pt x="9171" y="137"/>
                    </a:lnTo>
                    <a:lnTo>
                      <a:pt x="8349" y="411"/>
                    </a:lnTo>
                    <a:lnTo>
                      <a:pt x="7665" y="821"/>
                    </a:lnTo>
                    <a:lnTo>
                      <a:pt x="7254" y="1369"/>
                    </a:lnTo>
                    <a:lnTo>
                      <a:pt x="6844" y="2190"/>
                    </a:lnTo>
                    <a:lnTo>
                      <a:pt x="6570" y="3011"/>
                    </a:lnTo>
                    <a:lnTo>
                      <a:pt x="6570" y="4106"/>
                    </a:lnTo>
                    <a:lnTo>
                      <a:pt x="6844" y="5064"/>
                    </a:lnTo>
                    <a:lnTo>
                      <a:pt x="7254" y="6296"/>
                    </a:lnTo>
                    <a:lnTo>
                      <a:pt x="6570" y="6022"/>
                    </a:lnTo>
                    <a:lnTo>
                      <a:pt x="5749" y="5886"/>
                    </a:lnTo>
                    <a:lnTo>
                      <a:pt x="4791" y="5886"/>
                    </a:lnTo>
                    <a:lnTo>
                      <a:pt x="3696" y="6022"/>
                    </a:lnTo>
                    <a:lnTo>
                      <a:pt x="2601" y="6296"/>
                    </a:lnTo>
                    <a:lnTo>
                      <a:pt x="2053" y="6570"/>
                    </a:lnTo>
                    <a:lnTo>
                      <a:pt x="1506" y="6981"/>
                    </a:lnTo>
                    <a:lnTo>
                      <a:pt x="1095" y="7391"/>
                    </a:lnTo>
                    <a:lnTo>
                      <a:pt x="548" y="7939"/>
                    </a:lnTo>
                    <a:lnTo>
                      <a:pt x="274" y="8623"/>
                    </a:lnTo>
                    <a:lnTo>
                      <a:pt x="0" y="9307"/>
                    </a:lnTo>
                    <a:lnTo>
                      <a:pt x="0" y="10265"/>
                    </a:lnTo>
                    <a:lnTo>
                      <a:pt x="0" y="11224"/>
                    </a:lnTo>
                    <a:lnTo>
                      <a:pt x="274" y="12182"/>
                    </a:lnTo>
                    <a:lnTo>
                      <a:pt x="822" y="13277"/>
                    </a:lnTo>
                    <a:lnTo>
                      <a:pt x="1506" y="14372"/>
                    </a:lnTo>
                    <a:lnTo>
                      <a:pt x="2464" y="15467"/>
                    </a:lnTo>
                    <a:lnTo>
                      <a:pt x="3696" y="16698"/>
                    </a:lnTo>
                    <a:lnTo>
                      <a:pt x="5201" y="17793"/>
                    </a:lnTo>
                    <a:lnTo>
                      <a:pt x="7118" y="18888"/>
                    </a:lnTo>
                    <a:lnTo>
                      <a:pt x="9171" y="20120"/>
                    </a:lnTo>
                    <a:lnTo>
                      <a:pt x="11634" y="21215"/>
                    </a:lnTo>
                    <a:lnTo>
                      <a:pt x="14509" y="22173"/>
                    </a:lnTo>
                    <a:lnTo>
                      <a:pt x="17657" y="23131"/>
                    </a:lnTo>
                    <a:lnTo>
                      <a:pt x="21352" y="24090"/>
                    </a:lnTo>
                    <a:lnTo>
                      <a:pt x="21078" y="21763"/>
                    </a:lnTo>
                    <a:lnTo>
                      <a:pt x="20668" y="19436"/>
                    </a:lnTo>
                    <a:lnTo>
                      <a:pt x="20257" y="17109"/>
                    </a:lnTo>
                    <a:lnTo>
                      <a:pt x="19573" y="14782"/>
                    </a:lnTo>
                    <a:lnTo>
                      <a:pt x="19025" y="12455"/>
                    </a:lnTo>
                    <a:lnTo>
                      <a:pt x="18204" y="10129"/>
                    </a:lnTo>
                    <a:lnTo>
                      <a:pt x="17383" y="7939"/>
                    </a:lnTo>
                    <a:lnTo>
                      <a:pt x="16425" y="5749"/>
                    </a:lnTo>
                    <a:lnTo>
                      <a:pt x="15604" y="4106"/>
                    </a:lnTo>
                    <a:lnTo>
                      <a:pt x="14646" y="2874"/>
                    </a:lnTo>
                    <a:lnTo>
                      <a:pt x="13687" y="1779"/>
                    </a:lnTo>
                    <a:lnTo>
                      <a:pt x="12729" y="958"/>
                    </a:lnTo>
                    <a:lnTo>
                      <a:pt x="11771" y="411"/>
                    </a:lnTo>
                    <a:lnTo>
                      <a:pt x="10813" y="137"/>
                    </a:lnTo>
                    <a:lnTo>
                      <a:pt x="999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4065;p54">
                <a:extLst>
                  <a:ext uri="{FF2B5EF4-FFF2-40B4-BE49-F238E27FC236}">
                    <a16:creationId xmlns:a16="http://schemas.microsoft.com/office/drawing/2014/main" id="{C1DD9EBF-338B-419D-ADB5-5DFEEEF34917}"/>
                  </a:ext>
                </a:extLst>
              </p:cNvPr>
              <p:cNvSpPr/>
              <p:nvPr/>
            </p:nvSpPr>
            <p:spPr>
              <a:xfrm>
                <a:off x="5457553" y="3101191"/>
                <a:ext cx="259703" cy="287769"/>
              </a:xfrm>
              <a:custGeom>
                <a:avLst/>
                <a:gdLst/>
                <a:ahLst/>
                <a:cxnLst/>
                <a:rect l="l" t="t" r="r" b="b"/>
                <a:pathLst>
                  <a:path w="15194" h="16836" extrusionOk="0">
                    <a:moveTo>
                      <a:pt x="2054" y="7665"/>
                    </a:moveTo>
                    <a:lnTo>
                      <a:pt x="1" y="7939"/>
                    </a:lnTo>
                    <a:lnTo>
                      <a:pt x="2054" y="7665"/>
                    </a:lnTo>
                    <a:close/>
                    <a:moveTo>
                      <a:pt x="8076" y="0"/>
                    </a:moveTo>
                    <a:lnTo>
                      <a:pt x="7665" y="1506"/>
                    </a:lnTo>
                    <a:lnTo>
                      <a:pt x="7529" y="3012"/>
                    </a:lnTo>
                    <a:lnTo>
                      <a:pt x="7392" y="4517"/>
                    </a:lnTo>
                    <a:lnTo>
                      <a:pt x="7255" y="6023"/>
                    </a:lnTo>
                    <a:lnTo>
                      <a:pt x="6023" y="4654"/>
                    </a:lnTo>
                    <a:lnTo>
                      <a:pt x="3012" y="1506"/>
                    </a:lnTo>
                    <a:lnTo>
                      <a:pt x="3012" y="1506"/>
                    </a:lnTo>
                    <a:lnTo>
                      <a:pt x="5476" y="4380"/>
                    </a:lnTo>
                    <a:lnTo>
                      <a:pt x="7939" y="7255"/>
                    </a:lnTo>
                    <a:lnTo>
                      <a:pt x="6023" y="7255"/>
                    </a:lnTo>
                    <a:lnTo>
                      <a:pt x="4107" y="7392"/>
                    </a:lnTo>
                    <a:lnTo>
                      <a:pt x="2054" y="7665"/>
                    </a:lnTo>
                    <a:lnTo>
                      <a:pt x="8076" y="7665"/>
                    </a:lnTo>
                    <a:lnTo>
                      <a:pt x="10677" y="10813"/>
                    </a:lnTo>
                    <a:lnTo>
                      <a:pt x="9582" y="10813"/>
                    </a:lnTo>
                    <a:lnTo>
                      <a:pt x="7665" y="10950"/>
                    </a:lnTo>
                    <a:lnTo>
                      <a:pt x="5749" y="11087"/>
                    </a:lnTo>
                    <a:lnTo>
                      <a:pt x="3970" y="11498"/>
                    </a:lnTo>
                    <a:lnTo>
                      <a:pt x="5886" y="11361"/>
                    </a:lnTo>
                    <a:lnTo>
                      <a:pt x="7665" y="11224"/>
                    </a:lnTo>
                    <a:lnTo>
                      <a:pt x="10950" y="11224"/>
                    </a:lnTo>
                    <a:lnTo>
                      <a:pt x="12593" y="13277"/>
                    </a:lnTo>
                    <a:lnTo>
                      <a:pt x="13825" y="15056"/>
                    </a:lnTo>
                    <a:lnTo>
                      <a:pt x="14509" y="16014"/>
                    </a:lnTo>
                    <a:lnTo>
                      <a:pt x="15193" y="16836"/>
                    </a:lnTo>
                    <a:lnTo>
                      <a:pt x="15193" y="16699"/>
                    </a:lnTo>
                    <a:lnTo>
                      <a:pt x="14235" y="15056"/>
                    </a:lnTo>
                    <a:lnTo>
                      <a:pt x="13140" y="13551"/>
                    </a:lnTo>
                    <a:lnTo>
                      <a:pt x="12319" y="12319"/>
                    </a:lnTo>
                    <a:lnTo>
                      <a:pt x="12456" y="12045"/>
                    </a:lnTo>
                    <a:lnTo>
                      <a:pt x="12456" y="11498"/>
                    </a:lnTo>
                    <a:lnTo>
                      <a:pt x="12593" y="10403"/>
                    </a:lnTo>
                    <a:lnTo>
                      <a:pt x="12867" y="9308"/>
                    </a:lnTo>
                    <a:lnTo>
                      <a:pt x="13140" y="8076"/>
                    </a:lnTo>
                    <a:lnTo>
                      <a:pt x="13003" y="8076"/>
                    </a:lnTo>
                    <a:lnTo>
                      <a:pt x="12867" y="8760"/>
                    </a:lnTo>
                    <a:lnTo>
                      <a:pt x="12730" y="9308"/>
                    </a:lnTo>
                    <a:lnTo>
                      <a:pt x="12456" y="10403"/>
                    </a:lnTo>
                    <a:lnTo>
                      <a:pt x="12182" y="11498"/>
                    </a:lnTo>
                    <a:lnTo>
                      <a:pt x="12045" y="12045"/>
                    </a:lnTo>
                    <a:lnTo>
                      <a:pt x="10950" y="10540"/>
                    </a:lnTo>
                    <a:lnTo>
                      <a:pt x="9308" y="8350"/>
                    </a:lnTo>
                    <a:lnTo>
                      <a:pt x="7665" y="6433"/>
                    </a:lnTo>
                    <a:lnTo>
                      <a:pt x="7665" y="6297"/>
                    </a:lnTo>
                    <a:lnTo>
                      <a:pt x="7802" y="3149"/>
                    </a:lnTo>
                    <a:lnTo>
                      <a:pt x="7939" y="1643"/>
                    </a:lnTo>
                    <a:lnTo>
                      <a:pt x="821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4066;p54">
                <a:extLst>
                  <a:ext uri="{FF2B5EF4-FFF2-40B4-BE49-F238E27FC236}">
                    <a16:creationId xmlns:a16="http://schemas.microsoft.com/office/drawing/2014/main" id="{34EB4081-9BC3-4261-9946-0447C57DC9F4}"/>
                  </a:ext>
                </a:extLst>
              </p:cNvPr>
              <p:cNvSpPr/>
              <p:nvPr/>
            </p:nvSpPr>
            <p:spPr>
              <a:xfrm>
                <a:off x="5455211" y="3183064"/>
                <a:ext cx="74882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138" extrusionOk="0">
                    <a:moveTo>
                      <a:pt x="1" y="1"/>
                    </a:moveTo>
                    <a:lnTo>
                      <a:pt x="1" y="138"/>
                    </a:lnTo>
                    <a:lnTo>
                      <a:pt x="2191" y="1"/>
                    </a:lnTo>
                    <a:close/>
                    <a:moveTo>
                      <a:pt x="2191" y="1"/>
                    </a:moveTo>
                    <a:lnTo>
                      <a:pt x="4381" y="138"/>
                    </a:lnTo>
                    <a:lnTo>
                      <a:pt x="3286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4067;p54">
                <a:extLst>
                  <a:ext uri="{FF2B5EF4-FFF2-40B4-BE49-F238E27FC236}">
                    <a16:creationId xmlns:a16="http://schemas.microsoft.com/office/drawing/2014/main" id="{2F268A83-4CD0-4D57-8667-6A7A49F92001}"/>
                  </a:ext>
                </a:extLst>
              </p:cNvPr>
              <p:cNvSpPr/>
              <p:nvPr/>
            </p:nvSpPr>
            <p:spPr>
              <a:xfrm>
                <a:off x="5633007" y="3176057"/>
                <a:ext cx="11725" cy="7019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107" extrusionOk="0">
                    <a:moveTo>
                      <a:pt x="548" y="0"/>
                    </a:moveTo>
                    <a:lnTo>
                      <a:pt x="275" y="2053"/>
                    </a:lnTo>
                    <a:lnTo>
                      <a:pt x="138" y="3148"/>
                    </a:lnTo>
                    <a:lnTo>
                      <a:pt x="1" y="4107"/>
                    </a:lnTo>
                    <a:lnTo>
                      <a:pt x="138" y="4107"/>
                    </a:lnTo>
                    <a:lnTo>
                      <a:pt x="275" y="3148"/>
                    </a:lnTo>
                    <a:lnTo>
                      <a:pt x="412" y="219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4068;p54">
                <a:extLst>
                  <a:ext uri="{FF2B5EF4-FFF2-40B4-BE49-F238E27FC236}">
                    <a16:creationId xmlns:a16="http://schemas.microsoft.com/office/drawing/2014/main" id="{B17D89F1-AEA6-47AE-AF91-1798EBE0365B}"/>
                  </a:ext>
                </a:extLst>
              </p:cNvPr>
              <p:cNvSpPr/>
              <p:nvPr/>
            </p:nvSpPr>
            <p:spPr>
              <a:xfrm>
                <a:off x="5604941" y="3080133"/>
                <a:ext cx="11708" cy="72541"/>
              </a:xfrm>
              <a:custGeom>
                <a:avLst/>
                <a:gdLst/>
                <a:ahLst/>
                <a:cxnLst/>
                <a:rect l="l" t="t" r="r" b="b"/>
                <a:pathLst>
                  <a:path w="685" h="4244" extrusionOk="0">
                    <a:moveTo>
                      <a:pt x="685" y="1"/>
                    </a:moveTo>
                    <a:lnTo>
                      <a:pt x="137" y="2054"/>
                    </a:lnTo>
                    <a:lnTo>
                      <a:pt x="1" y="3149"/>
                    </a:lnTo>
                    <a:lnTo>
                      <a:pt x="1" y="4244"/>
                    </a:lnTo>
                    <a:lnTo>
                      <a:pt x="137" y="3149"/>
                    </a:lnTo>
                    <a:lnTo>
                      <a:pt x="274" y="2191"/>
                    </a:lnTo>
                    <a:lnTo>
                      <a:pt x="685" y="138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4069;p54">
                <a:extLst>
                  <a:ext uri="{FF2B5EF4-FFF2-40B4-BE49-F238E27FC236}">
                    <a16:creationId xmlns:a16="http://schemas.microsoft.com/office/drawing/2014/main" id="{BD3D1D8C-1200-4000-8C1E-BF3D1658E0F7}"/>
                  </a:ext>
                </a:extLst>
              </p:cNvPr>
              <p:cNvSpPr/>
              <p:nvPr/>
            </p:nvSpPr>
            <p:spPr>
              <a:xfrm>
                <a:off x="4994346" y="3363219"/>
                <a:ext cx="175472" cy="493631"/>
              </a:xfrm>
              <a:custGeom>
                <a:avLst/>
                <a:gdLst/>
                <a:ahLst/>
                <a:cxnLst/>
                <a:rect l="l" t="t" r="r" b="b"/>
                <a:pathLst>
                  <a:path w="10266" h="28880" extrusionOk="0">
                    <a:moveTo>
                      <a:pt x="4106" y="0"/>
                    </a:moveTo>
                    <a:lnTo>
                      <a:pt x="3285" y="137"/>
                    </a:lnTo>
                    <a:lnTo>
                      <a:pt x="2601" y="411"/>
                    </a:lnTo>
                    <a:lnTo>
                      <a:pt x="1916" y="958"/>
                    </a:lnTo>
                    <a:lnTo>
                      <a:pt x="1369" y="1506"/>
                    </a:lnTo>
                    <a:lnTo>
                      <a:pt x="821" y="2190"/>
                    </a:lnTo>
                    <a:lnTo>
                      <a:pt x="0" y="3559"/>
                    </a:lnTo>
                    <a:lnTo>
                      <a:pt x="0" y="3696"/>
                    </a:lnTo>
                    <a:lnTo>
                      <a:pt x="137" y="3696"/>
                    </a:lnTo>
                    <a:lnTo>
                      <a:pt x="685" y="2738"/>
                    </a:lnTo>
                    <a:lnTo>
                      <a:pt x="1643" y="1779"/>
                    </a:lnTo>
                    <a:lnTo>
                      <a:pt x="2190" y="1232"/>
                    </a:lnTo>
                    <a:lnTo>
                      <a:pt x="2738" y="958"/>
                    </a:lnTo>
                    <a:lnTo>
                      <a:pt x="3422" y="684"/>
                    </a:lnTo>
                    <a:lnTo>
                      <a:pt x="4106" y="548"/>
                    </a:lnTo>
                    <a:lnTo>
                      <a:pt x="4517" y="684"/>
                    </a:lnTo>
                    <a:lnTo>
                      <a:pt x="4928" y="821"/>
                    </a:lnTo>
                    <a:lnTo>
                      <a:pt x="5338" y="1095"/>
                    </a:lnTo>
                    <a:lnTo>
                      <a:pt x="5749" y="1506"/>
                    </a:lnTo>
                    <a:lnTo>
                      <a:pt x="6023" y="2053"/>
                    </a:lnTo>
                    <a:lnTo>
                      <a:pt x="6296" y="2601"/>
                    </a:lnTo>
                    <a:lnTo>
                      <a:pt x="6570" y="3559"/>
                    </a:lnTo>
                    <a:lnTo>
                      <a:pt x="6844" y="4517"/>
                    </a:lnTo>
                    <a:lnTo>
                      <a:pt x="7391" y="7665"/>
                    </a:lnTo>
                    <a:lnTo>
                      <a:pt x="7939" y="11360"/>
                    </a:lnTo>
                    <a:lnTo>
                      <a:pt x="8760" y="19025"/>
                    </a:lnTo>
                    <a:lnTo>
                      <a:pt x="9718" y="28469"/>
                    </a:lnTo>
                    <a:lnTo>
                      <a:pt x="9855" y="28743"/>
                    </a:lnTo>
                    <a:lnTo>
                      <a:pt x="9992" y="28880"/>
                    </a:lnTo>
                    <a:lnTo>
                      <a:pt x="10129" y="28743"/>
                    </a:lnTo>
                    <a:lnTo>
                      <a:pt x="10266" y="28469"/>
                    </a:lnTo>
                    <a:lnTo>
                      <a:pt x="10129" y="26553"/>
                    </a:lnTo>
                    <a:lnTo>
                      <a:pt x="9992" y="24637"/>
                    </a:lnTo>
                    <a:lnTo>
                      <a:pt x="9581" y="20805"/>
                    </a:lnTo>
                    <a:lnTo>
                      <a:pt x="8760" y="13277"/>
                    </a:lnTo>
                    <a:lnTo>
                      <a:pt x="7665" y="5749"/>
                    </a:lnTo>
                    <a:lnTo>
                      <a:pt x="7391" y="3969"/>
                    </a:lnTo>
                    <a:lnTo>
                      <a:pt x="6844" y="2327"/>
                    </a:lnTo>
                    <a:lnTo>
                      <a:pt x="6570" y="1643"/>
                    </a:lnTo>
                    <a:lnTo>
                      <a:pt x="6159" y="1095"/>
                    </a:lnTo>
                    <a:lnTo>
                      <a:pt x="5612" y="548"/>
                    </a:lnTo>
                    <a:lnTo>
                      <a:pt x="4928" y="137"/>
                    </a:lnTo>
                    <a:lnTo>
                      <a:pt x="4106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4070;p54">
                <a:extLst>
                  <a:ext uri="{FF2B5EF4-FFF2-40B4-BE49-F238E27FC236}">
                    <a16:creationId xmlns:a16="http://schemas.microsoft.com/office/drawing/2014/main" id="{28D9234A-2EF0-4902-832A-A67A2C24C269}"/>
                  </a:ext>
                </a:extLst>
              </p:cNvPr>
              <p:cNvSpPr/>
              <p:nvPr/>
            </p:nvSpPr>
            <p:spPr>
              <a:xfrm>
                <a:off x="4825899" y="3328129"/>
                <a:ext cx="271395" cy="348584"/>
              </a:xfrm>
              <a:custGeom>
                <a:avLst/>
                <a:gdLst/>
                <a:ahLst/>
                <a:cxnLst/>
                <a:rect l="l" t="t" r="r" b="b"/>
                <a:pathLst>
                  <a:path w="15878" h="20394" extrusionOk="0">
                    <a:moveTo>
                      <a:pt x="9855" y="0"/>
                    </a:moveTo>
                    <a:lnTo>
                      <a:pt x="9445" y="137"/>
                    </a:lnTo>
                    <a:lnTo>
                      <a:pt x="8760" y="411"/>
                    </a:lnTo>
                    <a:lnTo>
                      <a:pt x="7939" y="958"/>
                    </a:lnTo>
                    <a:lnTo>
                      <a:pt x="6570" y="2190"/>
                    </a:lnTo>
                    <a:lnTo>
                      <a:pt x="5475" y="3559"/>
                    </a:lnTo>
                    <a:lnTo>
                      <a:pt x="4380" y="5064"/>
                    </a:lnTo>
                    <a:lnTo>
                      <a:pt x="3559" y="6570"/>
                    </a:lnTo>
                    <a:lnTo>
                      <a:pt x="2738" y="8212"/>
                    </a:lnTo>
                    <a:lnTo>
                      <a:pt x="2054" y="9855"/>
                    </a:lnTo>
                    <a:lnTo>
                      <a:pt x="1506" y="11497"/>
                    </a:lnTo>
                    <a:lnTo>
                      <a:pt x="1095" y="13003"/>
                    </a:lnTo>
                    <a:lnTo>
                      <a:pt x="548" y="15877"/>
                    </a:lnTo>
                    <a:lnTo>
                      <a:pt x="137" y="18341"/>
                    </a:lnTo>
                    <a:lnTo>
                      <a:pt x="1" y="20394"/>
                    </a:lnTo>
                    <a:lnTo>
                      <a:pt x="2190" y="19162"/>
                    </a:lnTo>
                    <a:lnTo>
                      <a:pt x="4380" y="17656"/>
                    </a:lnTo>
                    <a:lnTo>
                      <a:pt x="7118" y="15877"/>
                    </a:lnTo>
                    <a:lnTo>
                      <a:pt x="9718" y="13824"/>
                    </a:lnTo>
                    <a:lnTo>
                      <a:pt x="12319" y="11634"/>
                    </a:lnTo>
                    <a:lnTo>
                      <a:pt x="13277" y="10402"/>
                    </a:lnTo>
                    <a:lnTo>
                      <a:pt x="14235" y="9444"/>
                    </a:lnTo>
                    <a:lnTo>
                      <a:pt x="14919" y="8349"/>
                    </a:lnTo>
                    <a:lnTo>
                      <a:pt x="15330" y="7254"/>
                    </a:lnTo>
                    <a:lnTo>
                      <a:pt x="15741" y="6022"/>
                    </a:lnTo>
                    <a:lnTo>
                      <a:pt x="15878" y="4927"/>
                    </a:lnTo>
                    <a:lnTo>
                      <a:pt x="15878" y="4243"/>
                    </a:lnTo>
                    <a:lnTo>
                      <a:pt x="15604" y="3559"/>
                    </a:lnTo>
                    <a:lnTo>
                      <a:pt x="15330" y="3285"/>
                    </a:lnTo>
                    <a:lnTo>
                      <a:pt x="14919" y="3011"/>
                    </a:lnTo>
                    <a:lnTo>
                      <a:pt x="13824" y="3011"/>
                    </a:lnTo>
                    <a:lnTo>
                      <a:pt x="12730" y="3422"/>
                    </a:lnTo>
                    <a:lnTo>
                      <a:pt x="11635" y="3969"/>
                    </a:lnTo>
                    <a:lnTo>
                      <a:pt x="10540" y="4654"/>
                    </a:lnTo>
                    <a:lnTo>
                      <a:pt x="10540" y="4654"/>
                    </a:lnTo>
                    <a:lnTo>
                      <a:pt x="10813" y="3559"/>
                    </a:lnTo>
                    <a:lnTo>
                      <a:pt x="10950" y="2601"/>
                    </a:lnTo>
                    <a:lnTo>
                      <a:pt x="10950" y="1506"/>
                    </a:lnTo>
                    <a:lnTo>
                      <a:pt x="10950" y="958"/>
                    </a:lnTo>
                    <a:lnTo>
                      <a:pt x="10813" y="547"/>
                    </a:lnTo>
                    <a:lnTo>
                      <a:pt x="10540" y="274"/>
                    </a:lnTo>
                    <a:lnTo>
                      <a:pt x="10266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4071;p54">
                <a:extLst>
                  <a:ext uri="{FF2B5EF4-FFF2-40B4-BE49-F238E27FC236}">
                    <a16:creationId xmlns:a16="http://schemas.microsoft.com/office/drawing/2014/main" id="{66ED71E7-CA2A-4295-B9AD-A5FA363260C5}"/>
                  </a:ext>
                </a:extLst>
              </p:cNvPr>
              <p:cNvSpPr/>
              <p:nvPr/>
            </p:nvSpPr>
            <p:spPr>
              <a:xfrm>
                <a:off x="4842274" y="3391285"/>
                <a:ext cx="208238" cy="257362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5057" extrusionOk="0">
                    <a:moveTo>
                      <a:pt x="5612" y="1"/>
                    </a:moveTo>
                    <a:lnTo>
                      <a:pt x="5612" y="137"/>
                    </a:lnTo>
                    <a:lnTo>
                      <a:pt x="6160" y="2190"/>
                    </a:lnTo>
                    <a:lnTo>
                      <a:pt x="6707" y="4107"/>
                    </a:lnTo>
                    <a:lnTo>
                      <a:pt x="5202" y="6023"/>
                    </a:lnTo>
                    <a:lnTo>
                      <a:pt x="4928" y="5065"/>
                    </a:lnTo>
                    <a:lnTo>
                      <a:pt x="4517" y="4107"/>
                    </a:lnTo>
                    <a:lnTo>
                      <a:pt x="4517" y="3970"/>
                    </a:lnTo>
                    <a:lnTo>
                      <a:pt x="4380" y="4107"/>
                    </a:lnTo>
                    <a:lnTo>
                      <a:pt x="5065" y="6297"/>
                    </a:lnTo>
                    <a:lnTo>
                      <a:pt x="4107" y="7665"/>
                    </a:lnTo>
                    <a:lnTo>
                      <a:pt x="2601" y="10266"/>
                    </a:lnTo>
                    <a:lnTo>
                      <a:pt x="2464" y="10540"/>
                    </a:lnTo>
                    <a:lnTo>
                      <a:pt x="1" y="15056"/>
                    </a:lnTo>
                    <a:lnTo>
                      <a:pt x="1232" y="12866"/>
                    </a:lnTo>
                    <a:lnTo>
                      <a:pt x="2601" y="10676"/>
                    </a:lnTo>
                    <a:lnTo>
                      <a:pt x="3149" y="10540"/>
                    </a:lnTo>
                    <a:lnTo>
                      <a:pt x="3559" y="10540"/>
                    </a:lnTo>
                    <a:lnTo>
                      <a:pt x="4654" y="10266"/>
                    </a:lnTo>
                    <a:lnTo>
                      <a:pt x="6707" y="9718"/>
                    </a:lnTo>
                    <a:lnTo>
                      <a:pt x="4244" y="9992"/>
                    </a:lnTo>
                    <a:lnTo>
                      <a:pt x="3012" y="10266"/>
                    </a:lnTo>
                    <a:lnTo>
                      <a:pt x="4517" y="7939"/>
                    </a:lnTo>
                    <a:lnTo>
                      <a:pt x="6023" y="5886"/>
                    </a:lnTo>
                    <a:lnTo>
                      <a:pt x="7392" y="5612"/>
                    </a:lnTo>
                    <a:lnTo>
                      <a:pt x="9034" y="5202"/>
                    </a:lnTo>
                    <a:lnTo>
                      <a:pt x="12182" y="4654"/>
                    </a:lnTo>
                    <a:lnTo>
                      <a:pt x="12182" y="4654"/>
                    </a:lnTo>
                    <a:lnTo>
                      <a:pt x="8897" y="5065"/>
                    </a:lnTo>
                    <a:lnTo>
                      <a:pt x="7392" y="5339"/>
                    </a:lnTo>
                    <a:lnTo>
                      <a:pt x="6297" y="5475"/>
                    </a:lnTo>
                    <a:lnTo>
                      <a:pt x="9308" y="1232"/>
                    </a:lnTo>
                    <a:lnTo>
                      <a:pt x="9308" y="1096"/>
                    </a:lnTo>
                    <a:lnTo>
                      <a:pt x="9171" y="1096"/>
                    </a:lnTo>
                    <a:lnTo>
                      <a:pt x="8076" y="2464"/>
                    </a:lnTo>
                    <a:lnTo>
                      <a:pt x="6981" y="3833"/>
                    </a:lnTo>
                    <a:lnTo>
                      <a:pt x="6297" y="2054"/>
                    </a:lnTo>
                    <a:lnTo>
                      <a:pt x="5749" y="137"/>
                    </a:ln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4072;p54">
                <a:extLst>
                  <a:ext uri="{FF2B5EF4-FFF2-40B4-BE49-F238E27FC236}">
                    <a16:creationId xmlns:a16="http://schemas.microsoft.com/office/drawing/2014/main" id="{FE810F11-A119-4FC7-8AFC-9DCAF1580AF8}"/>
                  </a:ext>
                </a:extLst>
              </p:cNvPr>
              <p:cNvSpPr/>
              <p:nvPr/>
            </p:nvSpPr>
            <p:spPr>
              <a:xfrm>
                <a:off x="4898423" y="3449776"/>
                <a:ext cx="14050" cy="4445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601" extrusionOk="0">
                    <a:moveTo>
                      <a:pt x="137" y="0"/>
                    </a:moveTo>
                    <a:lnTo>
                      <a:pt x="1" y="137"/>
                    </a:lnTo>
                    <a:lnTo>
                      <a:pt x="274" y="1369"/>
                    </a:lnTo>
                    <a:lnTo>
                      <a:pt x="685" y="2601"/>
                    </a:lnTo>
                    <a:lnTo>
                      <a:pt x="822" y="2601"/>
                    </a:lnTo>
                    <a:lnTo>
                      <a:pt x="822" y="2464"/>
                    </a:lnTo>
                    <a:lnTo>
                      <a:pt x="685" y="1917"/>
                    </a:lnTo>
                    <a:lnTo>
                      <a:pt x="411" y="1369"/>
                    </a:lnTo>
                    <a:lnTo>
                      <a:pt x="137" y="137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4073;p54">
                <a:extLst>
                  <a:ext uri="{FF2B5EF4-FFF2-40B4-BE49-F238E27FC236}">
                    <a16:creationId xmlns:a16="http://schemas.microsoft.com/office/drawing/2014/main" id="{AAC24C2F-2AE3-4FEC-B517-11C2B5CDD42F}"/>
                  </a:ext>
                </a:extLst>
              </p:cNvPr>
              <p:cNvSpPr/>
              <p:nvPr/>
            </p:nvSpPr>
            <p:spPr>
              <a:xfrm>
                <a:off x="5008379" y="3440409"/>
                <a:ext cx="65516" cy="9384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549" extrusionOk="0">
                    <a:moveTo>
                      <a:pt x="3833" y="1"/>
                    </a:moveTo>
                    <a:lnTo>
                      <a:pt x="1917" y="138"/>
                    </a:lnTo>
                    <a:lnTo>
                      <a:pt x="0" y="411"/>
                    </a:lnTo>
                    <a:lnTo>
                      <a:pt x="0" y="548"/>
                    </a:lnTo>
                    <a:lnTo>
                      <a:pt x="1917" y="275"/>
                    </a:lnTo>
                    <a:lnTo>
                      <a:pt x="3833" y="138"/>
                    </a:lnTo>
                    <a:lnTo>
                      <a:pt x="3833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4074;p54">
                <a:extLst>
                  <a:ext uri="{FF2B5EF4-FFF2-40B4-BE49-F238E27FC236}">
                    <a16:creationId xmlns:a16="http://schemas.microsoft.com/office/drawing/2014/main" id="{11F17C03-5582-428C-B199-D66835739D2D}"/>
                  </a:ext>
                </a:extLst>
              </p:cNvPr>
              <p:cNvSpPr/>
              <p:nvPr/>
            </p:nvSpPr>
            <p:spPr>
              <a:xfrm>
                <a:off x="4926489" y="2944453"/>
                <a:ext cx="425808" cy="966205"/>
              </a:xfrm>
              <a:custGeom>
                <a:avLst/>
                <a:gdLst/>
                <a:ahLst/>
                <a:cxnLst/>
                <a:rect l="l" t="t" r="r" b="b"/>
                <a:pathLst>
                  <a:path w="24912" h="56528" extrusionOk="0">
                    <a:moveTo>
                      <a:pt x="12456" y="0"/>
                    </a:moveTo>
                    <a:lnTo>
                      <a:pt x="11635" y="137"/>
                    </a:lnTo>
                    <a:lnTo>
                      <a:pt x="10814" y="411"/>
                    </a:lnTo>
                    <a:lnTo>
                      <a:pt x="9993" y="684"/>
                    </a:lnTo>
                    <a:lnTo>
                      <a:pt x="9308" y="1232"/>
                    </a:lnTo>
                    <a:lnTo>
                      <a:pt x="7803" y="2190"/>
                    </a:lnTo>
                    <a:lnTo>
                      <a:pt x="6571" y="3422"/>
                    </a:lnTo>
                    <a:lnTo>
                      <a:pt x="3833" y="6159"/>
                    </a:lnTo>
                    <a:lnTo>
                      <a:pt x="1370" y="9170"/>
                    </a:lnTo>
                    <a:lnTo>
                      <a:pt x="1" y="10676"/>
                    </a:lnTo>
                    <a:lnTo>
                      <a:pt x="138" y="10676"/>
                    </a:lnTo>
                    <a:lnTo>
                      <a:pt x="2602" y="7802"/>
                    </a:lnTo>
                    <a:lnTo>
                      <a:pt x="5339" y="5064"/>
                    </a:lnTo>
                    <a:lnTo>
                      <a:pt x="6571" y="3833"/>
                    </a:lnTo>
                    <a:lnTo>
                      <a:pt x="7939" y="2601"/>
                    </a:lnTo>
                    <a:lnTo>
                      <a:pt x="9445" y="1643"/>
                    </a:lnTo>
                    <a:lnTo>
                      <a:pt x="10266" y="1232"/>
                    </a:lnTo>
                    <a:lnTo>
                      <a:pt x="11088" y="958"/>
                    </a:lnTo>
                    <a:lnTo>
                      <a:pt x="11909" y="684"/>
                    </a:lnTo>
                    <a:lnTo>
                      <a:pt x="13551" y="684"/>
                    </a:lnTo>
                    <a:lnTo>
                      <a:pt x="14372" y="821"/>
                    </a:lnTo>
                    <a:lnTo>
                      <a:pt x="15057" y="1095"/>
                    </a:lnTo>
                    <a:lnTo>
                      <a:pt x="15604" y="1506"/>
                    </a:lnTo>
                    <a:lnTo>
                      <a:pt x="16289" y="1779"/>
                    </a:lnTo>
                    <a:lnTo>
                      <a:pt x="16699" y="2327"/>
                    </a:lnTo>
                    <a:lnTo>
                      <a:pt x="17657" y="3422"/>
                    </a:lnTo>
                    <a:lnTo>
                      <a:pt x="18342" y="4654"/>
                    </a:lnTo>
                    <a:lnTo>
                      <a:pt x="18889" y="6022"/>
                    </a:lnTo>
                    <a:lnTo>
                      <a:pt x="19300" y="7391"/>
                    </a:lnTo>
                    <a:lnTo>
                      <a:pt x="19847" y="9170"/>
                    </a:lnTo>
                    <a:lnTo>
                      <a:pt x="20258" y="11087"/>
                    </a:lnTo>
                    <a:lnTo>
                      <a:pt x="20942" y="14919"/>
                    </a:lnTo>
                    <a:lnTo>
                      <a:pt x="21353" y="18751"/>
                    </a:lnTo>
                    <a:lnTo>
                      <a:pt x="21763" y="22721"/>
                    </a:lnTo>
                    <a:lnTo>
                      <a:pt x="22585" y="30522"/>
                    </a:lnTo>
                    <a:lnTo>
                      <a:pt x="22995" y="38461"/>
                    </a:lnTo>
                    <a:lnTo>
                      <a:pt x="23406" y="46263"/>
                    </a:lnTo>
                    <a:lnTo>
                      <a:pt x="23680" y="50232"/>
                    </a:lnTo>
                    <a:lnTo>
                      <a:pt x="23953" y="54201"/>
                    </a:lnTo>
                    <a:lnTo>
                      <a:pt x="24227" y="56117"/>
                    </a:lnTo>
                    <a:lnTo>
                      <a:pt x="24364" y="56391"/>
                    </a:lnTo>
                    <a:lnTo>
                      <a:pt x="24638" y="56528"/>
                    </a:lnTo>
                    <a:lnTo>
                      <a:pt x="24775" y="56391"/>
                    </a:lnTo>
                    <a:lnTo>
                      <a:pt x="24911" y="56117"/>
                    </a:lnTo>
                    <a:lnTo>
                      <a:pt x="24364" y="48042"/>
                    </a:lnTo>
                    <a:lnTo>
                      <a:pt x="23953" y="39830"/>
                    </a:lnTo>
                    <a:lnTo>
                      <a:pt x="23543" y="31754"/>
                    </a:lnTo>
                    <a:lnTo>
                      <a:pt x="22858" y="23542"/>
                    </a:lnTo>
                    <a:lnTo>
                      <a:pt x="22448" y="19573"/>
                    </a:lnTo>
                    <a:lnTo>
                      <a:pt x="21900" y="15467"/>
                    </a:lnTo>
                    <a:lnTo>
                      <a:pt x="21216" y="11634"/>
                    </a:lnTo>
                    <a:lnTo>
                      <a:pt x="20395" y="7665"/>
                    </a:lnTo>
                    <a:lnTo>
                      <a:pt x="19847" y="6296"/>
                    </a:lnTo>
                    <a:lnTo>
                      <a:pt x="19300" y="4791"/>
                    </a:lnTo>
                    <a:lnTo>
                      <a:pt x="18615" y="3559"/>
                    </a:lnTo>
                    <a:lnTo>
                      <a:pt x="17794" y="2190"/>
                    </a:lnTo>
                    <a:lnTo>
                      <a:pt x="17247" y="1643"/>
                    </a:lnTo>
                    <a:lnTo>
                      <a:pt x="16699" y="1232"/>
                    </a:lnTo>
                    <a:lnTo>
                      <a:pt x="16152" y="821"/>
                    </a:lnTo>
                    <a:lnTo>
                      <a:pt x="15467" y="411"/>
                    </a:lnTo>
                    <a:lnTo>
                      <a:pt x="14783" y="137"/>
                    </a:lnTo>
                    <a:lnTo>
                      <a:pt x="1396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4075;p54">
                <a:extLst>
                  <a:ext uri="{FF2B5EF4-FFF2-40B4-BE49-F238E27FC236}">
                    <a16:creationId xmlns:a16="http://schemas.microsoft.com/office/drawing/2014/main" id="{1A88D7F3-A436-4EA7-A7FB-CEFC9FFD1B2D}"/>
                  </a:ext>
                </a:extLst>
              </p:cNvPr>
              <p:cNvSpPr/>
              <p:nvPr/>
            </p:nvSpPr>
            <p:spPr>
              <a:xfrm>
                <a:off x="4690219" y="2878938"/>
                <a:ext cx="498315" cy="547456"/>
              </a:xfrm>
              <a:custGeom>
                <a:avLst/>
                <a:gdLst/>
                <a:ahLst/>
                <a:cxnLst/>
                <a:rect l="l" t="t" r="r" b="b"/>
                <a:pathLst>
                  <a:path w="29154" h="32029" extrusionOk="0">
                    <a:moveTo>
                      <a:pt x="18751" y="1"/>
                    </a:moveTo>
                    <a:lnTo>
                      <a:pt x="17793" y="274"/>
                    </a:lnTo>
                    <a:lnTo>
                      <a:pt x="16698" y="685"/>
                    </a:lnTo>
                    <a:lnTo>
                      <a:pt x="15466" y="1643"/>
                    </a:lnTo>
                    <a:lnTo>
                      <a:pt x="14098" y="2738"/>
                    </a:lnTo>
                    <a:lnTo>
                      <a:pt x="12729" y="4244"/>
                    </a:lnTo>
                    <a:lnTo>
                      <a:pt x="11223" y="5886"/>
                    </a:lnTo>
                    <a:lnTo>
                      <a:pt x="9855" y="7939"/>
                    </a:lnTo>
                    <a:lnTo>
                      <a:pt x="8349" y="10129"/>
                    </a:lnTo>
                    <a:lnTo>
                      <a:pt x="6844" y="12730"/>
                    </a:lnTo>
                    <a:lnTo>
                      <a:pt x="5475" y="15467"/>
                    </a:lnTo>
                    <a:lnTo>
                      <a:pt x="4106" y="18341"/>
                    </a:lnTo>
                    <a:lnTo>
                      <a:pt x="2874" y="21490"/>
                    </a:lnTo>
                    <a:lnTo>
                      <a:pt x="1779" y="24911"/>
                    </a:lnTo>
                    <a:lnTo>
                      <a:pt x="821" y="28333"/>
                    </a:lnTo>
                    <a:lnTo>
                      <a:pt x="0" y="32029"/>
                    </a:lnTo>
                    <a:lnTo>
                      <a:pt x="3285" y="30523"/>
                    </a:lnTo>
                    <a:lnTo>
                      <a:pt x="6707" y="28744"/>
                    </a:lnTo>
                    <a:lnTo>
                      <a:pt x="10813" y="26554"/>
                    </a:lnTo>
                    <a:lnTo>
                      <a:pt x="15193" y="23953"/>
                    </a:lnTo>
                    <a:lnTo>
                      <a:pt x="17383" y="22448"/>
                    </a:lnTo>
                    <a:lnTo>
                      <a:pt x="19573" y="20942"/>
                    </a:lnTo>
                    <a:lnTo>
                      <a:pt x="21626" y="19436"/>
                    </a:lnTo>
                    <a:lnTo>
                      <a:pt x="23542" y="17794"/>
                    </a:lnTo>
                    <a:lnTo>
                      <a:pt x="25184" y="16152"/>
                    </a:lnTo>
                    <a:lnTo>
                      <a:pt x="26553" y="14509"/>
                    </a:lnTo>
                    <a:lnTo>
                      <a:pt x="27648" y="13003"/>
                    </a:lnTo>
                    <a:lnTo>
                      <a:pt x="28469" y="11635"/>
                    </a:lnTo>
                    <a:lnTo>
                      <a:pt x="28880" y="10403"/>
                    </a:lnTo>
                    <a:lnTo>
                      <a:pt x="29154" y="9308"/>
                    </a:lnTo>
                    <a:lnTo>
                      <a:pt x="29154" y="8350"/>
                    </a:lnTo>
                    <a:lnTo>
                      <a:pt x="28880" y="7529"/>
                    </a:lnTo>
                    <a:lnTo>
                      <a:pt x="28469" y="6981"/>
                    </a:lnTo>
                    <a:lnTo>
                      <a:pt x="27922" y="6434"/>
                    </a:lnTo>
                    <a:lnTo>
                      <a:pt x="27237" y="6160"/>
                    </a:lnTo>
                    <a:lnTo>
                      <a:pt x="26416" y="5886"/>
                    </a:lnTo>
                    <a:lnTo>
                      <a:pt x="25458" y="5886"/>
                    </a:lnTo>
                    <a:lnTo>
                      <a:pt x="24363" y="6023"/>
                    </a:lnTo>
                    <a:lnTo>
                      <a:pt x="23405" y="6160"/>
                    </a:lnTo>
                    <a:lnTo>
                      <a:pt x="22310" y="6571"/>
                    </a:lnTo>
                    <a:lnTo>
                      <a:pt x="21215" y="7118"/>
                    </a:lnTo>
                    <a:lnTo>
                      <a:pt x="20120" y="7802"/>
                    </a:lnTo>
                    <a:lnTo>
                      <a:pt x="20531" y="6844"/>
                    </a:lnTo>
                    <a:lnTo>
                      <a:pt x="20941" y="5886"/>
                    </a:lnTo>
                    <a:lnTo>
                      <a:pt x="21215" y="4654"/>
                    </a:lnTo>
                    <a:lnTo>
                      <a:pt x="21352" y="3422"/>
                    </a:lnTo>
                    <a:lnTo>
                      <a:pt x="21352" y="2738"/>
                    </a:lnTo>
                    <a:lnTo>
                      <a:pt x="21215" y="2191"/>
                    </a:lnTo>
                    <a:lnTo>
                      <a:pt x="20941" y="1643"/>
                    </a:lnTo>
                    <a:lnTo>
                      <a:pt x="20668" y="1096"/>
                    </a:lnTo>
                    <a:lnTo>
                      <a:pt x="20120" y="548"/>
                    </a:lnTo>
                    <a:lnTo>
                      <a:pt x="19573" y="138"/>
                    </a:lnTo>
                    <a:lnTo>
                      <a:pt x="19162" y="138"/>
                    </a:lnTo>
                    <a:lnTo>
                      <a:pt x="18751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4076;p54">
                <a:extLst>
                  <a:ext uri="{FF2B5EF4-FFF2-40B4-BE49-F238E27FC236}">
                    <a16:creationId xmlns:a16="http://schemas.microsoft.com/office/drawing/2014/main" id="{BE866D3C-ED98-4B0A-A2FD-EFDE4E708F04}"/>
                  </a:ext>
                </a:extLst>
              </p:cNvPr>
              <p:cNvSpPr/>
              <p:nvPr/>
            </p:nvSpPr>
            <p:spPr>
              <a:xfrm>
                <a:off x="4744026" y="2993577"/>
                <a:ext cx="341577" cy="364976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21353" extrusionOk="0">
                    <a:moveTo>
                      <a:pt x="10265" y="0"/>
                    </a:moveTo>
                    <a:lnTo>
                      <a:pt x="9992" y="4654"/>
                    </a:lnTo>
                    <a:lnTo>
                      <a:pt x="9855" y="6844"/>
                    </a:lnTo>
                    <a:lnTo>
                      <a:pt x="9855" y="8076"/>
                    </a:lnTo>
                    <a:lnTo>
                      <a:pt x="9855" y="8760"/>
                    </a:lnTo>
                    <a:lnTo>
                      <a:pt x="9581" y="9171"/>
                    </a:lnTo>
                    <a:lnTo>
                      <a:pt x="6980" y="12182"/>
                    </a:lnTo>
                    <a:lnTo>
                      <a:pt x="4380" y="15330"/>
                    </a:lnTo>
                    <a:lnTo>
                      <a:pt x="4380" y="15056"/>
                    </a:lnTo>
                    <a:lnTo>
                      <a:pt x="4243" y="14372"/>
                    </a:lnTo>
                    <a:lnTo>
                      <a:pt x="4106" y="12866"/>
                    </a:lnTo>
                    <a:lnTo>
                      <a:pt x="3832" y="11361"/>
                    </a:lnTo>
                    <a:lnTo>
                      <a:pt x="3559" y="9718"/>
                    </a:lnTo>
                    <a:lnTo>
                      <a:pt x="3696" y="11361"/>
                    </a:lnTo>
                    <a:lnTo>
                      <a:pt x="3832" y="12866"/>
                    </a:lnTo>
                    <a:lnTo>
                      <a:pt x="3969" y="14372"/>
                    </a:lnTo>
                    <a:lnTo>
                      <a:pt x="4106" y="15056"/>
                    </a:lnTo>
                    <a:lnTo>
                      <a:pt x="4106" y="15330"/>
                    </a:lnTo>
                    <a:lnTo>
                      <a:pt x="4243" y="15604"/>
                    </a:lnTo>
                    <a:lnTo>
                      <a:pt x="3285" y="16699"/>
                    </a:lnTo>
                    <a:lnTo>
                      <a:pt x="0" y="21215"/>
                    </a:lnTo>
                    <a:lnTo>
                      <a:pt x="0" y="21352"/>
                    </a:lnTo>
                    <a:lnTo>
                      <a:pt x="137" y="21352"/>
                    </a:lnTo>
                    <a:lnTo>
                      <a:pt x="3285" y="17383"/>
                    </a:lnTo>
                    <a:lnTo>
                      <a:pt x="5749" y="17246"/>
                    </a:lnTo>
                    <a:lnTo>
                      <a:pt x="3422" y="17246"/>
                    </a:lnTo>
                    <a:lnTo>
                      <a:pt x="6296" y="13688"/>
                    </a:lnTo>
                    <a:lnTo>
                      <a:pt x="7391" y="12456"/>
                    </a:lnTo>
                    <a:lnTo>
                      <a:pt x="16151" y="12456"/>
                    </a:lnTo>
                    <a:lnTo>
                      <a:pt x="16288" y="12319"/>
                    </a:lnTo>
                    <a:lnTo>
                      <a:pt x="16151" y="12319"/>
                    </a:lnTo>
                    <a:lnTo>
                      <a:pt x="11634" y="12182"/>
                    </a:lnTo>
                    <a:lnTo>
                      <a:pt x="7665" y="12182"/>
                    </a:lnTo>
                    <a:lnTo>
                      <a:pt x="10128" y="9171"/>
                    </a:lnTo>
                    <a:lnTo>
                      <a:pt x="12592" y="6296"/>
                    </a:lnTo>
                    <a:lnTo>
                      <a:pt x="13003" y="5886"/>
                    </a:lnTo>
                    <a:lnTo>
                      <a:pt x="19846" y="5886"/>
                    </a:lnTo>
                    <a:lnTo>
                      <a:pt x="19983" y="5749"/>
                    </a:lnTo>
                    <a:lnTo>
                      <a:pt x="19846" y="5749"/>
                    </a:lnTo>
                    <a:lnTo>
                      <a:pt x="16561" y="5612"/>
                    </a:lnTo>
                    <a:lnTo>
                      <a:pt x="13140" y="5612"/>
                    </a:lnTo>
                    <a:lnTo>
                      <a:pt x="14508" y="4107"/>
                    </a:lnTo>
                    <a:lnTo>
                      <a:pt x="15330" y="3148"/>
                    </a:lnTo>
                    <a:lnTo>
                      <a:pt x="16151" y="2190"/>
                    </a:lnTo>
                    <a:lnTo>
                      <a:pt x="16151" y="2053"/>
                    </a:lnTo>
                    <a:lnTo>
                      <a:pt x="15193" y="2875"/>
                    </a:lnTo>
                    <a:lnTo>
                      <a:pt x="14371" y="3696"/>
                    </a:lnTo>
                    <a:lnTo>
                      <a:pt x="12729" y="5475"/>
                    </a:lnTo>
                    <a:lnTo>
                      <a:pt x="10265" y="8350"/>
                    </a:lnTo>
                    <a:lnTo>
                      <a:pt x="10265" y="6844"/>
                    </a:lnTo>
                    <a:lnTo>
                      <a:pt x="10265" y="4654"/>
                    </a:lnTo>
                    <a:lnTo>
                      <a:pt x="10265" y="2327"/>
                    </a:lnTo>
                    <a:lnTo>
                      <a:pt x="10402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4077;p54">
                <a:extLst>
                  <a:ext uri="{FF2B5EF4-FFF2-40B4-BE49-F238E27FC236}">
                    <a16:creationId xmlns:a16="http://schemas.microsoft.com/office/drawing/2014/main" id="{ABF803F8-6946-4159-B3F7-FE0DB1E4FC12}"/>
                  </a:ext>
                </a:extLst>
              </p:cNvPr>
              <p:cNvSpPr/>
              <p:nvPr/>
            </p:nvSpPr>
            <p:spPr>
              <a:xfrm>
                <a:off x="5052819" y="3159682"/>
                <a:ext cx="11725" cy="1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" extrusionOk="0">
                    <a:moveTo>
                      <a:pt x="685" y="0"/>
                    </a:moveTo>
                    <a:lnTo>
                      <a:pt x="138" y="0"/>
                    </a:lnTo>
                    <a:lnTo>
                      <a:pt x="138" y="0"/>
                    </a:lnTo>
                    <a:lnTo>
                      <a:pt x="1" y="0"/>
                    </a:lnTo>
                    <a:lnTo>
                      <a:pt x="138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4078;p54">
                <a:extLst>
                  <a:ext uri="{FF2B5EF4-FFF2-40B4-BE49-F238E27FC236}">
                    <a16:creationId xmlns:a16="http://schemas.microsoft.com/office/drawing/2014/main" id="{69B5F89D-DAC8-45BD-9496-9AB4E09E201E}"/>
                  </a:ext>
                </a:extLst>
              </p:cNvPr>
              <p:cNvSpPr/>
              <p:nvPr/>
            </p:nvSpPr>
            <p:spPr>
              <a:xfrm>
                <a:off x="4970946" y="3157340"/>
                <a:ext cx="72541" cy="2359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" extrusionOk="0">
                    <a:moveTo>
                      <a:pt x="1" y="0"/>
                    </a:moveTo>
                    <a:lnTo>
                      <a:pt x="1" y="137"/>
                    </a:lnTo>
                    <a:lnTo>
                      <a:pt x="4244" y="137"/>
                    </a:lnTo>
                    <a:lnTo>
                      <a:pt x="205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4079;p54">
                <a:extLst>
                  <a:ext uri="{FF2B5EF4-FFF2-40B4-BE49-F238E27FC236}">
                    <a16:creationId xmlns:a16="http://schemas.microsoft.com/office/drawing/2014/main" id="{7C679EE6-3A20-4C09-A13C-6C75D1C2D5CB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9367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548" extrusionOk="0">
                    <a:moveTo>
                      <a:pt x="0" y="0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  <a:close/>
                    <a:moveTo>
                      <a:pt x="0" y="137"/>
                    </a:moveTo>
                    <a:lnTo>
                      <a:pt x="2190" y="274"/>
                    </a:lnTo>
                    <a:lnTo>
                      <a:pt x="4380" y="548"/>
                    </a:lnTo>
                    <a:lnTo>
                      <a:pt x="4380" y="411"/>
                    </a:lnTo>
                    <a:lnTo>
                      <a:pt x="0" y="137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4080;p54">
                <a:extLst>
                  <a:ext uri="{FF2B5EF4-FFF2-40B4-BE49-F238E27FC236}">
                    <a16:creationId xmlns:a16="http://schemas.microsoft.com/office/drawing/2014/main" id="{68F8CFC6-EA05-4FD1-B84C-317C34BF958A}"/>
                  </a:ext>
                </a:extLst>
              </p:cNvPr>
              <p:cNvSpPr/>
              <p:nvPr/>
            </p:nvSpPr>
            <p:spPr>
              <a:xfrm>
                <a:off x="4863332" y="3264955"/>
                <a:ext cx="74882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2" fill="none" extrusionOk="0">
                    <a:moveTo>
                      <a:pt x="4380" y="411"/>
                    </a:moveTo>
                    <a:lnTo>
                      <a:pt x="4380" y="411"/>
                    </a:lnTo>
                    <a:lnTo>
                      <a:pt x="2190" y="13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4081;p54">
                <a:extLst>
                  <a:ext uri="{FF2B5EF4-FFF2-40B4-BE49-F238E27FC236}">
                    <a16:creationId xmlns:a16="http://schemas.microsoft.com/office/drawing/2014/main" id="{5D17CF03-B920-4541-8346-312A4730B1D2}"/>
                  </a:ext>
                </a:extLst>
              </p:cNvPr>
              <p:cNvSpPr/>
              <p:nvPr/>
            </p:nvSpPr>
            <p:spPr>
              <a:xfrm>
                <a:off x="4863332" y="3267296"/>
                <a:ext cx="74882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41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190" y="137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411"/>
                    </a:lnTo>
                    <a:lnTo>
                      <a:pt x="4380" y="2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4082;p54">
                <a:extLst>
                  <a:ext uri="{FF2B5EF4-FFF2-40B4-BE49-F238E27FC236}">
                    <a16:creationId xmlns:a16="http://schemas.microsoft.com/office/drawing/2014/main" id="{3B764771-A422-4B77-9B1C-9706BAC709CE}"/>
                  </a:ext>
                </a:extLst>
              </p:cNvPr>
              <p:cNvSpPr/>
              <p:nvPr/>
            </p:nvSpPr>
            <p:spPr>
              <a:xfrm>
                <a:off x="4825899" y="3115224"/>
                <a:ext cx="9367" cy="5616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286" extrusionOk="0">
                    <a:moveTo>
                      <a:pt x="1" y="1"/>
                    </a:moveTo>
                    <a:lnTo>
                      <a:pt x="137" y="1643"/>
                    </a:lnTo>
                    <a:lnTo>
                      <a:pt x="274" y="2464"/>
                    </a:lnTo>
                    <a:lnTo>
                      <a:pt x="411" y="3286"/>
                    </a:lnTo>
                    <a:lnTo>
                      <a:pt x="548" y="3286"/>
                    </a:lnTo>
                    <a:lnTo>
                      <a:pt x="548" y="2875"/>
                    </a:lnTo>
                    <a:lnTo>
                      <a:pt x="548" y="2464"/>
                    </a:lnTo>
                    <a:lnTo>
                      <a:pt x="411" y="1643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4083;p54">
                <a:extLst>
                  <a:ext uri="{FF2B5EF4-FFF2-40B4-BE49-F238E27FC236}">
                    <a16:creationId xmlns:a16="http://schemas.microsoft.com/office/drawing/2014/main" id="{2DE6ABFA-DDE2-49D0-AEBC-DCE41323950E}"/>
                  </a:ext>
                </a:extLst>
              </p:cNvPr>
              <p:cNvSpPr/>
              <p:nvPr/>
            </p:nvSpPr>
            <p:spPr>
              <a:xfrm>
                <a:off x="5200208" y="2834497"/>
                <a:ext cx="133373" cy="912398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53380" extrusionOk="0">
                    <a:moveTo>
                      <a:pt x="4381" y="0"/>
                    </a:moveTo>
                    <a:lnTo>
                      <a:pt x="3970" y="137"/>
                    </a:lnTo>
                    <a:lnTo>
                      <a:pt x="3423" y="411"/>
                    </a:lnTo>
                    <a:lnTo>
                      <a:pt x="3149" y="685"/>
                    </a:lnTo>
                    <a:lnTo>
                      <a:pt x="2738" y="1095"/>
                    </a:lnTo>
                    <a:lnTo>
                      <a:pt x="2328" y="1916"/>
                    </a:lnTo>
                    <a:lnTo>
                      <a:pt x="2054" y="2874"/>
                    </a:lnTo>
                    <a:lnTo>
                      <a:pt x="1370" y="5749"/>
                    </a:lnTo>
                    <a:lnTo>
                      <a:pt x="1096" y="8760"/>
                    </a:lnTo>
                    <a:lnTo>
                      <a:pt x="822" y="14645"/>
                    </a:lnTo>
                    <a:lnTo>
                      <a:pt x="275" y="26964"/>
                    </a:lnTo>
                    <a:lnTo>
                      <a:pt x="1" y="33123"/>
                    </a:lnTo>
                    <a:lnTo>
                      <a:pt x="1" y="39282"/>
                    </a:lnTo>
                    <a:lnTo>
                      <a:pt x="1" y="46263"/>
                    </a:lnTo>
                    <a:lnTo>
                      <a:pt x="1" y="49684"/>
                    </a:lnTo>
                    <a:lnTo>
                      <a:pt x="138" y="53243"/>
                    </a:lnTo>
                    <a:lnTo>
                      <a:pt x="275" y="53380"/>
                    </a:lnTo>
                    <a:lnTo>
                      <a:pt x="411" y="53380"/>
                    </a:lnTo>
                    <a:lnTo>
                      <a:pt x="548" y="53243"/>
                    </a:lnTo>
                    <a:lnTo>
                      <a:pt x="411" y="47221"/>
                    </a:lnTo>
                    <a:lnTo>
                      <a:pt x="411" y="41335"/>
                    </a:lnTo>
                    <a:lnTo>
                      <a:pt x="822" y="29564"/>
                    </a:lnTo>
                    <a:lnTo>
                      <a:pt x="1233" y="17793"/>
                    </a:lnTo>
                    <a:lnTo>
                      <a:pt x="1506" y="11908"/>
                    </a:lnTo>
                    <a:lnTo>
                      <a:pt x="1643" y="9034"/>
                    </a:lnTo>
                    <a:lnTo>
                      <a:pt x="1917" y="6296"/>
                    </a:lnTo>
                    <a:lnTo>
                      <a:pt x="2054" y="4654"/>
                    </a:lnTo>
                    <a:lnTo>
                      <a:pt x="2465" y="3148"/>
                    </a:lnTo>
                    <a:lnTo>
                      <a:pt x="2738" y="1916"/>
                    </a:lnTo>
                    <a:lnTo>
                      <a:pt x="3286" y="958"/>
                    </a:lnTo>
                    <a:lnTo>
                      <a:pt x="3833" y="548"/>
                    </a:lnTo>
                    <a:lnTo>
                      <a:pt x="4518" y="411"/>
                    </a:lnTo>
                    <a:lnTo>
                      <a:pt x="5202" y="411"/>
                    </a:lnTo>
                    <a:lnTo>
                      <a:pt x="5886" y="821"/>
                    </a:lnTo>
                    <a:lnTo>
                      <a:pt x="6434" y="1232"/>
                    </a:lnTo>
                    <a:lnTo>
                      <a:pt x="6981" y="1779"/>
                    </a:lnTo>
                    <a:lnTo>
                      <a:pt x="7392" y="2464"/>
                    </a:lnTo>
                    <a:lnTo>
                      <a:pt x="7666" y="3011"/>
                    </a:lnTo>
                    <a:lnTo>
                      <a:pt x="7803" y="3011"/>
                    </a:lnTo>
                    <a:lnTo>
                      <a:pt x="7255" y="1916"/>
                    </a:lnTo>
                    <a:lnTo>
                      <a:pt x="6571" y="958"/>
                    </a:lnTo>
                    <a:lnTo>
                      <a:pt x="6023" y="548"/>
                    </a:lnTo>
                    <a:lnTo>
                      <a:pt x="5613" y="274"/>
                    </a:lnTo>
                    <a:lnTo>
                      <a:pt x="5065" y="137"/>
                    </a:lnTo>
                    <a:lnTo>
                      <a:pt x="4381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4084;p54">
                <a:extLst>
                  <a:ext uri="{FF2B5EF4-FFF2-40B4-BE49-F238E27FC236}">
                    <a16:creationId xmlns:a16="http://schemas.microsoft.com/office/drawing/2014/main" id="{ACE518F4-9BB6-4667-BCD6-6FF52EB77698}"/>
                  </a:ext>
                </a:extLst>
              </p:cNvPr>
              <p:cNvSpPr/>
              <p:nvPr/>
            </p:nvSpPr>
            <p:spPr>
              <a:xfrm>
                <a:off x="5261040" y="2818122"/>
                <a:ext cx="189522" cy="245653"/>
              </a:xfrm>
              <a:custGeom>
                <a:avLst/>
                <a:gdLst/>
                <a:ahLst/>
                <a:cxnLst/>
                <a:rect l="l" t="t" r="r" b="b"/>
                <a:pathLst>
                  <a:path w="11088" h="14372" extrusionOk="0">
                    <a:moveTo>
                      <a:pt x="4107" y="0"/>
                    </a:moveTo>
                    <a:lnTo>
                      <a:pt x="3833" y="137"/>
                    </a:lnTo>
                    <a:lnTo>
                      <a:pt x="3696" y="274"/>
                    </a:lnTo>
                    <a:lnTo>
                      <a:pt x="3559" y="411"/>
                    </a:lnTo>
                    <a:lnTo>
                      <a:pt x="3422" y="1095"/>
                    </a:lnTo>
                    <a:lnTo>
                      <a:pt x="3422" y="1916"/>
                    </a:lnTo>
                    <a:lnTo>
                      <a:pt x="3559" y="2601"/>
                    </a:lnTo>
                    <a:lnTo>
                      <a:pt x="3696" y="3285"/>
                    </a:lnTo>
                    <a:lnTo>
                      <a:pt x="3012" y="2874"/>
                    </a:lnTo>
                    <a:lnTo>
                      <a:pt x="2190" y="2464"/>
                    </a:lnTo>
                    <a:lnTo>
                      <a:pt x="1369" y="2190"/>
                    </a:lnTo>
                    <a:lnTo>
                      <a:pt x="685" y="2190"/>
                    </a:lnTo>
                    <a:lnTo>
                      <a:pt x="411" y="2327"/>
                    </a:lnTo>
                    <a:lnTo>
                      <a:pt x="137" y="2601"/>
                    </a:lnTo>
                    <a:lnTo>
                      <a:pt x="1" y="3011"/>
                    </a:lnTo>
                    <a:lnTo>
                      <a:pt x="1" y="3559"/>
                    </a:lnTo>
                    <a:lnTo>
                      <a:pt x="137" y="4243"/>
                    </a:lnTo>
                    <a:lnTo>
                      <a:pt x="411" y="5201"/>
                    </a:lnTo>
                    <a:lnTo>
                      <a:pt x="685" y="5886"/>
                    </a:lnTo>
                    <a:lnTo>
                      <a:pt x="1095" y="6570"/>
                    </a:lnTo>
                    <a:lnTo>
                      <a:pt x="1780" y="7391"/>
                    </a:lnTo>
                    <a:lnTo>
                      <a:pt x="2464" y="8212"/>
                    </a:lnTo>
                    <a:lnTo>
                      <a:pt x="4244" y="9718"/>
                    </a:lnTo>
                    <a:lnTo>
                      <a:pt x="6160" y="11087"/>
                    </a:lnTo>
                    <a:lnTo>
                      <a:pt x="9581" y="13413"/>
                    </a:lnTo>
                    <a:lnTo>
                      <a:pt x="11087" y="14372"/>
                    </a:lnTo>
                    <a:lnTo>
                      <a:pt x="10950" y="12866"/>
                    </a:lnTo>
                    <a:lnTo>
                      <a:pt x="10676" y="11224"/>
                    </a:lnTo>
                    <a:lnTo>
                      <a:pt x="10266" y="9170"/>
                    </a:lnTo>
                    <a:lnTo>
                      <a:pt x="9581" y="6980"/>
                    </a:lnTo>
                    <a:lnTo>
                      <a:pt x="9171" y="5749"/>
                    </a:lnTo>
                    <a:lnTo>
                      <a:pt x="8623" y="4654"/>
                    </a:lnTo>
                    <a:lnTo>
                      <a:pt x="7939" y="3559"/>
                    </a:lnTo>
                    <a:lnTo>
                      <a:pt x="7255" y="2601"/>
                    </a:lnTo>
                    <a:lnTo>
                      <a:pt x="6433" y="1643"/>
                    </a:lnTo>
                    <a:lnTo>
                      <a:pt x="5475" y="821"/>
                    </a:lnTo>
                    <a:lnTo>
                      <a:pt x="4928" y="411"/>
                    </a:lnTo>
                    <a:lnTo>
                      <a:pt x="4517" y="137"/>
                    </a:lnTo>
                    <a:lnTo>
                      <a:pt x="410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4085;p54">
                <a:extLst>
                  <a:ext uri="{FF2B5EF4-FFF2-40B4-BE49-F238E27FC236}">
                    <a16:creationId xmlns:a16="http://schemas.microsoft.com/office/drawing/2014/main" id="{D308E9EB-B284-492B-B98E-DCF773DC1F34}"/>
                  </a:ext>
                </a:extLst>
              </p:cNvPr>
              <p:cNvSpPr/>
              <p:nvPr/>
            </p:nvSpPr>
            <p:spPr>
              <a:xfrm>
                <a:off x="5300814" y="2883621"/>
                <a:ext cx="140381" cy="15675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9171" extrusionOk="0">
                    <a:moveTo>
                      <a:pt x="1780" y="0"/>
                    </a:moveTo>
                    <a:lnTo>
                      <a:pt x="3422" y="2327"/>
                    </a:lnTo>
                    <a:lnTo>
                      <a:pt x="1780" y="2054"/>
                    </a:lnTo>
                    <a:lnTo>
                      <a:pt x="137" y="1780"/>
                    </a:lnTo>
                    <a:lnTo>
                      <a:pt x="0" y="1780"/>
                    </a:lnTo>
                    <a:lnTo>
                      <a:pt x="137" y="1917"/>
                    </a:lnTo>
                    <a:lnTo>
                      <a:pt x="1917" y="2190"/>
                    </a:lnTo>
                    <a:lnTo>
                      <a:pt x="3696" y="2601"/>
                    </a:lnTo>
                    <a:lnTo>
                      <a:pt x="5065" y="4517"/>
                    </a:lnTo>
                    <a:lnTo>
                      <a:pt x="5612" y="5338"/>
                    </a:lnTo>
                    <a:lnTo>
                      <a:pt x="5201" y="5338"/>
                    </a:lnTo>
                    <a:lnTo>
                      <a:pt x="4380" y="5202"/>
                    </a:lnTo>
                    <a:lnTo>
                      <a:pt x="2738" y="5065"/>
                    </a:lnTo>
                    <a:lnTo>
                      <a:pt x="2738" y="5202"/>
                    </a:lnTo>
                    <a:lnTo>
                      <a:pt x="4380" y="5338"/>
                    </a:lnTo>
                    <a:lnTo>
                      <a:pt x="5201" y="5475"/>
                    </a:lnTo>
                    <a:lnTo>
                      <a:pt x="5749" y="5475"/>
                    </a:lnTo>
                    <a:lnTo>
                      <a:pt x="6570" y="6844"/>
                    </a:lnTo>
                    <a:lnTo>
                      <a:pt x="7391" y="8076"/>
                    </a:lnTo>
                    <a:lnTo>
                      <a:pt x="8213" y="9171"/>
                    </a:lnTo>
                    <a:lnTo>
                      <a:pt x="7528" y="7939"/>
                    </a:lnTo>
                    <a:lnTo>
                      <a:pt x="6707" y="6707"/>
                    </a:lnTo>
                    <a:lnTo>
                      <a:pt x="6433" y="6297"/>
                    </a:lnTo>
                    <a:lnTo>
                      <a:pt x="6433" y="5886"/>
                    </a:lnTo>
                    <a:lnTo>
                      <a:pt x="6433" y="5202"/>
                    </a:lnTo>
                    <a:lnTo>
                      <a:pt x="6433" y="3833"/>
                    </a:lnTo>
                    <a:lnTo>
                      <a:pt x="6296" y="5202"/>
                    </a:lnTo>
                    <a:lnTo>
                      <a:pt x="6296" y="5749"/>
                    </a:lnTo>
                    <a:lnTo>
                      <a:pt x="6296" y="6023"/>
                    </a:lnTo>
                    <a:lnTo>
                      <a:pt x="5201" y="4380"/>
                    </a:lnTo>
                    <a:lnTo>
                      <a:pt x="4791" y="3833"/>
                    </a:lnTo>
                    <a:lnTo>
                      <a:pt x="4791" y="2190"/>
                    </a:lnTo>
                    <a:lnTo>
                      <a:pt x="4928" y="411"/>
                    </a:lnTo>
                    <a:lnTo>
                      <a:pt x="4791" y="411"/>
                    </a:lnTo>
                    <a:lnTo>
                      <a:pt x="4654" y="2327"/>
                    </a:lnTo>
                    <a:lnTo>
                      <a:pt x="4654" y="3559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4086;p54">
                <a:extLst>
                  <a:ext uri="{FF2B5EF4-FFF2-40B4-BE49-F238E27FC236}">
                    <a16:creationId xmlns:a16="http://schemas.microsoft.com/office/drawing/2014/main" id="{42EF8D62-FE51-4440-908B-2669D02C851D}"/>
                  </a:ext>
                </a:extLst>
              </p:cNvPr>
              <p:cNvSpPr/>
              <p:nvPr/>
            </p:nvSpPr>
            <p:spPr>
              <a:xfrm>
                <a:off x="5373338" y="2867246"/>
                <a:ext cx="2359" cy="42133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465" extrusionOk="0">
                    <a:moveTo>
                      <a:pt x="0" y="0"/>
                    </a:moveTo>
                    <a:lnTo>
                      <a:pt x="0" y="1232"/>
                    </a:lnTo>
                    <a:lnTo>
                      <a:pt x="0" y="1917"/>
                    </a:lnTo>
                    <a:lnTo>
                      <a:pt x="0" y="2190"/>
                    </a:lnTo>
                    <a:lnTo>
                      <a:pt x="0" y="2464"/>
                    </a:lnTo>
                    <a:lnTo>
                      <a:pt x="137" y="2464"/>
                    </a:lnTo>
                    <a:lnTo>
                      <a:pt x="137" y="2190"/>
                    </a:lnTo>
                    <a:lnTo>
                      <a:pt x="137" y="1917"/>
                    </a:lnTo>
                    <a:lnTo>
                      <a:pt x="137" y="1232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4087;p54">
                <a:extLst>
                  <a:ext uri="{FF2B5EF4-FFF2-40B4-BE49-F238E27FC236}">
                    <a16:creationId xmlns:a16="http://schemas.microsoft.com/office/drawing/2014/main" id="{14AA5777-CEEB-420F-B226-89800DF71406}"/>
                  </a:ext>
                </a:extLst>
              </p:cNvPr>
              <p:cNvSpPr/>
              <p:nvPr/>
            </p:nvSpPr>
            <p:spPr>
              <a:xfrm>
                <a:off x="5314847" y="2930403"/>
                <a:ext cx="39791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412" extrusionOk="0">
                    <a:moveTo>
                      <a:pt x="137" y="1"/>
                    </a:moveTo>
                    <a:lnTo>
                      <a:pt x="1" y="138"/>
                    </a:lnTo>
                    <a:lnTo>
                      <a:pt x="137" y="138"/>
                    </a:lnTo>
                    <a:lnTo>
                      <a:pt x="2327" y="411"/>
                    </a:lnTo>
                    <a:lnTo>
                      <a:pt x="2327" y="275"/>
                    </a:lnTo>
                    <a:lnTo>
                      <a:pt x="1232" y="138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4088;p54">
                <a:extLst>
                  <a:ext uri="{FF2B5EF4-FFF2-40B4-BE49-F238E27FC236}">
                    <a16:creationId xmlns:a16="http://schemas.microsoft.com/office/drawing/2014/main" id="{DEBF5FE2-6C68-4580-8FE9-6AA611725DC7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  <a:close/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4089;p54">
                <a:extLst>
                  <a:ext uri="{FF2B5EF4-FFF2-40B4-BE49-F238E27FC236}">
                    <a16:creationId xmlns:a16="http://schemas.microsoft.com/office/drawing/2014/main" id="{FEC9902E-B0E3-4147-BC56-020F1AFBC06A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"/>
                    </a:moveTo>
                    <a:lnTo>
                      <a:pt x="1" y="274"/>
                    </a:lnTo>
                    <a:lnTo>
                      <a:pt x="1" y="411"/>
                    </a:lnTo>
                    <a:lnTo>
                      <a:pt x="1" y="411"/>
                    </a:lnTo>
                    <a:lnTo>
                      <a:pt x="1" y="822"/>
                    </a:lnTo>
                    <a:lnTo>
                      <a:pt x="1" y="1096"/>
                    </a:lnTo>
                    <a:lnTo>
                      <a:pt x="1" y="1096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4090;p54">
                <a:extLst>
                  <a:ext uri="{FF2B5EF4-FFF2-40B4-BE49-F238E27FC236}">
                    <a16:creationId xmlns:a16="http://schemas.microsoft.com/office/drawing/2014/main" id="{ACD72B95-D095-4900-84DC-C7D4532AF9FE}"/>
                  </a:ext>
                </a:extLst>
              </p:cNvPr>
              <p:cNvSpPr/>
              <p:nvPr/>
            </p:nvSpPr>
            <p:spPr>
              <a:xfrm>
                <a:off x="5406087" y="2935086"/>
                <a:ext cx="17" cy="257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07" fill="none" extrusionOk="0">
                    <a:moveTo>
                      <a:pt x="1" y="1506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1" y="1096"/>
                    </a:lnTo>
                    <a:lnTo>
                      <a:pt x="1" y="822"/>
                    </a:lnTo>
                    <a:lnTo>
                      <a:pt x="1" y="822"/>
                    </a:lnTo>
                    <a:lnTo>
                      <a:pt x="1" y="411"/>
                    </a:lnTo>
                    <a:lnTo>
                      <a:pt x="1" y="274"/>
                    </a:lnTo>
                    <a:lnTo>
                      <a:pt x="1" y="27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50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4091;p54">
                <a:extLst>
                  <a:ext uri="{FF2B5EF4-FFF2-40B4-BE49-F238E27FC236}">
                    <a16:creationId xmlns:a16="http://schemas.microsoft.com/office/drawing/2014/main" id="{63673D4E-C616-4C39-AFC4-368D16D33252}"/>
                  </a:ext>
                </a:extLst>
              </p:cNvPr>
              <p:cNvSpPr/>
              <p:nvPr/>
            </p:nvSpPr>
            <p:spPr>
              <a:xfrm>
                <a:off x="5057503" y="3290696"/>
                <a:ext cx="278420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6289" h="29017" extrusionOk="0">
                    <a:moveTo>
                      <a:pt x="9034" y="0"/>
                    </a:moveTo>
                    <a:lnTo>
                      <a:pt x="8350" y="137"/>
                    </a:lnTo>
                    <a:lnTo>
                      <a:pt x="7666" y="548"/>
                    </a:lnTo>
                    <a:lnTo>
                      <a:pt x="6981" y="958"/>
                    </a:lnTo>
                    <a:lnTo>
                      <a:pt x="6434" y="1506"/>
                    </a:lnTo>
                    <a:lnTo>
                      <a:pt x="6023" y="2053"/>
                    </a:lnTo>
                    <a:lnTo>
                      <a:pt x="5202" y="3422"/>
                    </a:lnTo>
                    <a:lnTo>
                      <a:pt x="4654" y="4927"/>
                    </a:lnTo>
                    <a:lnTo>
                      <a:pt x="4107" y="6433"/>
                    </a:lnTo>
                    <a:lnTo>
                      <a:pt x="3012" y="10676"/>
                    </a:lnTo>
                    <a:lnTo>
                      <a:pt x="2054" y="14919"/>
                    </a:lnTo>
                    <a:lnTo>
                      <a:pt x="1233" y="19162"/>
                    </a:lnTo>
                    <a:lnTo>
                      <a:pt x="822" y="21489"/>
                    </a:lnTo>
                    <a:lnTo>
                      <a:pt x="411" y="23816"/>
                    </a:lnTo>
                    <a:lnTo>
                      <a:pt x="138" y="26279"/>
                    </a:lnTo>
                    <a:lnTo>
                      <a:pt x="1" y="28743"/>
                    </a:lnTo>
                    <a:lnTo>
                      <a:pt x="138" y="28880"/>
                    </a:lnTo>
                    <a:lnTo>
                      <a:pt x="274" y="29017"/>
                    </a:lnTo>
                    <a:lnTo>
                      <a:pt x="411" y="28880"/>
                    </a:lnTo>
                    <a:lnTo>
                      <a:pt x="548" y="28743"/>
                    </a:lnTo>
                    <a:lnTo>
                      <a:pt x="822" y="26827"/>
                    </a:lnTo>
                    <a:lnTo>
                      <a:pt x="1096" y="24774"/>
                    </a:lnTo>
                    <a:lnTo>
                      <a:pt x="1780" y="20668"/>
                    </a:lnTo>
                    <a:lnTo>
                      <a:pt x="2464" y="16698"/>
                    </a:lnTo>
                    <a:lnTo>
                      <a:pt x="3286" y="12592"/>
                    </a:lnTo>
                    <a:lnTo>
                      <a:pt x="4244" y="8897"/>
                    </a:lnTo>
                    <a:lnTo>
                      <a:pt x="5202" y="5201"/>
                    </a:lnTo>
                    <a:lnTo>
                      <a:pt x="5749" y="3832"/>
                    </a:lnTo>
                    <a:lnTo>
                      <a:pt x="6434" y="2464"/>
                    </a:lnTo>
                    <a:lnTo>
                      <a:pt x="6844" y="1916"/>
                    </a:lnTo>
                    <a:lnTo>
                      <a:pt x="7392" y="1369"/>
                    </a:lnTo>
                    <a:lnTo>
                      <a:pt x="7939" y="958"/>
                    </a:lnTo>
                    <a:lnTo>
                      <a:pt x="8624" y="684"/>
                    </a:lnTo>
                    <a:lnTo>
                      <a:pt x="9719" y="548"/>
                    </a:lnTo>
                    <a:lnTo>
                      <a:pt x="10814" y="548"/>
                    </a:lnTo>
                    <a:lnTo>
                      <a:pt x="11772" y="821"/>
                    </a:lnTo>
                    <a:lnTo>
                      <a:pt x="12730" y="1232"/>
                    </a:lnTo>
                    <a:lnTo>
                      <a:pt x="13688" y="1779"/>
                    </a:lnTo>
                    <a:lnTo>
                      <a:pt x="14646" y="2464"/>
                    </a:lnTo>
                    <a:lnTo>
                      <a:pt x="16288" y="3832"/>
                    </a:lnTo>
                    <a:lnTo>
                      <a:pt x="16288" y="3696"/>
                    </a:lnTo>
                    <a:lnTo>
                      <a:pt x="14920" y="2464"/>
                    </a:lnTo>
                    <a:lnTo>
                      <a:pt x="13414" y="1232"/>
                    </a:lnTo>
                    <a:lnTo>
                      <a:pt x="12593" y="821"/>
                    </a:lnTo>
                    <a:lnTo>
                      <a:pt x="11772" y="411"/>
                    </a:lnTo>
                    <a:lnTo>
                      <a:pt x="10814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4092;p54">
                <a:extLst>
                  <a:ext uri="{FF2B5EF4-FFF2-40B4-BE49-F238E27FC236}">
                    <a16:creationId xmlns:a16="http://schemas.microsoft.com/office/drawing/2014/main" id="{15A223BD-1D2F-459F-A70A-FF21F02F09E2}"/>
                  </a:ext>
                </a:extLst>
              </p:cNvPr>
              <p:cNvSpPr/>
              <p:nvPr/>
            </p:nvSpPr>
            <p:spPr>
              <a:xfrm>
                <a:off x="5183833" y="3220497"/>
                <a:ext cx="348602" cy="48429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28334" extrusionOk="0">
                    <a:moveTo>
                      <a:pt x="8487" y="1"/>
                    </a:moveTo>
                    <a:lnTo>
                      <a:pt x="7666" y="138"/>
                    </a:lnTo>
                    <a:lnTo>
                      <a:pt x="7255" y="275"/>
                    </a:lnTo>
                    <a:lnTo>
                      <a:pt x="6844" y="685"/>
                    </a:lnTo>
                    <a:lnTo>
                      <a:pt x="6707" y="1096"/>
                    </a:lnTo>
                    <a:lnTo>
                      <a:pt x="6434" y="1507"/>
                    </a:lnTo>
                    <a:lnTo>
                      <a:pt x="6297" y="2465"/>
                    </a:lnTo>
                    <a:lnTo>
                      <a:pt x="6297" y="3560"/>
                    </a:lnTo>
                    <a:lnTo>
                      <a:pt x="6434" y="4655"/>
                    </a:lnTo>
                    <a:lnTo>
                      <a:pt x="6707" y="5476"/>
                    </a:lnTo>
                    <a:lnTo>
                      <a:pt x="6844" y="6434"/>
                    </a:lnTo>
                    <a:lnTo>
                      <a:pt x="6844" y="6434"/>
                    </a:lnTo>
                    <a:lnTo>
                      <a:pt x="6434" y="6023"/>
                    </a:lnTo>
                    <a:lnTo>
                      <a:pt x="5749" y="5750"/>
                    </a:lnTo>
                    <a:lnTo>
                      <a:pt x="5065" y="5339"/>
                    </a:lnTo>
                    <a:lnTo>
                      <a:pt x="4107" y="5202"/>
                    </a:lnTo>
                    <a:lnTo>
                      <a:pt x="3149" y="5065"/>
                    </a:lnTo>
                    <a:lnTo>
                      <a:pt x="2191" y="5202"/>
                    </a:lnTo>
                    <a:lnTo>
                      <a:pt x="1643" y="5339"/>
                    </a:lnTo>
                    <a:lnTo>
                      <a:pt x="1233" y="5613"/>
                    </a:lnTo>
                    <a:lnTo>
                      <a:pt x="822" y="6023"/>
                    </a:lnTo>
                    <a:lnTo>
                      <a:pt x="411" y="6571"/>
                    </a:lnTo>
                    <a:lnTo>
                      <a:pt x="138" y="7118"/>
                    </a:lnTo>
                    <a:lnTo>
                      <a:pt x="1" y="7666"/>
                    </a:lnTo>
                    <a:lnTo>
                      <a:pt x="1" y="8487"/>
                    </a:lnTo>
                    <a:lnTo>
                      <a:pt x="1" y="9308"/>
                    </a:lnTo>
                    <a:lnTo>
                      <a:pt x="138" y="10129"/>
                    </a:lnTo>
                    <a:lnTo>
                      <a:pt x="411" y="11088"/>
                    </a:lnTo>
                    <a:lnTo>
                      <a:pt x="822" y="11909"/>
                    </a:lnTo>
                    <a:lnTo>
                      <a:pt x="1233" y="13004"/>
                    </a:lnTo>
                    <a:lnTo>
                      <a:pt x="1780" y="13962"/>
                    </a:lnTo>
                    <a:lnTo>
                      <a:pt x="2464" y="14920"/>
                    </a:lnTo>
                    <a:lnTo>
                      <a:pt x="3149" y="16015"/>
                    </a:lnTo>
                    <a:lnTo>
                      <a:pt x="4107" y="16973"/>
                    </a:lnTo>
                    <a:lnTo>
                      <a:pt x="5065" y="17931"/>
                    </a:lnTo>
                    <a:lnTo>
                      <a:pt x="6023" y="18889"/>
                    </a:lnTo>
                    <a:lnTo>
                      <a:pt x="8350" y="20668"/>
                    </a:lnTo>
                    <a:lnTo>
                      <a:pt x="10814" y="22448"/>
                    </a:lnTo>
                    <a:lnTo>
                      <a:pt x="15330" y="25459"/>
                    </a:lnTo>
                    <a:lnTo>
                      <a:pt x="18752" y="27512"/>
                    </a:lnTo>
                    <a:lnTo>
                      <a:pt x="20121" y="28333"/>
                    </a:lnTo>
                    <a:lnTo>
                      <a:pt x="20395" y="25048"/>
                    </a:lnTo>
                    <a:lnTo>
                      <a:pt x="20395" y="21900"/>
                    </a:lnTo>
                    <a:lnTo>
                      <a:pt x="20121" y="18889"/>
                    </a:lnTo>
                    <a:lnTo>
                      <a:pt x="19573" y="16152"/>
                    </a:lnTo>
                    <a:lnTo>
                      <a:pt x="18889" y="13551"/>
                    </a:lnTo>
                    <a:lnTo>
                      <a:pt x="18205" y="11088"/>
                    </a:lnTo>
                    <a:lnTo>
                      <a:pt x="17247" y="8898"/>
                    </a:lnTo>
                    <a:lnTo>
                      <a:pt x="16152" y="6844"/>
                    </a:lnTo>
                    <a:lnTo>
                      <a:pt x="15057" y="5065"/>
                    </a:lnTo>
                    <a:lnTo>
                      <a:pt x="13962" y="3560"/>
                    </a:lnTo>
                    <a:lnTo>
                      <a:pt x="12730" y="2328"/>
                    </a:lnTo>
                    <a:lnTo>
                      <a:pt x="11635" y="1370"/>
                    </a:lnTo>
                    <a:lnTo>
                      <a:pt x="10540" y="548"/>
                    </a:lnTo>
                    <a:lnTo>
                      <a:pt x="9445" y="138"/>
                    </a:lnTo>
                    <a:lnTo>
                      <a:pt x="8487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4093;p54">
                <a:extLst>
                  <a:ext uri="{FF2B5EF4-FFF2-40B4-BE49-F238E27FC236}">
                    <a16:creationId xmlns:a16="http://schemas.microsoft.com/office/drawing/2014/main" id="{259520F8-4154-4182-ACDE-FC73F517D039}"/>
                  </a:ext>
                </a:extLst>
              </p:cNvPr>
              <p:cNvSpPr/>
              <p:nvPr/>
            </p:nvSpPr>
            <p:spPr>
              <a:xfrm>
                <a:off x="5275073" y="3314078"/>
                <a:ext cx="231620" cy="325202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9026" extrusionOk="0">
                    <a:moveTo>
                      <a:pt x="7118" y="1"/>
                    </a:moveTo>
                    <a:lnTo>
                      <a:pt x="6297" y="3423"/>
                    </a:lnTo>
                    <a:lnTo>
                      <a:pt x="6023" y="5065"/>
                    </a:lnTo>
                    <a:lnTo>
                      <a:pt x="5886" y="6023"/>
                    </a:lnTo>
                    <a:lnTo>
                      <a:pt x="5886" y="6160"/>
                    </a:lnTo>
                    <a:lnTo>
                      <a:pt x="5065" y="5065"/>
                    </a:lnTo>
                    <a:lnTo>
                      <a:pt x="2191" y="1369"/>
                    </a:lnTo>
                    <a:lnTo>
                      <a:pt x="2054" y="1506"/>
                    </a:lnTo>
                    <a:lnTo>
                      <a:pt x="4517" y="4791"/>
                    </a:lnTo>
                    <a:lnTo>
                      <a:pt x="6571" y="8076"/>
                    </a:lnTo>
                    <a:lnTo>
                      <a:pt x="7392" y="9445"/>
                    </a:lnTo>
                    <a:lnTo>
                      <a:pt x="7118" y="9308"/>
                    </a:lnTo>
                    <a:lnTo>
                      <a:pt x="6160" y="9308"/>
                    </a:lnTo>
                    <a:lnTo>
                      <a:pt x="4107" y="9034"/>
                    </a:lnTo>
                    <a:lnTo>
                      <a:pt x="1" y="8761"/>
                    </a:lnTo>
                    <a:lnTo>
                      <a:pt x="1" y="8897"/>
                    </a:lnTo>
                    <a:lnTo>
                      <a:pt x="4107" y="9445"/>
                    </a:lnTo>
                    <a:lnTo>
                      <a:pt x="6160" y="9719"/>
                    </a:lnTo>
                    <a:lnTo>
                      <a:pt x="7666" y="9856"/>
                    </a:lnTo>
                    <a:lnTo>
                      <a:pt x="9308" y="12456"/>
                    </a:lnTo>
                    <a:lnTo>
                      <a:pt x="4381" y="12456"/>
                    </a:lnTo>
                    <a:lnTo>
                      <a:pt x="4381" y="12593"/>
                    </a:lnTo>
                    <a:lnTo>
                      <a:pt x="6981" y="12593"/>
                    </a:lnTo>
                    <a:lnTo>
                      <a:pt x="8350" y="12730"/>
                    </a:lnTo>
                    <a:lnTo>
                      <a:pt x="9445" y="12730"/>
                    </a:lnTo>
                    <a:lnTo>
                      <a:pt x="10814" y="14920"/>
                    </a:lnTo>
                    <a:lnTo>
                      <a:pt x="12182" y="16973"/>
                    </a:lnTo>
                    <a:lnTo>
                      <a:pt x="12730" y="18068"/>
                    </a:lnTo>
                    <a:lnTo>
                      <a:pt x="13551" y="19026"/>
                    </a:lnTo>
                    <a:lnTo>
                      <a:pt x="13551" y="19026"/>
                    </a:lnTo>
                    <a:lnTo>
                      <a:pt x="12593" y="17247"/>
                    </a:lnTo>
                    <a:lnTo>
                      <a:pt x="11498" y="15330"/>
                    </a:lnTo>
                    <a:lnTo>
                      <a:pt x="9445" y="11772"/>
                    </a:lnTo>
                    <a:lnTo>
                      <a:pt x="9171" y="11224"/>
                    </a:lnTo>
                    <a:lnTo>
                      <a:pt x="9171" y="11087"/>
                    </a:lnTo>
                    <a:lnTo>
                      <a:pt x="9308" y="10540"/>
                    </a:lnTo>
                    <a:lnTo>
                      <a:pt x="9445" y="9308"/>
                    </a:lnTo>
                    <a:lnTo>
                      <a:pt x="9992" y="6981"/>
                    </a:lnTo>
                    <a:lnTo>
                      <a:pt x="9855" y="6981"/>
                    </a:lnTo>
                    <a:lnTo>
                      <a:pt x="9308" y="9308"/>
                    </a:lnTo>
                    <a:lnTo>
                      <a:pt x="8897" y="10403"/>
                    </a:lnTo>
                    <a:lnTo>
                      <a:pt x="8897" y="10814"/>
                    </a:lnTo>
                    <a:lnTo>
                      <a:pt x="7529" y="8624"/>
                    </a:lnTo>
                    <a:lnTo>
                      <a:pt x="6160" y="6571"/>
                    </a:lnTo>
                    <a:lnTo>
                      <a:pt x="6297" y="6023"/>
                    </a:lnTo>
                    <a:lnTo>
                      <a:pt x="6297" y="5202"/>
                    </a:lnTo>
                    <a:lnTo>
                      <a:pt x="6571" y="3423"/>
                    </a:lnTo>
                    <a:lnTo>
                      <a:pt x="6844" y="1643"/>
                    </a:lnTo>
                    <a:lnTo>
                      <a:pt x="725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4094;p54">
                <a:extLst>
                  <a:ext uri="{FF2B5EF4-FFF2-40B4-BE49-F238E27FC236}">
                    <a16:creationId xmlns:a16="http://schemas.microsoft.com/office/drawing/2014/main" id="{F3657AA6-ACE6-40BC-88AE-86A10FB53DB4}"/>
                  </a:ext>
                </a:extLst>
              </p:cNvPr>
              <p:cNvSpPr/>
              <p:nvPr/>
            </p:nvSpPr>
            <p:spPr>
              <a:xfrm>
                <a:off x="5427145" y="3388944"/>
                <a:ext cx="16392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959" h="3560" extrusionOk="0">
                    <a:moveTo>
                      <a:pt x="822" y="1"/>
                    </a:moveTo>
                    <a:lnTo>
                      <a:pt x="411" y="1780"/>
                    </a:lnTo>
                    <a:lnTo>
                      <a:pt x="0" y="3559"/>
                    </a:lnTo>
                    <a:lnTo>
                      <a:pt x="0" y="3559"/>
                    </a:lnTo>
                    <a:lnTo>
                      <a:pt x="548" y="1780"/>
                    </a:lnTo>
                    <a:lnTo>
                      <a:pt x="958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4095;p54">
                <a:extLst>
                  <a:ext uri="{FF2B5EF4-FFF2-40B4-BE49-F238E27FC236}">
                    <a16:creationId xmlns:a16="http://schemas.microsoft.com/office/drawing/2014/main" id="{20F644B6-A5E2-4366-9828-79E48A40786D}"/>
                  </a:ext>
                </a:extLst>
              </p:cNvPr>
              <p:cNvSpPr/>
              <p:nvPr/>
            </p:nvSpPr>
            <p:spPr>
              <a:xfrm>
                <a:off x="5244666" y="3435743"/>
                <a:ext cx="95940" cy="16392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959" extrusionOk="0">
                    <a:moveTo>
                      <a:pt x="0" y="0"/>
                    </a:moveTo>
                    <a:lnTo>
                      <a:pt x="0" y="137"/>
                    </a:lnTo>
                    <a:lnTo>
                      <a:pt x="2738" y="548"/>
                    </a:lnTo>
                    <a:lnTo>
                      <a:pt x="4107" y="684"/>
                    </a:lnTo>
                    <a:lnTo>
                      <a:pt x="4791" y="821"/>
                    </a:lnTo>
                    <a:lnTo>
                      <a:pt x="5475" y="958"/>
                    </a:lnTo>
                    <a:lnTo>
                      <a:pt x="5612" y="821"/>
                    </a:lnTo>
                    <a:lnTo>
                      <a:pt x="5065" y="684"/>
                    </a:lnTo>
                    <a:lnTo>
                      <a:pt x="4380" y="548"/>
                    </a:lnTo>
                    <a:lnTo>
                      <a:pt x="2875" y="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4096;p54">
                <a:extLst>
                  <a:ext uri="{FF2B5EF4-FFF2-40B4-BE49-F238E27FC236}">
                    <a16:creationId xmlns:a16="http://schemas.microsoft.com/office/drawing/2014/main" id="{F1BD0029-9B66-44A5-99AF-21D8CBD256BF}"/>
                  </a:ext>
                </a:extLst>
              </p:cNvPr>
              <p:cNvSpPr/>
              <p:nvPr/>
            </p:nvSpPr>
            <p:spPr>
              <a:xfrm>
                <a:off x="5389712" y="3583114"/>
                <a:ext cx="51483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275" extrusionOk="0">
                    <a:moveTo>
                      <a:pt x="137" y="1"/>
                    </a:moveTo>
                    <a:lnTo>
                      <a:pt x="0" y="138"/>
                    </a:lnTo>
                    <a:lnTo>
                      <a:pt x="548" y="138"/>
                    </a:lnTo>
                    <a:lnTo>
                      <a:pt x="137" y="1"/>
                    </a:lnTo>
                    <a:close/>
                    <a:moveTo>
                      <a:pt x="1643" y="138"/>
                    </a:moveTo>
                    <a:lnTo>
                      <a:pt x="3012" y="275"/>
                    </a:lnTo>
                    <a:lnTo>
                      <a:pt x="3012" y="138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4097;p54">
                <a:extLst>
                  <a:ext uri="{FF2B5EF4-FFF2-40B4-BE49-F238E27FC236}">
                    <a16:creationId xmlns:a16="http://schemas.microsoft.com/office/drawing/2014/main" id="{928BED08-118E-4EBD-A258-FDF98213CEE0}"/>
                  </a:ext>
                </a:extLst>
              </p:cNvPr>
              <p:cNvSpPr/>
              <p:nvPr/>
            </p:nvSpPr>
            <p:spPr>
              <a:xfrm>
                <a:off x="5485636" y="3510591"/>
                <a:ext cx="11708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3013" extrusionOk="0">
                    <a:moveTo>
                      <a:pt x="548" y="1"/>
                    </a:moveTo>
                    <a:lnTo>
                      <a:pt x="274" y="1507"/>
                    </a:lnTo>
                    <a:lnTo>
                      <a:pt x="137" y="2328"/>
                    </a:lnTo>
                    <a:lnTo>
                      <a:pt x="0" y="2602"/>
                    </a:lnTo>
                    <a:lnTo>
                      <a:pt x="0" y="3012"/>
                    </a:lnTo>
                    <a:lnTo>
                      <a:pt x="274" y="2328"/>
                    </a:lnTo>
                    <a:lnTo>
                      <a:pt x="411" y="1507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4098;p54">
                <a:extLst>
                  <a:ext uri="{FF2B5EF4-FFF2-40B4-BE49-F238E27FC236}">
                    <a16:creationId xmlns:a16="http://schemas.microsoft.com/office/drawing/2014/main" id="{0B7D575E-9878-4F15-AC15-A3736881B6A8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50299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29428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1506" y="29427"/>
                    </a:lnTo>
                    <a:lnTo>
                      <a:pt x="25048" y="29427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4099;p54">
                <a:extLst>
                  <a:ext uri="{FF2B5EF4-FFF2-40B4-BE49-F238E27FC236}">
                    <a16:creationId xmlns:a16="http://schemas.microsoft.com/office/drawing/2014/main" id="{1A9EC674-4A63-44F8-8520-0921FBC3274C}"/>
                  </a:ext>
                </a:extLst>
              </p:cNvPr>
              <p:cNvSpPr/>
              <p:nvPr/>
            </p:nvSpPr>
            <p:spPr>
              <a:xfrm>
                <a:off x="4956913" y="3817077"/>
                <a:ext cx="453874" cy="126348"/>
              </a:xfrm>
              <a:custGeom>
                <a:avLst/>
                <a:gdLst/>
                <a:ahLst/>
                <a:cxnLst/>
                <a:rect l="l" t="t" r="r" b="b"/>
                <a:pathLst>
                  <a:path w="26554" h="7392" extrusionOk="0">
                    <a:moveTo>
                      <a:pt x="0" y="0"/>
                    </a:moveTo>
                    <a:lnTo>
                      <a:pt x="274" y="7391"/>
                    </a:lnTo>
                    <a:lnTo>
                      <a:pt x="26143" y="7391"/>
                    </a:lnTo>
                    <a:lnTo>
                      <a:pt x="26553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4100;p54">
                <a:extLst>
                  <a:ext uri="{FF2B5EF4-FFF2-40B4-BE49-F238E27FC236}">
                    <a16:creationId xmlns:a16="http://schemas.microsoft.com/office/drawing/2014/main" id="{D7266F49-B0F6-4C99-85AF-9B2A0AD87A97}"/>
                  </a:ext>
                </a:extLst>
              </p:cNvPr>
              <p:cNvSpPr/>
              <p:nvPr/>
            </p:nvSpPr>
            <p:spPr>
              <a:xfrm>
                <a:off x="4924164" y="3725837"/>
                <a:ext cx="517031" cy="128689"/>
              </a:xfrm>
              <a:custGeom>
                <a:avLst/>
                <a:gdLst/>
                <a:ahLst/>
                <a:cxnLst/>
                <a:rect l="l" t="t" r="r" b="b"/>
                <a:pathLst>
                  <a:path w="30249" h="7529" extrusionOk="0">
                    <a:moveTo>
                      <a:pt x="0" y="0"/>
                    </a:moveTo>
                    <a:lnTo>
                      <a:pt x="0" y="7528"/>
                    </a:lnTo>
                    <a:lnTo>
                      <a:pt x="30249" y="7528"/>
                    </a:lnTo>
                    <a:lnTo>
                      <a:pt x="30249" y="0"/>
                    </a:lnTo>
                    <a:close/>
                  </a:path>
                </a:pathLst>
              </a:custGeom>
              <a:solidFill>
                <a:srgbClr val="225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3" name="Title 1">
              <a:extLst>
                <a:ext uri="{FF2B5EF4-FFF2-40B4-BE49-F238E27FC236}">
                  <a16:creationId xmlns:a16="http://schemas.microsoft.com/office/drawing/2014/main" id="{DF8C6749-05B6-4096-B1F7-41E916399FB0}"/>
                </a:ext>
              </a:extLst>
            </p:cNvPr>
            <p:cNvSpPr txBox="1">
              <a:spLocks/>
            </p:cNvSpPr>
            <p:nvPr/>
          </p:nvSpPr>
          <p:spPr>
            <a:xfrm>
              <a:off x="-7355718" y="358492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นายณชาศิลป์ ศิริบรรเจิดศักดิ์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Project Manager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692D5014-98FE-4C78-88E3-FE3C66CF51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8155"/>
            <a:stretch/>
          </p:blipFill>
          <p:spPr>
            <a:xfrm>
              <a:off x="-6947713" y="1764201"/>
              <a:ext cx="1500858" cy="18288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846211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573023" y="4749900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ข้อมูลองค์กร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445077-AB7F-409B-A656-E01803139010}"/>
              </a:ext>
            </a:extLst>
          </p:cNvPr>
          <p:cNvGrpSpPr/>
          <p:nvPr/>
        </p:nvGrpSpPr>
        <p:grpSpPr>
          <a:xfrm>
            <a:off x="-11009501" y="1475649"/>
            <a:ext cx="2771815" cy="3089144"/>
            <a:chOff x="492017" y="1475649"/>
            <a:chExt cx="2771815" cy="3089144"/>
          </a:xfrm>
        </p:grpSpPr>
        <p:sp>
          <p:nvSpPr>
            <p:cNvPr id="793" name="Rectangle: Rounded Corners 792">
              <a:extLst>
                <a:ext uri="{FF2B5EF4-FFF2-40B4-BE49-F238E27FC236}">
                  <a16:creationId xmlns:a16="http://schemas.microsoft.com/office/drawing/2014/main" id="{52700B15-67DF-4AF0-9BA3-5D0DD856A41B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7227184B-4DE8-4C7D-A472-E0A462AA2FF0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4" name="Title 1">
              <a:extLst>
                <a:ext uri="{FF2B5EF4-FFF2-40B4-BE49-F238E27FC236}">
                  <a16:creationId xmlns:a16="http://schemas.microsoft.com/office/drawing/2014/main" id="{CAE01932-D6B3-43BA-B7AB-BE87A3E75A87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20" name="Google Shape;190;p16">
              <a:extLst>
                <a:ext uri="{FF2B5EF4-FFF2-40B4-BE49-F238E27FC236}">
                  <a16:creationId xmlns:a16="http://schemas.microsoft.com/office/drawing/2014/main" id="{3CD5E888-6774-4C13-A502-EACA836295EB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921" name="Google Shape;191;p16">
                <a:extLst>
                  <a:ext uri="{FF2B5EF4-FFF2-40B4-BE49-F238E27FC236}">
                    <a16:creationId xmlns:a16="http://schemas.microsoft.com/office/drawing/2014/main" id="{B4C230F5-EE90-449A-BBF8-A32AD8BBFD6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192;p16">
                <a:extLst>
                  <a:ext uri="{FF2B5EF4-FFF2-40B4-BE49-F238E27FC236}">
                    <a16:creationId xmlns:a16="http://schemas.microsoft.com/office/drawing/2014/main" id="{5FC02013-B371-4105-B885-51EA9C6A08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193;p16">
                <a:extLst>
                  <a:ext uri="{FF2B5EF4-FFF2-40B4-BE49-F238E27FC236}">
                    <a16:creationId xmlns:a16="http://schemas.microsoft.com/office/drawing/2014/main" id="{FA056406-A8C3-4203-ABB6-3D1F41F5383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194;p16">
                <a:extLst>
                  <a:ext uri="{FF2B5EF4-FFF2-40B4-BE49-F238E27FC236}">
                    <a16:creationId xmlns:a16="http://schemas.microsoft.com/office/drawing/2014/main" id="{B35ECB2C-2822-49ED-A6E3-5EAADF49754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195;p16">
                <a:extLst>
                  <a:ext uri="{FF2B5EF4-FFF2-40B4-BE49-F238E27FC236}">
                    <a16:creationId xmlns:a16="http://schemas.microsoft.com/office/drawing/2014/main" id="{FB76CE2A-0F8B-4E1D-AEF9-6A8DEE599300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196;p16">
                <a:extLst>
                  <a:ext uri="{FF2B5EF4-FFF2-40B4-BE49-F238E27FC236}">
                    <a16:creationId xmlns:a16="http://schemas.microsoft.com/office/drawing/2014/main" id="{2D6645EF-D328-4CA4-8360-4B1B16CFA95E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197;p16">
                <a:extLst>
                  <a:ext uri="{FF2B5EF4-FFF2-40B4-BE49-F238E27FC236}">
                    <a16:creationId xmlns:a16="http://schemas.microsoft.com/office/drawing/2014/main" id="{E370A11B-CC7A-425D-8C97-97AF01D5C678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" name="Group 927">
            <a:extLst>
              <a:ext uri="{FF2B5EF4-FFF2-40B4-BE49-F238E27FC236}">
                <a16:creationId xmlns:a16="http://schemas.microsoft.com/office/drawing/2014/main" id="{69E32712-772F-41EB-831A-31B6E9C6CF7D}"/>
              </a:ext>
            </a:extLst>
          </p:cNvPr>
          <p:cNvGrpSpPr/>
          <p:nvPr/>
        </p:nvGrpSpPr>
        <p:grpSpPr>
          <a:xfrm>
            <a:off x="-9799577" y="1475649"/>
            <a:ext cx="2771815" cy="3089144"/>
            <a:chOff x="492017" y="1475649"/>
            <a:chExt cx="2771815" cy="3089144"/>
          </a:xfrm>
        </p:grpSpPr>
        <p:sp>
          <p:nvSpPr>
            <p:cNvPr id="929" name="Rectangle: Rounded Corners 928">
              <a:extLst>
                <a:ext uri="{FF2B5EF4-FFF2-40B4-BE49-F238E27FC236}">
                  <a16:creationId xmlns:a16="http://schemas.microsoft.com/office/drawing/2014/main" id="{C2ACD65E-9CAE-494B-8120-D7642A748CCC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0" name="Rectangle: Rounded Corners 929">
              <a:extLst>
                <a:ext uri="{FF2B5EF4-FFF2-40B4-BE49-F238E27FC236}">
                  <a16:creationId xmlns:a16="http://schemas.microsoft.com/office/drawing/2014/main" id="{DB184667-DD87-4C84-8A63-D63078BC85F5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1" name="Title 1">
              <a:extLst>
                <a:ext uri="{FF2B5EF4-FFF2-40B4-BE49-F238E27FC236}">
                  <a16:creationId xmlns:a16="http://schemas.microsoft.com/office/drawing/2014/main" id="{EDBCDD60-0558-495A-A9C0-FFC6E69B6721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32" name="Google Shape;190;p16">
              <a:extLst>
                <a:ext uri="{FF2B5EF4-FFF2-40B4-BE49-F238E27FC236}">
                  <a16:creationId xmlns:a16="http://schemas.microsoft.com/office/drawing/2014/main" id="{DD45B694-E8E2-4188-A0E0-ADBE5D662D4C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933" name="Google Shape;191;p16">
                <a:extLst>
                  <a:ext uri="{FF2B5EF4-FFF2-40B4-BE49-F238E27FC236}">
                    <a16:creationId xmlns:a16="http://schemas.microsoft.com/office/drawing/2014/main" id="{54CC7810-2797-4E5B-899D-DEFF3D66CC43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192;p16">
                <a:extLst>
                  <a:ext uri="{FF2B5EF4-FFF2-40B4-BE49-F238E27FC236}">
                    <a16:creationId xmlns:a16="http://schemas.microsoft.com/office/drawing/2014/main" id="{49897E11-CA4E-4F06-ABAA-E6795B0EB5E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193;p16">
                <a:extLst>
                  <a:ext uri="{FF2B5EF4-FFF2-40B4-BE49-F238E27FC236}">
                    <a16:creationId xmlns:a16="http://schemas.microsoft.com/office/drawing/2014/main" id="{4A197A7A-BA4C-4969-B1D8-665D71CC7D0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194;p16">
                <a:extLst>
                  <a:ext uri="{FF2B5EF4-FFF2-40B4-BE49-F238E27FC236}">
                    <a16:creationId xmlns:a16="http://schemas.microsoft.com/office/drawing/2014/main" id="{7AA338EE-F667-44C7-9016-52A8D72883B6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195;p16">
                <a:extLst>
                  <a:ext uri="{FF2B5EF4-FFF2-40B4-BE49-F238E27FC236}">
                    <a16:creationId xmlns:a16="http://schemas.microsoft.com/office/drawing/2014/main" id="{0729C7D9-F065-4268-8C60-F9607B13E7EE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196;p16">
                <a:extLst>
                  <a:ext uri="{FF2B5EF4-FFF2-40B4-BE49-F238E27FC236}">
                    <a16:creationId xmlns:a16="http://schemas.microsoft.com/office/drawing/2014/main" id="{57393961-462E-4770-B0E8-3A47D5C1A11D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197;p16">
                <a:extLst>
                  <a:ext uri="{FF2B5EF4-FFF2-40B4-BE49-F238E27FC236}">
                    <a16:creationId xmlns:a16="http://schemas.microsoft.com/office/drawing/2014/main" id="{5DDF3A49-6217-4189-A214-AA4E9511EFA6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0" name="Group 939">
            <a:extLst>
              <a:ext uri="{FF2B5EF4-FFF2-40B4-BE49-F238E27FC236}">
                <a16:creationId xmlns:a16="http://schemas.microsoft.com/office/drawing/2014/main" id="{7FB42585-7B1A-43CB-89F5-36A4D48414CC}"/>
              </a:ext>
            </a:extLst>
          </p:cNvPr>
          <p:cNvGrpSpPr/>
          <p:nvPr/>
        </p:nvGrpSpPr>
        <p:grpSpPr>
          <a:xfrm>
            <a:off x="-8495983" y="1475649"/>
            <a:ext cx="2771815" cy="3089144"/>
            <a:chOff x="492017" y="1475649"/>
            <a:chExt cx="2771815" cy="3089144"/>
          </a:xfrm>
        </p:grpSpPr>
        <p:sp>
          <p:nvSpPr>
            <p:cNvPr id="941" name="Rectangle: Rounded Corners 940">
              <a:extLst>
                <a:ext uri="{FF2B5EF4-FFF2-40B4-BE49-F238E27FC236}">
                  <a16:creationId xmlns:a16="http://schemas.microsoft.com/office/drawing/2014/main" id="{90F492B5-4989-406D-884C-4CC3DEF6BF8C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2" name="Rectangle: Rounded Corners 941">
              <a:extLst>
                <a:ext uri="{FF2B5EF4-FFF2-40B4-BE49-F238E27FC236}">
                  <a16:creationId xmlns:a16="http://schemas.microsoft.com/office/drawing/2014/main" id="{192DA8F8-D745-4386-B3E5-4E8FB0DD6671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3" name="Title 1">
              <a:extLst>
                <a:ext uri="{FF2B5EF4-FFF2-40B4-BE49-F238E27FC236}">
                  <a16:creationId xmlns:a16="http://schemas.microsoft.com/office/drawing/2014/main" id="{B7DD972A-D4D6-467D-9FF3-8B9A5C406EF5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944" name="Google Shape;190;p16">
              <a:extLst>
                <a:ext uri="{FF2B5EF4-FFF2-40B4-BE49-F238E27FC236}">
                  <a16:creationId xmlns:a16="http://schemas.microsoft.com/office/drawing/2014/main" id="{BB579A8D-C4F1-4F83-B201-565B5E9F2892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945" name="Google Shape;191;p16">
                <a:extLst>
                  <a:ext uri="{FF2B5EF4-FFF2-40B4-BE49-F238E27FC236}">
                    <a16:creationId xmlns:a16="http://schemas.microsoft.com/office/drawing/2014/main" id="{3FC96B37-D48E-4A12-8D13-7318B233D16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192;p16">
                <a:extLst>
                  <a:ext uri="{FF2B5EF4-FFF2-40B4-BE49-F238E27FC236}">
                    <a16:creationId xmlns:a16="http://schemas.microsoft.com/office/drawing/2014/main" id="{77DC8FB7-5092-479F-8E62-983C229BF74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193;p16">
                <a:extLst>
                  <a:ext uri="{FF2B5EF4-FFF2-40B4-BE49-F238E27FC236}">
                    <a16:creationId xmlns:a16="http://schemas.microsoft.com/office/drawing/2014/main" id="{261E45D3-E122-42D9-B6FD-1D4006032DF7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194;p16">
                <a:extLst>
                  <a:ext uri="{FF2B5EF4-FFF2-40B4-BE49-F238E27FC236}">
                    <a16:creationId xmlns:a16="http://schemas.microsoft.com/office/drawing/2014/main" id="{433C3BBA-3925-42C8-90D6-6160A67C26F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195;p16">
                <a:extLst>
                  <a:ext uri="{FF2B5EF4-FFF2-40B4-BE49-F238E27FC236}">
                    <a16:creationId xmlns:a16="http://schemas.microsoft.com/office/drawing/2014/main" id="{88485042-8760-4CA2-A0B4-623C99A5DDD6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196;p16">
                <a:extLst>
                  <a:ext uri="{FF2B5EF4-FFF2-40B4-BE49-F238E27FC236}">
                    <a16:creationId xmlns:a16="http://schemas.microsoft.com/office/drawing/2014/main" id="{F59D639D-379A-4D0A-BC2B-C8D61815F43B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197;p16">
                <a:extLst>
                  <a:ext uri="{FF2B5EF4-FFF2-40B4-BE49-F238E27FC236}">
                    <a16:creationId xmlns:a16="http://schemas.microsoft.com/office/drawing/2014/main" id="{88068208-1AD6-4125-AEDF-3F978A389096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5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56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59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0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1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2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5" name="Rectangle: Top Corners Rounded 64">
            <a:extLst>
              <a:ext uri="{FF2B5EF4-FFF2-40B4-BE49-F238E27FC236}">
                <a16:creationId xmlns:a16="http://schemas.microsoft.com/office/drawing/2014/main" id="{F77DB6CE-A7AB-40BD-9617-76CE54D52ED7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2">
            <a:extLst>
              <a:ext uri="{FF2B5EF4-FFF2-40B4-BE49-F238E27FC236}">
                <a16:creationId xmlns:a16="http://schemas.microsoft.com/office/drawing/2014/main" id="{21F37CB0-DA7E-4967-8AB2-7CE5E7334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1">
            <a:extLst>
              <a:ext uri="{FF2B5EF4-FFF2-40B4-BE49-F238E27FC236}">
                <a16:creationId xmlns:a16="http://schemas.microsoft.com/office/drawing/2014/main" id="{E5BC2887-7CDB-42CB-87A9-4DFC0FCF0AC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05FED2A-6AC9-4D8F-B69E-461E9408233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>
            <a:extLst>
              <a:ext uri="{FF2B5EF4-FFF2-40B4-BE49-F238E27FC236}">
                <a16:creationId xmlns:a16="http://schemas.microsoft.com/office/drawing/2014/main" id="{E6A1E5FC-3669-4FFF-B6DB-1D81CFC3199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0" name="Picture 2" descr="C.S.I. Group – ไทย">
            <a:extLst>
              <a:ext uri="{FF2B5EF4-FFF2-40B4-BE49-F238E27FC236}">
                <a16:creationId xmlns:a16="http://schemas.microsoft.com/office/drawing/2014/main" id="{6B355254-BC5B-45DF-9BD4-7F58E26FDD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Google Shape;6598;p66">
            <a:extLst>
              <a:ext uri="{FF2B5EF4-FFF2-40B4-BE49-F238E27FC236}">
                <a16:creationId xmlns:a16="http://schemas.microsoft.com/office/drawing/2014/main" id="{3128A0A4-1EA4-4761-B36C-6B091DB4002C}"/>
              </a:ext>
            </a:extLst>
          </p:cNvPr>
          <p:cNvSpPr/>
          <p:nvPr/>
        </p:nvSpPr>
        <p:spPr>
          <a:xfrm flipH="1">
            <a:off x="11546238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6599;p66">
            <a:extLst>
              <a:ext uri="{FF2B5EF4-FFF2-40B4-BE49-F238E27FC236}">
                <a16:creationId xmlns:a16="http://schemas.microsoft.com/office/drawing/2014/main" id="{E7E4F1EF-FE73-4891-94A6-2310E510C314}"/>
              </a:ext>
            </a:extLst>
          </p:cNvPr>
          <p:cNvSpPr/>
          <p:nvPr/>
        </p:nvSpPr>
        <p:spPr>
          <a:xfrm flipH="1">
            <a:off x="1164894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6600;p66">
            <a:extLst>
              <a:ext uri="{FF2B5EF4-FFF2-40B4-BE49-F238E27FC236}">
                <a16:creationId xmlns:a16="http://schemas.microsoft.com/office/drawing/2014/main" id="{87364094-8441-403E-B73F-4F04667C8953}"/>
              </a:ext>
            </a:extLst>
          </p:cNvPr>
          <p:cNvSpPr/>
          <p:nvPr/>
        </p:nvSpPr>
        <p:spPr>
          <a:xfrm flipH="1">
            <a:off x="11713291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6601;p66">
            <a:extLst>
              <a:ext uri="{FF2B5EF4-FFF2-40B4-BE49-F238E27FC236}">
                <a16:creationId xmlns:a16="http://schemas.microsoft.com/office/drawing/2014/main" id="{E7CFD720-5E2E-4D37-83AE-BA30A288AAAE}"/>
              </a:ext>
            </a:extLst>
          </p:cNvPr>
          <p:cNvSpPr/>
          <p:nvPr/>
        </p:nvSpPr>
        <p:spPr>
          <a:xfrm flipH="1">
            <a:off x="11626374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6602;p66">
            <a:extLst>
              <a:ext uri="{FF2B5EF4-FFF2-40B4-BE49-F238E27FC236}">
                <a16:creationId xmlns:a16="http://schemas.microsoft.com/office/drawing/2014/main" id="{9F22C579-4536-4DFD-B407-BA6C0E203DB4}"/>
              </a:ext>
            </a:extLst>
          </p:cNvPr>
          <p:cNvSpPr/>
          <p:nvPr/>
        </p:nvSpPr>
        <p:spPr>
          <a:xfrm flipH="1">
            <a:off x="1162637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6603;p66">
            <a:extLst>
              <a:ext uri="{FF2B5EF4-FFF2-40B4-BE49-F238E27FC236}">
                <a16:creationId xmlns:a16="http://schemas.microsoft.com/office/drawing/2014/main" id="{7395794C-51E3-4384-AB78-88C68AAAC624}"/>
              </a:ext>
            </a:extLst>
          </p:cNvPr>
          <p:cNvSpPr/>
          <p:nvPr/>
        </p:nvSpPr>
        <p:spPr>
          <a:xfrm flipH="1">
            <a:off x="11713291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6604;p66">
            <a:extLst>
              <a:ext uri="{FF2B5EF4-FFF2-40B4-BE49-F238E27FC236}">
                <a16:creationId xmlns:a16="http://schemas.microsoft.com/office/drawing/2014/main" id="{959F65EC-1545-4605-8ADF-1254D350E74D}"/>
              </a:ext>
            </a:extLst>
          </p:cNvPr>
          <p:cNvSpPr/>
          <p:nvPr/>
        </p:nvSpPr>
        <p:spPr>
          <a:xfrm flipH="1">
            <a:off x="11849223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6605;p66">
            <a:extLst>
              <a:ext uri="{FF2B5EF4-FFF2-40B4-BE49-F238E27FC236}">
                <a16:creationId xmlns:a16="http://schemas.microsoft.com/office/drawing/2014/main" id="{3E59A565-AE75-42B9-AE9F-D103538E41EC}"/>
              </a:ext>
            </a:extLst>
          </p:cNvPr>
          <p:cNvSpPr/>
          <p:nvPr/>
        </p:nvSpPr>
        <p:spPr>
          <a:xfrm flipH="1">
            <a:off x="11856634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6623;p66">
            <a:extLst>
              <a:ext uri="{FF2B5EF4-FFF2-40B4-BE49-F238E27FC236}">
                <a16:creationId xmlns:a16="http://schemas.microsoft.com/office/drawing/2014/main" id="{B1ABD40F-EFF5-40D9-9242-260C3341A949}"/>
              </a:ext>
            </a:extLst>
          </p:cNvPr>
          <p:cNvSpPr/>
          <p:nvPr/>
        </p:nvSpPr>
        <p:spPr>
          <a:xfrm flipH="1">
            <a:off x="11820524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6624;p66">
            <a:extLst>
              <a:ext uri="{FF2B5EF4-FFF2-40B4-BE49-F238E27FC236}">
                <a16:creationId xmlns:a16="http://schemas.microsoft.com/office/drawing/2014/main" id="{79A1D79B-8B99-4A2D-8AC2-19D35FC2B871}"/>
              </a:ext>
            </a:extLst>
          </p:cNvPr>
          <p:cNvSpPr/>
          <p:nvPr/>
        </p:nvSpPr>
        <p:spPr>
          <a:xfrm flipH="1">
            <a:off x="11794564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6625;p66">
            <a:extLst>
              <a:ext uri="{FF2B5EF4-FFF2-40B4-BE49-F238E27FC236}">
                <a16:creationId xmlns:a16="http://schemas.microsoft.com/office/drawing/2014/main" id="{C331DFC3-E607-4A2D-B66E-7D1A932529DB}"/>
              </a:ext>
            </a:extLst>
          </p:cNvPr>
          <p:cNvSpPr/>
          <p:nvPr/>
        </p:nvSpPr>
        <p:spPr>
          <a:xfrm flipH="1">
            <a:off x="11768603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6626;p66">
            <a:extLst>
              <a:ext uri="{FF2B5EF4-FFF2-40B4-BE49-F238E27FC236}">
                <a16:creationId xmlns:a16="http://schemas.microsoft.com/office/drawing/2014/main" id="{8B85FED0-4ADE-4F22-9229-E361C6A4E078}"/>
              </a:ext>
            </a:extLst>
          </p:cNvPr>
          <p:cNvSpPr/>
          <p:nvPr/>
        </p:nvSpPr>
        <p:spPr>
          <a:xfrm flipH="1">
            <a:off x="11742642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6627;p66">
            <a:extLst>
              <a:ext uri="{FF2B5EF4-FFF2-40B4-BE49-F238E27FC236}">
                <a16:creationId xmlns:a16="http://schemas.microsoft.com/office/drawing/2014/main" id="{08591142-AB6B-42DB-92EA-C25005D684BF}"/>
              </a:ext>
            </a:extLst>
          </p:cNvPr>
          <p:cNvGrpSpPr/>
          <p:nvPr/>
        </p:nvGrpSpPr>
        <p:grpSpPr>
          <a:xfrm>
            <a:off x="10227626" y="1585689"/>
            <a:ext cx="3594071" cy="2880387"/>
            <a:chOff x="1462951" y="1747790"/>
            <a:chExt cx="3594071" cy="2880387"/>
          </a:xfrm>
        </p:grpSpPr>
        <p:sp>
          <p:nvSpPr>
            <p:cNvPr id="84" name="Google Shape;6628;p66">
              <a:extLst>
                <a:ext uri="{FF2B5EF4-FFF2-40B4-BE49-F238E27FC236}">
                  <a16:creationId xmlns:a16="http://schemas.microsoft.com/office/drawing/2014/main" id="{91BF742C-D745-4385-AD34-648F638BD93E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629;p66">
              <a:extLst>
                <a:ext uri="{FF2B5EF4-FFF2-40B4-BE49-F238E27FC236}">
                  <a16:creationId xmlns:a16="http://schemas.microsoft.com/office/drawing/2014/main" id="{0A4F8E64-5A6D-48A4-B472-D95067E06C66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630;p66">
              <a:extLst>
                <a:ext uri="{FF2B5EF4-FFF2-40B4-BE49-F238E27FC236}">
                  <a16:creationId xmlns:a16="http://schemas.microsoft.com/office/drawing/2014/main" id="{E8C65828-780C-48A2-8E7D-4C4727F1DD4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631;p66">
              <a:extLst>
                <a:ext uri="{FF2B5EF4-FFF2-40B4-BE49-F238E27FC236}">
                  <a16:creationId xmlns:a16="http://schemas.microsoft.com/office/drawing/2014/main" id="{76B04728-9EC6-4142-B788-641338860DB7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632;p66">
              <a:extLst>
                <a:ext uri="{FF2B5EF4-FFF2-40B4-BE49-F238E27FC236}">
                  <a16:creationId xmlns:a16="http://schemas.microsoft.com/office/drawing/2014/main" id="{132D1C6B-70F0-48A6-A8D7-405C6E94BD71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33;p66">
              <a:extLst>
                <a:ext uri="{FF2B5EF4-FFF2-40B4-BE49-F238E27FC236}">
                  <a16:creationId xmlns:a16="http://schemas.microsoft.com/office/drawing/2014/main" id="{8FDEF76B-8DFE-4417-9FDA-9134B77B0AC9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34;p66">
              <a:extLst>
                <a:ext uri="{FF2B5EF4-FFF2-40B4-BE49-F238E27FC236}">
                  <a16:creationId xmlns:a16="http://schemas.microsoft.com/office/drawing/2014/main" id="{8372A6C7-7DAE-46D3-894C-C6947FC09B33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635;p66">
              <a:extLst>
                <a:ext uri="{FF2B5EF4-FFF2-40B4-BE49-F238E27FC236}">
                  <a16:creationId xmlns:a16="http://schemas.microsoft.com/office/drawing/2014/main" id="{A234DDA6-9242-4016-857D-17A9E199DD6F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636;p66">
              <a:extLst>
                <a:ext uri="{FF2B5EF4-FFF2-40B4-BE49-F238E27FC236}">
                  <a16:creationId xmlns:a16="http://schemas.microsoft.com/office/drawing/2014/main" id="{E26E06E0-8AE9-42D0-911A-974CA2EF218C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637;p66">
              <a:extLst>
                <a:ext uri="{FF2B5EF4-FFF2-40B4-BE49-F238E27FC236}">
                  <a16:creationId xmlns:a16="http://schemas.microsoft.com/office/drawing/2014/main" id="{41E7853A-3265-445D-B641-6EC7B3D6867B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638;p66">
              <a:extLst>
                <a:ext uri="{FF2B5EF4-FFF2-40B4-BE49-F238E27FC236}">
                  <a16:creationId xmlns:a16="http://schemas.microsoft.com/office/drawing/2014/main" id="{D2255D62-3B4A-415A-8BFF-2AFD2A8DCDF6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639;p66">
              <a:extLst>
                <a:ext uri="{FF2B5EF4-FFF2-40B4-BE49-F238E27FC236}">
                  <a16:creationId xmlns:a16="http://schemas.microsoft.com/office/drawing/2014/main" id="{6FEF8F0D-765C-4FA4-9263-2269B98AFAD0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40;p66">
              <a:extLst>
                <a:ext uri="{FF2B5EF4-FFF2-40B4-BE49-F238E27FC236}">
                  <a16:creationId xmlns:a16="http://schemas.microsoft.com/office/drawing/2014/main" id="{7F1E11F8-1B4A-4771-9559-385F3B952516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41;p66">
              <a:extLst>
                <a:ext uri="{FF2B5EF4-FFF2-40B4-BE49-F238E27FC236}">
                  <a16:creationId xmlns:a16="http://schemas.microsoft.com/office/drawing/2014/main" id="{CB98DB43-6B36-474C-976A-09074878FD39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42;p66">
              <a:extLst>
                <a:ext uri="{FF2B5EF4-FFF2-40B4-BE49-F238E27FC236}">
                  <a16:creationId xmlns:a16="http://schemas.microsoft.com/office/drawing/2014/main" id="{36722762-6F7B-41B3-B87D-71C5085FB941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43;p66">
              <a:extLst>
                <a:ext uri="{FF2B5EF4-FFF2-40B4-BE49-F238E27FC236}">
                  <a16:creationId xmlns:a16="http://schemas.microsoft.com/office/drawing/2014/main" id="{ACE2CE45-A105-432F-917D-2B323382B30B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44;p66">
              <a:extLst>
                <a:ext uri="{FF2B5EF4-FFF2-40B4-BE49-F238E27FC236}">
                  <a16:creationId xmlns:a16="http://schemas.microsoft.com/office/drawing/2014/main" id="{2FC7E85D-47EC-441C-9E7E-0ED3FB80B002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45;p66">
              <a:extLst>
                <a:ext uri="{FF2B5EF4-FFF2-40B4-BE49-F238E27FC236}">
                  <a16:creationId xmlns:a16="http://schemas.microsoft.com/office/drawing/2014/main" id="{5402470F-972E-4479-AF69-25DBBA35CB97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46;p66">
              <a:extLst>
                <a:ext uri="{FF2B5EF4-FFF2-40B4-BE49-F238E27FC236}">
                  <a16:creationId xmlns:a16="http://schemas.microsoft.com/office/drawing/2014/main" id="{EA85CC8C-2665-4B2A-B430-9BE389983BC1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47;p66">
              <a:extLst>
                <a:ext uri="{FF2B5EF4-FFF2-40B4-BE49-F238E27FC236}">
                  <a16:creationId xmlns:a16="http://schemas.microsoft.com/office/drawing/2014/main" id="{31213067-B7C9-4A99-8219-1D35ED57B027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48;p66">
              <a:extLst>
                <a:ext uri="{FF2B5EF4-FFF2-40B4-BE49-F238E27FC236}">
                  <a16:creationId xmlns:a16="http://schemas.microsoft.com/office/drawing/2014/main" id="{BEE7A26A-BCFA-43E2-A2DB-CA8404CDD3E6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49;p66">
              <a:extLst>
                <a:ext uri="{FF2B5EF4-FFF2-40B4-BE49-F238E27FC236}">
                  <a16:creationId xmlns:a16="http://schemas.microsoft.com/office/drawing/2014/main" id="{CF76AF1E-F530-40D0-97B3-ECA5E3B2DA3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650;p66">
              <a:extLst>
                <a:ext uri="{FF2B5EF4-FFF2-40B4-BE49-F238E27FC236}">
                  <a16:creationId xmlns:a16="http://schemas.microsoft.com/office/drawing/2014/main" id="{6BDFB2C1-B6A3-4371-AF20-523490621F4C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651;p66">
              <a:extLst>
                <a:ext uri="{FF2B5EF4-FFF2-40B4-BE49-F238E27FC236}">
                  <a16:creationId xmlns:a16="http://schemas.microsoft.com/office/drawing/2014/main" id="{B927BBC9-EE25-42C0-AAE0-332BFECE90F7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652;p66">
              <a:extLst>
                <a:ext uri="{FF2B5EF4-FFF2-40B4-BE49-F238E27FC236}">
                  <a16:creationId xmlns:a16="http://schemas.microsoft.com/office/drawing/2014/main" id="{026DD54E-F71F-40C8-B7FE-032B62E2F20F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653;p66">
              <a:extLst>
                <a:ext uri="{FF2B5EF4-FFF2-40B4-BE49-F238E27FC236}">
                  <a16:creationId xmlns:a16="http://schemas.microsoft.com/office/drawing/2014/main" id="{A6ADAF89-C14F-49BC-AECC-AF73F19299EF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654;p66">
              <a:extLst>
                <a:ext uri="{FF2B5EF4-FFF2-40B4-BE49-F238E27FC236}">
                  <a16:creationId xmlns:a16="http://schemas.microsoft.com/office/drawing/2014/main" id="{FB555E92-6FDA-46DC-BE7A-19D9B625F86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655;p66">
              <a:extLst>
                <a:ext uri="{FF2B5EF4-FFF2-40B4-BE49-F238E27FC236}">
                  <a16:creationId xmlns:a16="http://schemas.microsoft.com/office/drawing/2014/main" id="{68409DC7-6D6C-4F02-B7FB-A4A3C4BEBA78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656;p66">
              <a:extLst>
                <a:ext uri="{FF2B5EF4-FFF2-40B4-BE49-F238E27FC236}">
                  <a16:creationId xmlns:a16="http://schemas.microsoft.com/office/drawing/2014/main" id="{67F962B4-4B97-4976-8524-3ED01405DAE9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657;p66">
              <a:extLst>
                <a:ext uri="{FF2B5EF4-FFF2-40B4-BE49-F238E27FC236}">
                  <a16:creationId xmlns:a16="http://schemas.microsoft.com/office/drawing/2014/main" id="{004D18B9-5B46-4D7B-8DB1-00FE333285FB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658;p66">
              <a:extLst>
                <a:ext uri="{FF2B5EF4-FFF2-40B4-BE49-F238E27FC236}">
                  <a16:creationId xmlns:a16="http://schemas.microsoft.com/office/drawing/2014/main" id="{3BF0540E-7BEE-4944-9B8D-1CFA0546DA10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659;p66">
              <a:extLst>
                <a:ext uri="{FF2B5EF4-FFF2-40B4-BE49-F238E27FC236}">
                  <a16:creationId xmlns:a16="http://schemas.microsoft.com/office/drawing/2014/main" id="{82458A8C-069D-4D03-AF90-BD019E2F0203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660;p66">
              <a:extLst>
                <a:ext uri="{FF2B5EF4-FFF2-40B4-BE49-F238E27FC236}">
                  <a16:creationId xmlns:a16="http://schemas.microsoft.com/office/drawing/2014/main" id="{1EB35A52-37C2-44F5-8029-33DDA55458C3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661;p66">
              <a:extLst>
                <a:ext uri="{FF2B5EF4-FFF2-40B4-BE49-F238E27FC236}">
                  <a16:creationId xmlns:a16="http://schemas.microsoft.com/office/drawing/2014/main" id="{BE52185E-825C-4D8C-A358-80249A3B8EEE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662;p66">
              <a:extLst>
                <a:ext uri="{FF2B5EF4-FFF2-40B4-BE49-F238E27FC236}">
                  <a16:creationId xmlns:a16="http://schemas.microsoft.com/office/drawing/2014/main" id="{5C1B9014-DB66-4C31-BD38-69D2C41DA991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663;p66">
              <a:extLst>
                <a:ext uri="{FF2B5EF4-FFF2-40B4-BE49-F238E27FC236}">
                  <a16:creationId xmlns:a16="http://schemas.microsoft.com/office/drawing/2014/main" id="{8056F6FF-F5A2-4C6A-AF86-420F0E6E02B2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664;p66">
              <a:extLst>
                <a:ext uri="{FF2B5EF4-FFF2-40B4-BE49-F238E27FC236}">
                  <a16:creationId xmlns:a16="http://schemas.microsoft.com/office/drawing/2014/main" id="{54844BD8-7A09-4159-88AB-26F65E000613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665;p66">
              <a:extLst>
                <a:ext uri="{FF2B5EF4-FFF2-40B4-BE49-F238E27FC236}">
                  <a16:creationId xmlns:a16="http://schemas.microsoft.com/office/drawing/2014/main" id="{2F6AE992-7B98-44C1-83F0-AEAC4CCE42A6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666;p66">
              <a:extLst>
                <a:ext uri="{FF2B5EF4-FFF2-40B4-BE49-F238E27FC236}">
                  <a16:creationId xmlns:a16="http://schemas.microsoft.com/office/drawing/2014/main" id="{BD2ED220-57B5-4201-87F8-8E092A536369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667;p66">
              <a:extLst>
                <a:ext uri="{FF2B5EF4-FFF2-40B4-BE49-F238E27FC236}">
                  <a16:creationId xmlns:a16="http://schemas.microsoft.com/office/drawing/2014/main" id="{DB1FCBE6-6D73-4AC3-98CB-8A4ACD0CA7B1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668;p66">
              <a:extLst>
                <a:ext uri="{FF2B5EF4-FFF2-40B4-BE49-F238E27FC236}">
                  <a16:creationId xmlns:a16="http://schemas.microsoft.com/office/drawing/2014/main" id="{D8B9577A-B127-47A7-9279-B77249A9B686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669;p66">
              <a:extLst>
                <a:ext uri="{FF2B5EF4-FFF2-40B4-BE49-F238E27FC236}">
                  <a16:creationId xmlns:a16="http://schemas.microsoft.com/office/drawing/2014/main" id="{A5A9D2AD-EC14-4695-BE11-35EAE4C61999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670;p66">
              <a:extLst>
                <a:ext uri="{FF2B5EF4-FFF2-40B4-BE49-F238E27FC236}">
                  <a16:creationId xmlns:a16="http://schemas.microsoft.com/office/drawing/2014/main" id="{8BEBD5FD-DFE5-4C43-A5B8-5075302CF704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671;p66">
              <a:extLst>
                <a:ext uri="{FF2B5EF4-FFF2-40B4-BE49-F238E27FC236}">
                  <a16:creationId xmlns:a16="http://schemas.microsoft.com/office/drawing/2014/main" id="{28162D34-FFEB-4F38-9E05-85CA355F3622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672;p66">
              <a:extLst>
                <a:ext uri="{FF2B5EF4-FFF2-40B4-BE49-F238E27FC236}">
                  <a16:creationId xmlns:a16="http://schemas.microsoft.com/office/drawing/2014/main" id="{F0820F84-EC22-4970-8282-877CFBBCAE37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673;p66">
              <a:extLst>
                <a:ext uri="{FF2B5EF4-FFF2-40B4-BE49-F238E27FC236}">
                  <a16:creationId xmlns:a16="http://schemas.microsoft.com/office/drawing/2014/main" id="{522D99BE-7FD8-4C64-9F33-F0B62C34C09A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674;p66">
              <a:extLst>
                <a:ext uri="{FF2B5EF4-FFF2-40B4-BE49-F238E27FC236}">
                  <a16:creationId xmlns:a16="http://schemas.microsoft.com/office/drawing/2014/main" id="{C37F524F-1417-4118-A940-7D4D25B439EE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675;p66">
              <a:extLst>
                <a:ext uri="{FF2B5EF4-FFF2-40B4-BE49-F238E27FC236}">
                  <a16:creationId xmlns:a16="http://schemas.microsoft.com/office/drawing/2014/main" id="{A2959981-81B6-42E8-A055-A6C6AC60E81C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676;p66">
              <a:extLst>
                <a:ext uri="{FF2B5EF4-FFF2-40B4-BE49-F238E27FC236}">
                  <a16:creationId xmlns:a16="http://schemas.microsoft.com/office/drawing/2014/main" id="{2F270B37-8FA4-457B-9255-C9AEB1D0FD2E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6677;p66">
              <a:extLst>
                <a:ext uri="{FF2B5EF4-FFF2-40B4-BE49-F238E27FC236}">
                  <a16:creationId xmlns:a16="http://schemas.microsoft.com/office/drawing/2014/main" id="{8299A04C-A120-4D90-AF6E-A5869E661277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6678;p66">
              <a:extLst>
                <a:ext uri="{FF2B5EF4-FFF2-40B4-BE49-F238E27FC236}">
                  <a16:creationId xmlns:a16="http://schemas.microsoft.com/office/drawing/2014/main" id="{4E44BF34-A64F-4596-96AA-9FF9381E2F6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679;p66">
              <a:extLst>
                <a:ext uri="{FF2B5EF4-FFF2-40B4-BE49-F238E27FC236}">
                  <a16:creationId xmlns:a16="http://schemas.microsoft.com/office/drawing/2014/main" id="{FD5C3368-C38C-4FA3-A506-A551FDC82A1E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680;p66">
              <a:extLst>
                <a:ext uri="{FF2B5EF4-FFF2-40B4-BE49-F238E27FC236}">
                  <a16:creationId xmlns:a16="http://schemas.microsoft.com/office/drawing/2014/main" id="{47146908-2C27-4340-8989-39CACA6FB589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681;p66">
              <a:extLst>
                <a:ext uri="{FF2B5EF4-FFF2-40B4-BE49-F238E27FC236}">
                  <a16:creationId xmlns:a16="http://schemas.microsoft.com/office/drawing/2014/main" id="{0422C380-BEF7-49FF-ACAF-C1D82A170C58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682;p66">
              <a:extLst>
                <a:ext uri="{FF2B5EF4-FFF2-40B4-BE49-F238E27FC236}">
                  <a16:creationId xmlns:a16="http://schemas.microsoft.com/office/drawing/2014/main" id="{61C791D6-C205-4A9B-A229-075C78C9BC1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683;p66">
              <a:extLst>
                <a:ext uri="{FF2B5EF4-FFF2-40B4-BE49-F238E27FC236}">
                  <a16:creationId xmlns:a16="http://schemas.microsoft.com/office/drawing/2014/main" id="{5DE66D35-838D-4832-837F-3FB95E8DE1D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684;p66">
              <a:extLst>
                <a:ext uri="{FF2B5EF4-FFF2-40B4-BE49-F238E27FC236}">
                  <a16:creationId xmlns:a16="http://schemas.microsoft.com/office/drawing/2014/main" id="{5B2BAA9E-C8A9-493A-A82F-1C81BBAA1382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685;p66">
              <a:extLst>
                <a:ext uri="{FF2B5EF4-FFF2-40B4-BE49-F238E27FC236}">
                  <a16:creationId xmlns:a16="http://schemas.microsoft.com/office/drawing/2014/main" id="{AD53BAC8-7B96-4AD5-AA68-3D7246D36DF5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686;p66">
              <a:extLst>
                <a:ext uri="{FF2B5EF4-FFF2-40B4-BE49-F238E27FC236}">
                  <a16:creationId xmlns:a16="http://schemas.microsoft.com/office/drawing/2014/main" id="{1A98E65B-36F9-44FC-B06A-F1D84DEFA158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687;p66">
              <a:extLst>
                <a:ext uri="{FF2B5EF4-FFF2-40B4-BE49-F238E27FC236}">
                  <a16:creationId xmlns:a16="http://schemas.microsoft.com/office/drawing/2014/main" id="{8752C33C-DED1-440E-AEF7-681C043903BC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688;p66">
              <a:extLst>
                <a:ext uri="{FF2B5EF4-FFF2-40B4-BE49-F238E27FC236}">
                  <a16:creationId xmlns:a16="http://schemas.microsoft.com/office/drawing/2014/main" id="{98F4682B-F911-4832-BC75-F05040C1DA17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689;p66">
              <a:extLst>
                <a:ext uri="{FF2B5EF4-FFF2-40B4-BE49-F238E27FC236}">
                  <a16:creationId xmlns:a16="http://schemas.microsoft.com/office/drawing/2014/main" id="{677B766D-40A4-48AC-B2F5-20DF404EB728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690;p66">
              <a:extLst>
                <a:ext uri="{FF2B5EF4-FFF2-40B4-BE49-F238E27FC236}">
                  <a16:creationId xmlns:a16="http://schemas.microsoft.com/office/drawing/2014/main" id="{2C635B13-2C64-453E-A0D2-A946F4D73F57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691;p66">
              <a:extLst>
                <a:ext uri="{FF2B5EF4-FFF2-40B4-BE49-F238E27FC236}">
                  <a16:creationId xmlns:a16="http://schemas.microsoft.com/office/drawing/2014/main" id="{191BD214-0AD0-489E-90BC-C70508CD0319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692;p66">
              <a:extLst>
                <a:ext uri="{FF2B5EF4-FFF2-40B4-BE49-F238E27FC236}">
                  <a16:creationId xmlns:a16="http://schemas.microsoft.com/office/drawing/2014/main" id="{2198B3C3-BC57-46D0-A6A8-37017430A816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693;p66">
              <a:extLst>
                <a:ext uri="{FF2B5EF4-FFF2-40B4-BE49-F238E27FC236}">
                  <a16:creationId xmlns:a16="http://schemas.microsoft.com/office/drawing/2014/main" id="{48724846-E690-490E-8A0A-B89514F5246C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694;p66">
              <a:extLst>
                <a:ext uri="{FF2B5EF4-FFF2-40B4-BE49-F238E27FC236}">
                  <a16:creationId xmlns:a16="http://schemas.microsoft.com/office/drawing/2014/main" id="{B8CE4299-D347-4D4E-A831-C214C2E48960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695;p66">
              <a:extLst>
                <a:ext uri="{FF2B5EF4-FFF2-40B4-BE49-F238E27FC236}">
                  <a16:creationId xmlns:a16="http://schemas.microsoft.com/office/drawing/2014/main" id="{FA018266-822D-4461-AF73-968378BB339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696;p66">
              <a:extLst>
                <a:ext uri="{FF2B5EF4-FFF2-40B4-BE49-F238E27FC236}">
                  <a16:creationId xmlns:a16="http://schemas.microsoft.com/office/drawing/2014/main" id="{53810142-5B96-442D-A91D-FCAAD047B282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697;p66">
              <a:extLst>
                <a:ext uri="{FF2B5EF4-FFF2-40B4-BE49-F238E27FC236}">
                  <a16:creationId xmlns:a16="http://schemas.microsoft.com/office/drawing/2014/main" id="{B0D2EDA1-5DB8-44BF-837F-C3BF6E69186A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698;p66">
              <a:extLst>
                <a:ext uri="{FF2B5EF4-FFF2-40B4-BE49-F238E27FC236}">
                  <a16:creationId xmlns:a16="http://schemas.microsoft.com/office/drawing/2014/main" id="{4FCB42FE-8BFF-493C-B0B6-84F98481E62D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699;p66">
              <a:extLst>
                <a:ext uri="{FF2B5EF4-FFF2-40B4-BE49-F238E27FC236}">
                  <a16:creationId xmlns:a16="http://schemas.microsoft.com/office/drawing/2014/main" id="{0D9D11E8-E6E6-415A-AF8F-76E70ED3D5B7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700;p66">
              <a:extLst>
                <a:ext uri="{FF2B5EF4-FFF2-40B4-BE49-F238E27FC236}">
                  <a16:creationId xmlns:a16="http://schemas.microsoft.com/office/drawing/2014/main" id="{2D3BA09A-BE3B-494C-9A21-36B077916AEA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701;p66">
              <a:extLst>
                <a:ext uri="{FF2B5EF4-FFF2-40B4-BE49-F238E27FC236}">
                  <a16:creationId xmlns:a16="http://schemas.microsoft.com/office/drawing/2014/main" id="{65F59564-7976-4AF7-9D53-9EDDA0889C12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702;p66">
              <a:extLst>
                <a:ext uri="{FF2B5EF4-FFF2-40B4-BE49-F238E27FC236}">
                  <a16:creationId xmlns:a16="http://schemas.microsoft.com/office/drawing/2014/main" id="{662960BA-526C-4336-AFF4-5E1748C5B5DD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703;p66">
              <a:extLst>
                <a:ext uri="{FF2B5EF4-FFF2-40B4-BE49-F238E27FC236}">
                  <a16:creationId xmlns:a16="http://schemas.microsoft.com/office/drawing/2014/main" id="{B08AF58C-11BE-41BA-903D-5702C268623B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704;p66">
              <a:extLst>
                <a:ext uri="{FF2B5EF4-FFF2-40B4-BE49-F238E27FC236}">
                  <a16:creationId xmlns:a16="http://schemas.microsoft.com/office/drawing/2014/main" id="{502F415E-0291-4B0E-83DC-3E27A6E38659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705;p66">
              <a:extLst>
                <a:ext uri="{FF2B5EF4-FFF2-40B4-BE49-F238E27FC236}">
                  <a16:creationId xmlns:a16="http://schemas.microsoft.com/office/drawing/2014/main" id="{7E06BEF4-DDF8-49E5-815E-66358832EED8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706;p66">
              <a:extLst>
                <a:ext uri="{FF2B5EF4-FFF2-40B4-BE49-F238E27FC236}">
                  <a16:creationId xmlns:a16="http://schemas.microsoft.com/office/drawing/2014/main" id="{2D36D72A-680D-49E5-84B7-740B6510DE36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707;p66">
              <a:extLst>
                <a:ext uri="{FF2B5EF4-FFF2-40B4-BE49-F238E27FC236}">
                  <a16:creationId xmlns:a16="http://schemas.microsoft.com/office/drawing/2014/main" id="{9A647C1C-A6C2-4E9F-8492-906152FB4E34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708;p66">
              <a:extLst>
                <a:ext uri="{FF2B5EF4-FFF2-40B4-BE49-F238E27FC236}">
                  <a16:creationId xmlns:a16="http://schemas.microsoft.com/office/drawing/2014/main" id="{4551530A-7A55-4139-9939-8FECDA329FD8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709;p66">
              <a:extLst>
                <a:ext uri="{FF2B5EF4-FFF2-40B4-BE49-F238E27FC236}">
                  <a16:creationId xmlns:a16="http://schemas.microsoft.com/office/drawing/2014/main" id="{0A90C66D-2E01-45CD-894A-29DA7EEF1A95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710;p66">
              <a:extLst>
                <a:ext uri="{FF2B5EF4-FFF2-40B4-BE49-F238E27FC236}">
                  <a16:creationId xmlns:a16="http://schemas.microsoft.com/office/drawing/2014/main" id="{35D36D20-06CE-4CAA-B246-9D9EC99A3C2C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711;p66">
              <a:extLst>
                <a:ext uri="{FF2B5EF4-FFF2-40B4-BE49-F238E27FC236}">
                  <a16:creationId xmlns:a16="http://schemas.microsoft.com/office/drawing/2014/main" id="{791E5EEF-1027-4125-882D-24BF9BA81EBC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712;p66">
              <a:extLst>
                <a:ext uri="{FF2B5EF4-FFF2-40B4-BE49-F238E27FC236}">
                  <a16:creationId xmlns:a16="http://schemas.microsoft.com/office/drawing/2014/main" id="{C7451025-C1D3-44C4-9C90-77F5979BC62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713;p66">
              <a:extLst>
                <a:ext uri="{FF2B5EF4-FFF2-40B4-BE49-F238E27FC236}">
                  <a16:creationId xmlns:a16="http://schemas.microsoft.com/office/drawing/2014/main" id="{5BFF2FD0-B447-4DA2-AA0C-9B02FB99142D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14;p66">
              <a:extLst>
                <a:ext uri="{FF2B5EF4-FFF2-40B4-BE49-F238E27FC236}">
                  <a16:creationId xmlns:a16="http://schemas.microsoft.com/office/drawing/2014/main" id="{AEC51347-9AA2-42B0-A6EB-857D007116D9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15;p66">
              <a:extLst>
                <a:ext uri="{FF2B5EF4-FFF2-40B4-BE49-F238E27FC236}">
                  <a16:creationId xmlns:a16="http://schemas.microsoft.com/office/drawing/2014/main" id="{C7221202-4D9A-437A-AAE7-C6F0E4A31C55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16;p66">
              <a:extLst>
                <a:ext uri="{FF2B5EF4-FFF2-40B4-BE49-F238E27FC236}">
                  <a16:creationId xmlns:a16="http://schemas.microsoft.com/office/drawing/2014/main" id="{EFBAD8DB-9E61-4F59-A273-2E2F9FEBD37B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17;p66">
              <a:extLst>
                <a:ext uri="{FF2B5EF4-FFF2-40B4-BE49-F238E27FC236}">
                  <a16:creationId xmlns:a16="http://schemas.microsoft.com/office/drawing/2014/main" id="{37B13F32-B95B-47CE-8EED-AA19885A9953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18;p66">
              <a:extLst>
                <a:ext uri="{FF2B5EF4-FFF2-40B4-BE49-F238E27FC236}">
                  <a16:creationId xmlns:a16="http://schemas.microsoft.com/office/drawing/2014/main" id="{6CC99536-CE4C-47B2-89D5-4F864AF6E26E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19;p66">
              <a:extLst>
                <a:ext uri="{FF2B5EF4-FFF2-40B4-BE49-F238E27FC236}">
                  <a16:creationId xmlns:a16="http://schemas.microsoft.com/office/drawing/2014/main" id="{BCED33E8-C86D-4FFC-AFEC-F1C49120C3D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20;p66">
              <a:extLst>
                <a:ext uri="{FF2B5EF4-FFF2-40B4-BE49-F238E27FC236}">
                  <a16:creationId xmlns:a16="http://schemas.microsoft.com/office/drawing/2014/main" id="{56DC3910-D768-4DDD-9993-185D805186D1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21;p66">
              <a:extLst>
                <a:ext uri="{FF2B5EF4-FFF2-40B4-BE49-F238E27FC236}">
                  <a16:creationId xmlns:a16="http://schemas.microsoft.com/office/drawing/2014/main" id="{E21DEB92-0B5A-4814-893C-A3FE1B97BB7A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22;p66">
              <a:extLst>
                <a:ext uri="{FF2B5EF4-FFF2-40B4-BE49-F238E27FC236}">
                  <a16:creationId xmlns:a16="http://schemas.microsoft.com/office/drawing/2014/main" id="{DEF0BEFC-B6DE-4576-BC05-94F9A19CE2D8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23;p66">
              <a:extLst>
                <a:ext uri="{FF2B5EF4-FFF2-40B4-BE49-F238E27FC236}">
                  <a16:creationId xmlns:a16="http://schemas.microsoft.com/office/drawing/2014/main" id="{669150B9-F073-4F7A-979D-D9D7E8BDF4D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24;p66">
              <a:extLst>
                <a:ext uri="{FF2B5EF4-FFF2-40B4-BE49-F238E27FC236}">
                  <a16:creationId xmlns:a16="http://schemas.microsoft.com/office/drawing/2014/main" id="{BAE425CE-09E7-46C6-A3A9-332F95076D93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725;p66">
              <a:extLst>
                <a:ext uri="{FF2B5EF4-FFF2-40B4-BE49-F238E27FC236}">
                  <a16:creationId xmlns:a16="http://schemas.microsoft.com/office/drawing/2014/main" id="{8497F05A-61A8-4D69-8303-C0CA7CA5F850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726;p66">
              <a:extLst>
                <a:ext uri="{FF2B5EF4-FFF2-40B4-BE49-F238E27FC236}">
                  <a16:creationId xmlns:a16="http://schemas.microsoft.com/office/drawing/2014/main" id="{8F39B8B9-0760-4916-B66F-14B1B27E44E8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727;p66">
              <a:extLst>
                <a:ext uri="{FF2B5EF4-FFF2-40B4-BE49-F238E27FC236}">
                  <a16:creationId xmlns:a16="http://schemas.microsoft.com/office/drawing/2014/main" id="{F879FE5F-3AC4-4F61-9216-A9632343E1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728;p66">
              <a:extLst>
                <a:ext uri="{FF2B5EF4-FFF2-40B4-BE49-F238E27FC236}">
                  <a16:creationId xmlns:a16="http://schemas.microsoft.com/office/drawing/2014/main" id="{11DC654B-5F95-4DD1-965D-FF710706D81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729;p66">
              <a:extLst>
                <a:ext uri="{FF2B5EF4-FFF2-40B4-BE49-F238E27FC236}">
                  <a16:creationId xmlns:a16="http://schemas.microsoft.com/office/drawing/2014/main" id="{87507824-8386-4CDD-9577-D3E0602B4806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730;p66">
              <a:extLst>
                <a:ext uri="{FF2B5EF4-FFF2-40B4-BE49-F238E27FC236}">
                  <a16:creationId xmlns:a16="http://schemas.microsoft.com/office/drawing/2014/main" id="{4AD38C70-FFC2-465F-9D18-3DBED0AF0DAE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731;p66">
              <a:extLst>
                <a:ext uri="{FF2B5EF4-FFF2-40B4-BE49-F238E27FC236}">
                  <a16:creationId xmlns:a16="http://schemas.microsoft.com/office/drawing/2014/main" id="{817B521B-B9CF-413E-BE20-EA48F828FD0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732;p66">
              <a:extLst>
                <a:ext uri="{FF2B5EF4-FFF2-40B4-BE49-F238E27FC236}">
                  <a16:creationId xmlns:a16="http://schemas.microsoft.com/office/drawing/2014/main" id="{16EB253D-F756-407E-AAB4-5C08B882B52F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733;p66">
              <a:extLst>
                <a:ext uri="{FF2B5EF4-FFF2-40B4-BE49-F238E27FC236}">
                  <a16:creationId xmlns:a16="http://schemas.microsoft.com/office/drawing/2014/main" id="{E2158762-571C-4A3B-87A9-A1E0D89B09B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734;p66">
              <a:extLst>
                <a:ext uri="{FF2B5EF4-FFF2-40B4-BE49-F238E27FC236}">
                  <a16:creationId xmlns:a16="http://schemas.microsoft.com/office/drawing/2014/main" id="{43FB1AB1-E19A-4572-81A7-77096D4A560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735;p66">
              <a:extLst>
                <a:ext uri="{FF2B5EF4-FFF2-40B4-BE49-F238E27FC236}">
                  <a16:creationId xmlns:a16="http://schemas.microsoft.com/office/drawing/2014/main" id="{F562EC62-8BF0-42EF-8153-B112AAD23422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736;p66">
              <a:extLst>
                <a:ext uri="{FF2B5EF4-FFF2-40B4-BE49-F238E27FC236}">
                  <a16:creationId xmlns:a16="http://schemas.microsoft.com/office/drawing/2014/main" id="{87B4B2AE-FB73-48C1-8527-82383DC74E82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737;p66">
              <a:extLst>
                <a:ext uri="{FF2B5EF4-FFF2-40B4-BE49-F238E27FC236}">
                  <a16:creationId xmlns:a16="http://schemas.microsoft.com/office/drawing/2014/main" id="{3B987E7C-F923-4483-8ADF-65185D349AD3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738;p66">
              <a:extLst>
                <a:ext uri="{FF2B5EF4-FFF2-40B4-BE49-F238E27FC236}">
                  <a16:creationId xmlns:a16="http://schemas.microsoft.com/office/drawing/2014/main" id="{E0D2A063-A5E6-4EF2-AC5D-48F8A91471B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739;p66">
              <a:extLst>
                <a:ext uri="{FF2B5EF4-FFF2-40B4-BE49-F238E27FC236}">
                  <a16:creationId xmlns:a16="http://schemas.microsoft.com/office/drawing/2014/main" id="{AD7062FA-70F6-443B-845C-D4130B49556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740;p66">
              <a:extLst>
                <a:ext uri="{FF2B5EF4-FFF2-40B4-BE49-F238E27FC236}">
                  <a16:creationId xmlns:a16="http://schemas.microsoft.com/office/drawing/2014/main" id="{6DFD4017-7C6F-41C8-A6B8-471170D7E694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741;p66">
              <a:extLst>
                <a:ext uri="{FF2B5EF4-FFF2-40B4-BE49-F238E27FC236}">
                  <a16:creationId xmlns:a16="http://schemas.microsoft.com/office/drawing/2014/main" id="{74CC15BF-2651-4160-A4B3-68AC13D4163B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742;p66">
              <a:extLst>
                <a:ext uri="{FF2B5EF4-FFF2-40B4-BE49-F238E27FC236}">
                  <a16:creationId xmlns:a16="http://schemas.microsoft.com/office/drawing/2014/main" id="{55F23B52-16A0-456C-8AFC-5DD9E63E4B3F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743;p66">
              <a:extLst>
                <a:ext uri="{FF2B5EF4-FFF2-40B4-BE49-F238E27FC236}">
                  <a16:creationId xmlns:a16="http://schemas.microsoft.com/office/drawing/2014/main" id="{BAE4BDA3-FC4C-4367-AAB2-A90D75FF94C1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744;p66">
              <a:extLst>
                <a:ext uri="{FF2B5EF4-FFF2-40B4-BE49-F238E27FC236}">
                  <a16:creationId xmlns:a16="http://schemas.microsoft.com/office/drawing/2014/main" id="{6183425F-A70F-4C6C-BF6D-9B8A0EBC98E9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745;p66">
              <a:extLst>
                <a:ext uri="{FF2B5EF4-FFF2-40B4-BE49-F238E27FC236}">
                  <a16:creationId xmlns:a16="http://schemas.microsoft.com/office/drawing/2014/main" id="{2B4FE519-8FCC-4D2A-BE6F-C5551B2AD95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746;p66">
              <a:extLst>
                <a:ext uri="{FF2B5EF4-FFF2-40B4-BE49-F238E27FC236}">
                  <a16:creationId xmlns:a16="http://schemas.microsoft.com/office/drawing/2014/main" id="{2FA49599-21F4-41AE-8670-847507F79D9E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747;p66">
              <a:extLst>
                <a:ext uri="{FF2B5EF4-FFF2-40B4-BE49-F238E27FC236}">
                  <a16:creationId xmlns:a16="http://schemas.microsoft.com/office/drawing/2014/main" id="{2FB1524E-9714-41CF-A27E-C508901E8587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748;p66">
              <a:extLst>
                <a:ext uri="{FF2B5EF4-FFF2-40B4-BE49-F238E27FC236}">
                  <a16:creationId xmlns:a16="http://schemas.microsoft.com/office/drawing/2014/main" id="{52622886-38DD-4AA1-AEC5-4EF5EC91EF69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749;p66">
              <a:extLst>
                <a:ext uri="{FF2B5EF4-FFF2-40B4-BE49-F238E27FC236}">
                  <a16:creationId xmlns:a16="http://schemas.microsoft.com/office/drawing/2014/main" id="{7A84C177-3C1C-4C09-97D9-7A6F5C4FBEAD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750;p66">
              <a:extLst>
                <a:ext uri="{FF2B5EF4-FFF2-40B4-BE49-F238E27FC236}">
                  <a16:creationId xmlns:a16="http://schemas.microsoft.com/office/drawing/2014/main" id="{75D58FC3-0F54-4628-B077-04C7B4BDFF79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751;p66">
              <a:extLst>
                <a:ext uri="{FF2B5EF4-FFF2-40B4-BE49-F238E27FC236}">
                  <a16:creationId xmlns:a16="http://schemas.microsoft.com/office/drawing/2014/main" id="{EFA7EFFF-2F25-4293-AFAD-E0A2224451BA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752;p66">
              <a:extLst>
                <a:ext uri="{FF2B5EF4-FFF2-40B4-BE49-F238E27FC236}">
                  <a16:creationId xmlns:a16="http://schemas.microsoft.com/office/drawing/2014/main" id="{8CA7A0B1-A243-4651-AAF6-77D77A239BAE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753;p66">
              <a:extLst>
                <a:ext uri="{FF2B5EF4-FFF2-40B4-BE49-F238E27FC236}">
                  <a16:creationId xmlns:a16="http://schemas.microsoft.com/office/drawing/2014/main" id="{10F97241-C564-4845-9B6E-AE9B072CFD19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754;p66">
              <a:extLst>
                <a:ext uri="{FF2B5EF4-FFF2-40B4-BE49-F238E27FC236}">
                  <a16:creationId xmlns:a16="http://schemas.microsoft.com/office/drawing/2014/main" id="{A755D6D7-A42E-409F-9C82-5EE1A477BDE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755;p66">
              <a:extLst>
                <a:ext uri="{FF2B5EF4-FFF2-40B4-BE49-F238E27FC236}">
                  <a16:creationId xmlns:a16="http://schemas.microsoft.com/office/drawing/2014/main" id="{1126F318-9B06-4E5D-BC7C-4102B0DEF57A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756;p66">
              <a:extLst>
                <a:ext uri="{FF2B5EF4-FFF2-40B4-BE49-F238E27FC236}">
                  <a16:creationId xmlns:a16="http://schemas.microsoft.com/office/drawing/2014/main" id="{814016B6-5A3E-4E0D-885F-19EA0A40EFDC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57;p66">
              <a:extLst>
                <a:ext uri="{FF2B5EF4-FFF2-40B4-BE49-F238E27FC236}">
                  <a16:creationId xmlns:a16="http://schemas.microsoft.com/office/drawing/2014/main" id="{D54E2D3F-FA65-415E-88FB-E0E00F66B523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58;p66">
              <a:extLst>
                <a:ext uri="{FF2B5EF4-FFF2-40B4-BE49-F238E27FC236}">
                  <a16:creationId xmlns:a16="http://schemas.microsoft.com/office/drawing/2014/main" id="{A972E178-C678-4037-979A-B075B6D06E2A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59;p66">
              <a:extLst>
                <a:ext uri="{FF2B5EF4-FFF2-40B4-BE49-F238E27FC236}">
                  <a16:creationId xmlns:a16="http://schemas.microsoft.com/office/drawing/2014/main" id="{179DB488-218B-4601-B2E2-DC6C78BE5723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760;p66">
              <a:extLst>
                <a:ext uri="{FF2B5EF4-FFF2-40B4-BE49-F238E27FC236}">
                  <a16:creationId xmlns:a16="http://schemas.microsoft.com/office/drawing/2014/main" id="{501DE85C-2188-429F-8666-8854EBD5AD03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761;p66">
              <a:extLst>
                <a:ext uri="{FF2B5EF4-FFF2-40B4-BE49-F238E27FC236}">
                  <a16:creationId xmlns:a16="http://schemas.microsoft.com/office/drawing/2014/main" id="{77816887-3D3F-4DB7-9D8A-E058FAEE663E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762;p66">
              <a:extLst>
                <a:ext uri="{FF2B5EF4-FFF2-40B4-BE49-F238E27FC236}">
                  <a16:creationId xmlns:a16="http://schemas.microsoft.com/office/drawing/2014/main" id="{E1C68646-69C0-4E03-A845-16727698E716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763;p66">
              <a:extLst>
                <a:ext uri="{FF2B5EF4-FFF2-40B4-BE49-F238E27FC236}">
                  <a16:creationId xmlns:a16="http://schemas.microsoft.com/office/drawing/2014/main" id="{16585E90-C233-4456-8DB1-7ADDABFDE85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764;p66">
              <a:extLst>
                <a:ext uri="{FF2B5EF4-FFF2-40B4-BE49-F238E27FC236}">
                  <a16:creationId xmlns:a16="http://schemas.microsoft.com/office/drawing/2014/main" id="{21E44CCC-DFCB-4351-9364-2EECCC5D06C2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765;p66">
              <a:extLst>
                <a:ext uri="{FF2B5EF4-FFF2-40B4-BE49-F238E27FC236}">
                  <a16:creationId xmlns:a16="http://schemas.microsoft.com/office/drawing/2014/main" id="{345681BE-1C4E-4847-AF0B-3346BE5654BE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766;p66">
              <a:extLst>
                <a:ext uri="{FF2B5EF4-FFF2-40B4-BE49-F238E27FC236}">
                  <a16:creationId xmlns:a16="http://schemas.microsoft.com/office/drawing/2014/main" id="{8AC51F2A-E3F2-4DF2-9515-EDFA522D6002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767;p66">
              <a:extLst>
                <a:ext uri="{FF2B5EF4-FFF2-40B4-BE49-F238E27FC236}">
                  <a16:creationId xmlns:a16="http://schemas.microsoft.com/office/drawing/2014/main" id="{43528E7E-31A8-4ABC-9B5B-6955DEC251A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768;p66">
              <a:extLst>
                <a:ext uri="{FF2B5EF4-FFF2-40B4-BE49-F238E27FC236}">
                  <a16:creationId xmlns:a16="http://schemas.microsoft.com/office/drawing/2014/main" id="{89483382-48E7-4F15-85C1-AC0A7DE4D301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769;p66">
              <a:extLst>
                <a:ext uri="{FF2B5EF4-FFF2-40B4-BE49-F238E27FC236}">
                  <a16:creationId xmlns:a16="http://schemas.microsoft.com/office/drawing/2014/main" id="{570FFAF1-2E10-495A-98B8-A6D55D3FE90A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770;p66">
              <a:extLst>
                <a:ext uri="{FF2B5EF4-FFF2-40B4-BE49-F238E27FC236}">
                  <a16:creationId xmlns:a16="http://schemas.microsoft.com/office/drawing/2014/main" id="{E26DF555-C9A3-4EC8-8D42-8D0A94CFB049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771;p66">
              <a:extLst>
                <a:ext uri="{FF2B5EF4-FFF2-40B4-BE49-F238E27FC236}">
                  <a16:creationId xmlns:a16="http://schemas.microsoft.com/office/drawing/2014/main" id="{399CFAF7-9C9D-4760-8576-47B297B076FB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772;p66">
              <a:extLst>
                <a:ext uri="{FF2B5EF4-FFF2-40B4-BE49-F238E27FC236}">
                  <a16:creationId xmlns:a16="http://schemas.microsoft.com/office/drawing/2014/main" id="{7E83191C-4A82-4A95-9CAF-CBEA4687B66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773;p66">
              <a:extLst>
                <a:ext uri="{FF2B5EF4-FFF2-40B4-BE49-F238E27FC236}">
                  <a16:creationId xmlns:a16="http://schemas.microsoft.com/office/drawing/2014/main" id="{C20D48BF-6059-40AD-ACBC-348B57F956A8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774;p66">
              <a:extLst>
                <a:ext uri="{FF2B5EF4-FFF2-40B4-BE49-F238E27FC236}">
                  <a16:creationId xmlns:a16="http://schemas.microsoft.com/office/drawing/2014/main" id="{F6551DA6-1FDD-4872-8B8A-486D3F68ADA3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775;p66">
              <a:extLst>
                <a:ext uri="{FF2B5EF4-FFF2-40B4-BE49-F238E27FC236}">
                  <a16:creationId xmlns:a16="http://schemas.microsoft.com/office/drawing/2014/main" id="{36A2F328-06D4-4B39-8033-75DBAD937091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776;p66">
              <a:extLst>
                <a:ext uri="{FF2B5EF4-FFF2-40B4-BE49-F238E27FC236}">
                  <a16:creationId xmlns:a16="http://schemas.microsoft.com/office/drawing/2014/main" id="{4FD2F0D1-C483-4CCC-9274-5EE4EB5CA25E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777;p66">
              <a:extLst>
                <a:ext uri="{FF2B5EF4-FFF2-40B4-BE49-F238E27FC236}">
                  <a16:creationId xmlns:a16="http://schemas.microsoft.com/office/drawing/2014/main" id="{ABA90CD7-D0B3-4DEB-9C4B-0EF999D012F2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778;p66">
              <a:extLst>
                <a:ext uri="{FF2B5EF4-FFF2-40B4-BE49-F238E27FC236}">
                  <a16:creationId xmlns:a16="http://schemas.microsoft.com/office/drawing/2014/main" id="{F8BFAEA1-65FB-403C-9CE3-16BE0E54731C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779;p66">
              <a:extLst>
                <a:ext uri="{FF2B5EF4-FFF2-40B4-BE49-F238E27FC236}">
                  <a16:creationId xmlns:a16="http://schemas.microsoft.com/office/drawing/2014/main" id="{0C0A7F34-5EEA-4A90-AB13-95DEE4E6B8A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780;p66">
              <a:extLst>
                <a:ext uri="{FF2B5EF4-FFF2-40B4-BE49-F238E27FC236}">
                  <a16:creationId xmlns:a16="http://schemas.microsoft.com/office/drawing/2014/main" id="{16F70C6A-502F-466C-8178-E4F6B83352A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781;p66">
              <a:extLst>
                <a:ext uri="{FF2B5EF4-FFF2-40B4-BE49-F238E27FC236}">
                  <a16:creationId xmlns:a16="http://schemas.microsoft.com/office/drawing/2014/main" id="{A3A2D920-86B5-4EE6-B142-F79CDC0B3E77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782;p66">
              <a:extLst>
                <a:ext uri="{FF2B5EF4-FFF2-40B4-BE49-F238E27FC236}">
                  <a16:creationId xmlns:a16="http://schemas.microsoft.com/office/drawing/2014/main" id="{1AC9A73F-CBD5-435C-8128-44DDCD0A2C8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783;p66">
              <a:extLst>
                <a:ext uri="{FF2B5EF4-FFF2-40B4-BE49-F238E27FC236}">
                  <a16:creationId xmlns:a16="http://schemas.microsoft.com/office/drawing/2014/main" id="{D68AE9B2-F689-4D08-8351-48F539B40040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784;p66">
              <a:extLst>
                <a:ext uri="{FF2B5EF4-FFF2-40B4-BE49-F238E27FC236}">
                  <a16:creationId xmlns:a16="http://schemas.microsoft.com/office/drawing/2014/main" id="{42BAD4A3-7CF0-4F8B-A67E-DEFC8CD289C5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785;p66">
              <a:extLst>
                <a:ext uri="{FF2B5EF4-FFF2-40B4-BE49-F238E27FC236}">
                  <a16:creationId xmlns:a16="http://schemas.microsoft.com/office/drawing/2014/main" id="{BD39D1D4-9C45-4CA6-9BDB-B33EF5209BC8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786;p66">
              <a:extLst>
                <a:ext uri="{FF2B5EF4-FFF2-40B4-BE49-F238E27FC236}">
                  <a16:creationId xmlns:a16="http://schemas.microsoft.com/office/drawing/2014/main" id="{FE49B9FF-C2E9-4D82-842B-DAA0743EF9D6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787;p66">
              <a:extLst>
                <a:ext uri="{FF2B5EF4-FFF2-40B4-BE49-F238E27FC236}">
                  <a16:creationId xmlns:a16="http://schemas.microsoft.com/office/drawing/2014/main" id="{4D5F1758-86FB-43BD-9765-9FB5FA32B959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788;p66">
              <a:extLst>
                <a:ext uri="{FF2B5EF4-FFF2-40B4-BE49-F238E27FC236}">
                  <a16:creationId xmlns:a16="http://schemas.microsoft.com/office/drawing/2014/main" id="{1A9AF613-986F-4364-BD0E-CAC73AA6AA16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789;p66">
              <a:extLst>
                <a:ext uri="{FF2B5EF4-FFF2-40B4-BE49-F238E27FC236}">
                  <a16:creationId xmlns:a16="http://schemas.microsoft.com/office/drawing/2014/main" id="{66ADE1EB-5674-4D58-9D72-D6C0819078F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790;p66">
              <a:extLst>
                <a:ext uri="{FF2B5EF4-FFF2-40B4-BE49-F238E27FC236}">
                  <a16:creationId xmlns:a16="http://schemas.microsoft.com/office/drawing/2014/main" id="{4A000640-654F-44E7-8467-FDD423CDAC3F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791;p66">
              <a:extLst>
                <a:ext uri="{FF2B5EF4-FFF2-40B4-BE49-F238E27FC236}">
                  <a16:creationId xmlns:a16="http://schemas.microsoft.com/office/drawing/2014/main" id="{9EF01AA4-0C55-4DFC-81D9-53997D73468C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792;p66">
              <a:extLst>
                <a:ext uri="{FF2B5EF4-FFF2-40B4-BE49-F238E27FC236}">
                  <a16:creationId xmlns:a16="http://schemas.microsoft.com/office/drawing/2014/main" id="{CE8C3154-A9D4-4FF3-A1FC-5C724058DC41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793;p66">
              <a:extLst>
                <a:ext uri="{FF2B5EF4-FFF2-40B4-BE49-F238E27FC236}">
                  <a16:creationId xmlns:a16="http://schemas.microsoft.com/office/drawing/2014/main" id="{75F4C07F-4430-489E-A370-9CA95803E077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794;p66">
              <a:extLst>
                <a:ext uri="{FF2B5EF4-FFF2-40B4-BE49-F238E27FC236}">
                  <a16:creationId xmlns:a16="http://schemas.microsoft.com/office/drawing/2014/main" id="{C352E846-C298-41B2-ADB5-24F7BF718331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795;p66">
              <a:extLst>
                <a:ext uri="{FF2B5EF4-FFF2-40B4-BE49-F238E27FC236}">
                  <a16:creationId xmlns:a16="http://schemas.microsoft.com/office/drawing/2014/main" id="{F4712F6D-A289-4692-98A5-C667039AE7F8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796;p66">
              <a:extLst>
                <a:ext uri="{FF2B5EF4-FFF2-40B4-BE49-F238E27FC236}">
                  <a16:creationId xmlns:a16="http://schemas.microsoft.com/office/drawing/2014/main" id="{1ED7030F-1BD9-4904-8DCA-26B057DD0326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797;p66">
              <a:extLst>
                <a:ext uri="{FF2B5EF4-FFF2-40B4-BE49-F238E27FC236}">
                  <a16:creationId xmlns:a16="http://schemas.microsoft.com/office/drawing/2014/main" id="{52A6D868-626E-421F-9ACE-6EFD53F9132D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798;p66">
              <a:extLst>
                <a:ext uri="{FF2B5EF4-FFF2-40B4-BE49-F238E27FC236}">
                  <a16:creationId xmlns:a16="http://schemas.microsoft.com/office/drawing/2014/main" id="{13CF813A-ECE5-4481-96DF-A8794116768F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799;p66">
              <a:extLst>
                <a:ext uri="{FF2B5EF4-FFF2-40B4-BE49-F238E27FC236}">
                  <a16:creationId xmlns:a16="http://schemas.microsoft.com/office/drawing/2014/main" id="{06F2A77C-2060-41A5-B8D3-6D7C7CE46FE1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800;p66">
              <a:extLst>
                <a:ext uri="{FF2B5EF4-FFF2-40B4-BE49-F238E27FC236}">
                  <a16:creationId xmlns:a16="http://schemas.microsoft.com/office/drawing/2014/main" id="{6A533A3D-75C8-406B-8FF4-4F588E572B9A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801;p66">
              <a:extLst>
                <a:ext uri="{FF2B5EF4-FFF2-40B4-BE49-F238E27FC236}">
                  <a16:creationId xmlns:a16="http://schemas.microsoft.com/office/drawing/2014/main" id="{8C9FA930-EBEA-4836-B83A-D1228C0B2FE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802;p66">
              <a:extLst>
                <a:ext uri="{FF2B5EF4-FFF2-40B4-BE49-F238E27FC236}">
                  <a16:creationId xmlns:a16="http://schemas.microsoft.com/office/drawing/2014/main" id="{DF4D8958-DB67-4322-BBE2-791C21F3D0E8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803;p66">
              <a:extLst>
                <a:ext uri="{FF2B5EF4-FFF2-40B4-BE49-F238E27FC236}">
                  <a16:creationId xmlns:a16="http://schemas.microsoft.com/office/drawing/2014/main" id="{E0237BFB-8FCC-4FAF-975F-1D5A3312115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04;p66">
              <a:extLst>
                <a:ext uri="{FF2B5EF4-FFF2-40B4-BE49-F238E27FC236}">
                  <a16:creationId xmlns:a16="http://schemas.microsoft.com/office/drawing/2014/main" id="{71E79D7E-E1E9-4112-A295-EA0721F92D7A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05;p66">
              <a:extLst>
                <a:ext uri="{FF2B5EF4-FFF2-40B4-BE49-F238E27FC236}">
                  <a16:creationId xmlns:a16="http://schemas.microsoft.com/office/drawing/2014/main" id="{AF9083D4-6B80-4C49-84AF-137C484F76C9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06;p66">
              <a:extLst>
                <a:ext uri="{FF2B5EF4-FFF2-40B4-BE49-F238E27FC236}">
                  <a16:creationId xmlns:a16="http://schemas.microsoft.com/office/drawing/2014/main" id="{B3CB87FF-6436-4DED-B092-BA76F57CA460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807;p66">
              <a:extLst>
                <a:ext uri="{FF2B5EF4-FFF2-40B4-BE49-F238E27FC236}">
                  <a16:creationId xmlns:a16="http://schemas.microsoft.com/office/drawing/2014/main" id="{2068FFBC-54BE-43AD-9F65-C8DDAFCCEAC9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808;p66">
              <a:extLst>
                <a:ext uri="{FF2B5EF4-FFF2-40B4-BE49-F238E27FC236}">
                  <a16:creationId xmlns:a16="http://schemas.microsoft.com/office/drawing/2014/main" id="{F34934AE-1592-41F7-81F1-00594FC19698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809;p66">
              <a:extLst>
                <a:ext uri="{FF2B5EF4-FFF2-40B4-BE49-F238E27FC236}">
                  <a16:creationId xmlns:a16="http://schemas.microsoft.com/office/drawing/2014/main" id="{FED9BCE4-12F8-46D7-BD09-8A375D756670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810;p66">
              <a:extLst>
                <a:ext uri="{FF2B5EF4-FFF2-40B4-BE49-F238E27FC236}">
                  <a16:creationId xmlns:a16="http://schemas.microsoft.com/office/drawing/2014/main" id="{0CE2BC47-EEB0-4B2E-94B4-A67C155C36B8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811;p66">
              <a:extLst>
                <a:ext uri="{FF2B5EF4-FFF2-40B4-BE49-F238E27FC236}">
                  <a16:creationId xmlns:a16="http://schemas.microsoft.com/office/drawing/2014/main" id="{B8F3AA44-0700-404D-AEE0-B4F087F25C8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812;p66">
              <a:extLst>
                <a:ext uri="{FF2B5EF4-FFF2-40B4-BE49-F238E27FC236}">
                  <a16:creationId xmlns:a16="http://schemas.microsoft.com/office/drawing/2014/main" id="{8ADEE970-878F-4E4E-BE9B-A57BE3FF332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813;p66">
              <a:extLst>
                <a:ext uri="{FF2B5EF4-FFF2-40B4-BE49-F238E27FC236}">
                  <a16:creationId xmlns:a16="http://schemas.microsoft.com/office/drawing/2014/main" id="{1845F153-A43A-4F46-A1D1-C85E3BF1C9F7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814;p66">
              <a:extLst>
                <a:ext uri="{FF2B5EF4-FFF2-40B4-BE49-F238E27FC236}">
                  <a16:creationId xmlns:a16="http://schemas.microsoft.com/office/drawing/2014/main" id="{C795208B-D6ED-4D0E-8905-CEA9F35C7306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815;p66">
              <a:extLst>
                <a:ext uri="{FF2B5EF4-FFF2-40B4-BE49-F238E27FC236}">
                  <a16:creationId xmlns:a16="http://schemas.microsoft.com/office/drawing/2014/main" id="{57917AEC-9D80-4FF5-8DD2-6CB667EC0D08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816;p66">
              <a:extLst>
                <a:ext uri="{FF2B5EF4-FFF2-40B4-BE49-F238E27FC236}">
                  <a16:creationId xmlns:a16="http://schemas.microsoft.com/office/drawing/2014/main" id="{84989714-AE27-40C7-970F-7B72B61CDC7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817;p66">
              <a:extLst>
                <a:ext uri="{FF2B5EF4-FFF2-40B4-BE49-F238E27FC236}">
                  <a16:creationId xmlns:a16="http://schemas.microsoft.com/office/drawing/2014/main" id="{2EB22C29-D797-4B6F-B6FB-B6BF8C22EBB1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818;p66">
              <a:extLst>
                <a:ext uri="{FF2B5EF4-FFF2-40B4-BE49-F238E27FC236}">
                  <a16:creationId xmlns:a16="http://schemas.microsoft.com/office/drawing/2014/main" id="{FB0171ED-4B25-4217-B8DD-509FF2BF8F48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819;p66">
              <a:extLst>
                <a:ext uri="{FF2B5EF4-FFF2-40B4-BE49-F238E27FC236}">
                  <a16:creationId xmlns:a16="http://schemas.microsoft.com/office/drawing/2014/main" id="{7CDA90C7-9378-48A3-8987-139B48FEE274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820;p66">
              <a:extLst>
                <a:ext uri="{FF2B5EF4-FFF2-40B4-BE49-F238E27FC236}">
                  <a16:creationId xmlns:a16="http://schemas.microsoft.com/office/drawing/2014/main" id="{BFCC5C3D-AC34-4EF4-8813-3165C673B56B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821;p66">
              <a:extLst>
                <a:ext uri="{FF2B5EF4-FFF2-40B4-BE49-F238E27FC236}">
                  <a16:creationId xmlns:a16="http://schemas.microsoft.com/office/drawing/2014/main" id="{5F68EA5C-3F7D-4613-9F21-D14F9787AD3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822;p66">
              <a:extLst>
                <a:ext uri="{FF2B5EF4-FFF2-40B4-BE49-F238E27FC236}">
                  <a16:creationId xmlns:a16="http://schemas.microsoft.com/office/drawing/2014/main" id="{4629759F-D83C-4D9D-8168-A39246573F8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823;p66">
              <a:extLst>
                <a:ext uri="{FF2B5EF4-FFF2-40B4-BE49-F238E27FC236}">
                  <a16:creationId xmlns:a16="http://schemas.microsoft.com/office/drawing/2014/main" id="{3268BD62-CF10-49CE-B670-BD0F982A3211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824;p66">
              <a:extLst>
                <a:ext uri="{FF2B5EF4-FFF2-40B4-BE49-F238E27FC236}">
                  <a16:creationId xmlns:a16="http://schemas.microsoft.com/office/drawing/2014/main" id="{B3B2052B-B440-4859-9DB2-C9970816E93D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825;p66">
              <a:extLst>
                <a:ext uri="{FF2B5EF4-FFF2-40B4-BE49-F238E27FC236}">
                  <a16:creationId xmlns:a16="http://schemas.microsoft.com/office/drawing/2014/main" id="{567B0213-E3A0-4E3C-B82C-45CE259B4F60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826;p66">
              <a:extLst>
                <a:ext uri="{FF2B5EF4-FFF2-40B4-BE49-F238E27FC236}">
                  <a16:creationId xmlns:a16="http://schemas.microsoft.com/office/drawing/2014/main" id="{850E9918-4A80-4890-9727-243D056425F3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827;p66">
              <a:extLst>
                <a:ext uri="{FF2B5EF4-FFF2-40B4-BE49-F238E27FC236}">
                  <a16:creationId xmlns:a16="http://schemas.microsoft.com/office/drawing/2014/main" id="{14E0885F-5D62-4CC8-8676-3F109A47EE53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828;p66">
              <a:extLst>
                <a:ext uri="{FF2B5EF4-FFF2-40B4-BE49-F238E27FC236}">
                  <a16:creationId xmlns:a16="http://schemas.microsoft.com/office/drawing/2014/main" id="{C501A252-CF07-4838-A440-17F6DDB80C86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829;p66">
              <a:extLst>
                <a:ext uri="{FF2B5EF4-FFF2-40B4-BE49-F238E27FC236}">
                  <a16:creationId xmlns:a16="http://schemas.microsoft.com/office/drawing/2014/main" id="{1B3775B7-595F-45DB-BDBE-6C215C4FAB6A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830;p66">
              <a:extLst>
                <a:ext uri="{FF2B5EF4-FFF2-40B4-BE49-F238E27FC236}">
                  <a16:creationId xmlns:a16="http://schemas.microsoft.com/office/drawing/2014/main" id="{2B43AB77-C77C-4CFB-9718-2427DC45C87F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831;p66">
              <a:extLst>
                <a:ext uri="{FF2B5EF4-FFF2-40B4-BE49-F238E27FC236}">
                  <a16:creationId xmlns:a16="http://schemas.microsoft.com/office/drawing/2014/main" id="{8B101661-147A-41F5-B70B-6194C0A398C6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832;p66">
              <a:extLst>
                <a:ext uri="{FF2B5EF4-FFF2-40B4-BE49-F238E27FC236}">
                  <a16:creationId xmlns:a16="http://schemas.microsoft.com/office/drawing/2014/main" id="{7FF50211-25E7-4496-A516-E747E80515AD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833;p66">
              <a:extLst>
                <a:ext uri="{FF2B5EF4-FFF2-40B4-BE49-F238E27FC236}">
                  <a16:creationId xmlns:a16="http://schemas.microsoft.com/office/drawing/2014/main" id="{A45AA83A-55B2-4A03-9327-79418620872D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834;p66">
              <a:extLst>
                <a:ext uri="{FF2B5EF4-FFF2-40B4-BE49-F238E27FC236}">
                  <a16:creationId xmlns:a16="http://schemas.microsoft.com/office/drawing/2014/main" id="{287C7AEE-1B0D-4DFC-B35E-781F56A8C007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835;p66">
              <a:extLst>
                <a:ext uri="{FF2B5EF4-FFF2-40B4-BE49-F238E27FC236}">
                  <a16:creationId xmlns:a16="http://schemas.microsoft.com/office/drawing/2014/main" id="{2ECC6B77-EE95-4863-8D89-CA4AD00029B3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836;p66">
              <a:extLst>
                <a:ext uri="{FF2B5EF4-FFF2-40B4-BE49-F238E27FC236}">
                  <a16:creationId xmlns:a16="http://schemas.microsoft.com/office/drawing/2014/main" id="{12C452BF-C75B-4B2B-8AE5-47D6B89A4352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837;p66">
              <a:extLst>
                <a:ext uri="{FF2B5EF4-FFF2-40B4-BE49-F238E27FC236}">
                  <a16:creationId xmlns:a16="http://schemas.microsoft.com/office/drawing/2014/main" id="{63C54D98-1A25-48F5-B6A6-AD9875C6FE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838;p66">
              <a:extLst>
                <a:ext uri="{FF2B5EF4-FFF2-40B4-BE49-F238E27FC236}">
                  <a16:creationId xmlns:a16="http://schemas.microsoft.com/office/drawing/2014/main" id="{0B6DA8D7-692B-449E-B0AA-196474112C2C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839;p66">
              <a:extLst>
                <a:ext uri="{FF2B5EF4-FFF2-40B4-BE49-F238E27FC236}">
                  <a16:creationId xmlns:a16="http://schemas.microsoft.com/office/drawing/2014/main" id="{0B713CAB-D3D7-4F98-A17E-1F0FF4A4346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840;p66">
              <a:extLst>
                <a:ext uri="{FF2B5EF4-FFF2-40B4-BE49-F238E27FC236}">
                  <a16:creationId xmlns:a16="http://schemas.microsoft.com/office/drawing/2014/main" id="{C67E95EF-679F-4CD4-A844-3CB779B27BDD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841;p66">
              <a:extLst>
                <a:ext uri="{FF2B5EF4-FFF2-40B4-BE49-F238E27FC236}">
                  <a16:creationId xmlns:a16="http://schemas.microsoft.com/office/drawing/2014/main" id="{F76C0F11-A851-4884-8EDA-7C5885AFA6EE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842;p66">
              <a:extLst>
                <a:ext uri="{FF2B5EF4-FFF2-40B4-BE49-F238E27FC236}">
                  <a16:creationId xmlns:a16="http://schemas.microsoft.com/office/drawing/2014/main" id="{32A00607-B83C-4300-B9D6-440266543AE4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843;p66">
              <a:extLst>
                <a:ext uri="{FF2B5EF4-FFF2-40B4-BE49-F238E27FC236}">
                  <a16:creationId xmlns:a16="http://schemas.microsoft.com/office/drawing/2014/main" id="{3D5BDFF6-D215-4EF8-A6D5-13E4995D565C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844;p66">
              <a:extLst>
                <a:ext uri="{FF2B5EF4-FFF2-40B4-BE49-F238E27FC236}">
                  <a16:creationId xmlns:a16="http://schemas.microsoft.com/office/drawing/2014/main" id="{BCB74C40-AC55-4C9E-ACC8-BEE922D3D444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845;p66">
              <a:extLst>
                <a:ext uri="{FF2B5EF4-FFF2-40B4-BE49-F238E27FC236}">
                  <a16:creationId xmlns:a16="http://schemas.microsoft.com/office/drawing/2014/main" id="{AC17C216-67AE-4844-BCCB-9184AB847FAA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846;p66">
              <a:extLst>
                <a:ext uri="{FF2B5EF4-FFF2-40B4-BE49-F238E27FC236}">
                  <a16:creationId xmlns:a16="http://schemas.microsoft.com/office/drawing/2014/main" id="{C30FFB97-FA6E-42B0-BE31-D27498630D7F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847;p66">
              <a:extLst>
                <a:ext uri="{FF2B5EF4-FFF2-40B4-BE49-F238E27FC236}">
                  <a16:creationId xmlns:a16="http://schemas.microsoft.com/office/drawing/2014/main" id="{5421E325-FE1D-4F5A-A581-C69BCCF2ABFC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848;p66">
              <a:extLst>
                <a:ext uri="{FF2B5EF4-FFF2-40B4-BE49-F238E27FC236}">
                  <a16:creationId xmlns:a16="http://schemas.microsoft.com/office/drawing/2014/main" id="{454FBF9D-8835-4456-9847-FE2228D886B8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849;p66">
              <a:extLst>
                <a:ext uri="{FF2B5EF4-FFF2-40B4-BE49-F238E27FC236}">
                  <a16:creationId xmlns:a16="http://schemas.microsoft.com/office/drawing/2014/main" id="{AD3C1B52-5E34-4A9B-8106-AF6825264135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850;p66">
              <a:extLst>
                <a:ext uri="{FF2B5EF4-FFF2-40B4-BE49-F238E27FC236}">
                  <a16:creationId xmlns:a16="http://schemas.microsoft.com/office/drawing/2014/main" id="{C2725EE1-4E04-40D6-8CB9-34D66305F25C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851;p66">
              <a:extLst>
                <a:ext uri="{FF2B5EF4-FFF2-40B4-BE49-F238E27FC236}">
                  <a16:creationId xmlns:a16="http://schemas.microsoft.com/office/drawing/2014/main" id="{D59702ED-7871-4E6A-9E15-DB3B91F9CAAE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852;p66">
              <a:extLst>
                <a:ext uri="{FF2B5EF4-FFF2-40B4-BE49-F238E27FC236}">
                  <a16:creationId xmlns:a16="http://schemas.microsoft.com/office/drawing/2014/main" id="{75DCAC79-06C3-4690-927D-FD346E2C5E20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853;p66">
              <a:extLst>
                <a:ext uri="{FF2B5EF4-FFF2-40B4-BE49-F238E27FC236}">
                  <a16:creationId xmlns:a16="http://schemas.microsoft.com/office/drawing/2014/main" id="{FBB81A7D-0C38-499A-8F1D-F044107335A7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854;p66">
              <a:extLst>
                <a:ext uri="{FF2B5EF4-FFF2-40B4-BE49-F238E27FC236}">
                  <a16:creationId xmlns:a16="http://schemas.microsoft.com/office/drawing/2014/main" id="{C2F88B9C-9D1C-4EA5-969F-FBB7302E7311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855;p66">
              <a:extLst>
                <a:ext uri="{FF2B5EF4-FFF2-40B4-BE49-F238E27FC236}">
                  <a16:creationId xmlns:a16="http://schemas.microsoft.com/office/drawing/2014/main" id="{390E4D45-220E-44EB-AB87-33F5A498A8AE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856;p66">
              <a:extLst>
                <a:ext uri="{FF2B5EF4-FFF2-40B4-BE49-F238E27FC236}">
                  <a16:creationId xmlns:a16="http://schemas.microsoft.com/office/drawing/2014/main" id="{B199A1EF-5621-472A-8509-E7C65C592345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" name="Google Shape;1474;p48">
            <a:extLst>
              <a:ext uri="{FF2B5EF4-FFF2-40B4-BE49-F238E27FC236}">
                <a16:creationId xmlns:a16="http://schemas.microsoft.com/office/drawing/2014/main" id="{2AFC8BE5-AD4E-407B-B4E7-B8C9BDA45346}"/>
              </a:ext>
            </a:extLst>
          </p:cNvPr>
          <p:cNvGrpSpPr/>
          <p:nvPr/>
        </p:nvGrpSpPr>
        <p:grpSpPr>
          <a:xfrm>
            <a:off x="15778638" y="2718272"/>
            <a:ext cx="2353742" cy="1806866"/>
            <a:chOff x="4161595" y="1612682"/>
            <a:chExt cx="3892507" cy="2988110"/>
          </a:xfrm>
        </p:grpSpPr>
        <p:sp>
          <p:nvSpPr>
            <p:cNvPr id="326" name="Google Shape;1475;p48">
              <a:extLst>
                <a:ext uri="{FF2B5EF4-FFF2-40B4-BE49-F238E27FC236}">
                  <a16:creationId xmlns:a16="http://schemas.microsoft.com/office/drawing/2014/main" id="{F0283F33-0818-47CA-958C-12855B91E1B3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476;p48">
              <a:extLst>
                <a:ext uri="{FF2B5EF4-FFF2-40B4-BE49-F238E27FC236}">
                  <a16:creationId xmlns:a16="http://schemas.microsoft.com/office/drawing/2014/main" id="{AD6C6C3A-B283-4F80-B713-FFEFB3D7DE5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477;p48">
              <a:extLst>
                <a:ext uri="{FF2B5EF4-FFF2-40B4-BE49-F238E27FC236}">
                  <a16:creationId xmlns:a16="http://schemas.microsoft.com/office/drawing/2014/main" id="{C1D319DE-1243-403C-9F3D-098C0DE483E8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478;p48">
              <a:extLst>
                <a:ext uri="{FF2B5EF4-FFF2-40B4-BE49-F238E27FC236}">
                  <a16:creationId xmlns:a16="http://schemas.microsoft.com/office/drawing/2014/main" id="{06DBBFDA-E68B-42FA-8558-4F14BD7D4481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479;p48">
              <a:extLst>
                <a:ext uri="{FF2B5EF4-FFF2-40B4-BE49-F238E27FC236}">
                  <a16:creationId xmlns:a16="http://schemas.microsoft.com/office/drawing/2014/main" id="{B7552259-1A15-40F6-8D92-A541CC491A56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480;p48">
              <a:extLst>
                <a:ext uri="{FF2B5EF4-FFF2-40B4-BE49-F238E27FC236}">
                  <a16:creationId xmlns:a16="http://schemas.microsoft.com/office/drawing/2014/main" id="{257144F1-873A-44CF-9E0D-A2788C41E86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481;p48">
              <a:extLst>
                <a:ext uri="{FF2B5EF4-FFF2-40B4-BE49-F238E27FC236}">
                  <a16:creationId xmlns:a16="http://schemas.microsoft.com/office/drawing/2014/main" id="{7311F639-85B1-4D1E-98CB-660483CFBECD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482;p48">
              <a:extLst>
                <a:ext uri="{FF2B5EF4-FFF2-40B4-BE49-F238E27FC236}">
                  <a16:creationId xmlns:a16="http://schemas.microsoft.com/office/drawing/2014/main" id="{B90A2683-62D3-45E3-98E6-65490F8ADA18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483;p48">
              <a:extLst>
                <a:ext uri="{FF2B5EF4-FFF2-40B4-BE49-F238E27FC236}">
                  <a16:creationId xmlns:a16="http://schemas.microsoft.com/office/drawing/2014/main" id="{0730EC87-0641-473A-8239-35C2EFCDAE66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484;p48">
              <a:extLst>
                <a:ext uri="{FF2B5EF4-FFF2-40B4-BE49-F238E27FC236}">
                  <a16:creationId xmlns:a16="http://schemas.microsoft.com/office/drawing/2014/main" id="{5E62354B-B049-468F-B865-5A10317531E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485;p48">
              <a:extLst>
                <a:ext uri="{FF2B5EF4-FFF2-40B4-BE49-F238E27FC236}">
                  <a16:creationId xmlns:a16="http://schemas.microsoft.com/office/drawing/2014/main" id="{629AE31D-AE8B-4582-8B81-06B4FB4891A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486;p48">
              <a:extLst>
                <a:ext uri="{FF2B5EF4-FFF2-40B4-BE49-F238E27FC236}">
                  <a16:creationId xmlns:a16="http://schemas.microsoft.com/office/drawing/2014/main" id="{BA788214-694B-40A5-BA22-4F118EC70600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487;p48">
              <a:extLst>
                <a:ext uri="{FF2B5EF4-FFF2-40B4-BE49-F238E27FC236}">
                  <a16:creationId xmlns:a16="http://schemas.microsoft.com/office/drawing/2014/main" id="{A64A0701-7C12-40BE-9677-F9149541E7EE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488;p48">
              <a:extLst>
                <a:ext uri="{FF2B5EF4-FFF2-40B4-BE49-F238E27FC236}">
                  <a16:creationId xmlns:a16="http://schemas.microsoft.com/office/drawing/2014/main" id="{2DDA4E13-E400-4468-BEF1-0F1A6ED67342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489;p48">
              <a:extLst>
                <a:ext uri="{FF2B5EF4-FFF2-40B4-BE49-F238E27FC236}">
                  <a16:creationId xmlns:a16="http://schemas.microsoft.com/office/drawing/2014/main" id="{FED75F7D-1678-47FF-9113-3B1CD469A714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490;p48">
              <a:extLst>
                <a:ext uri="{FF2B5EF4-FFF2-40B4-BE49-F238E27FC236}">
                  <a16:creationId xmlns:a16="http://schemas.microsoft.com/office/drawing/2014/main" id="{BABFA274-052B-4081-BD0D-1E56C08B7321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491;p48">
              <a:extLst>
                <a:ext uri="{FF2B5EF4-FFF2-40B4-BE49-F238E27FC236}">
                  <a16:creationId xmlns:a16="http://schemas.microsoft.com/office/drawing/2014/main" id="{EE4553A9-23F1-495D-AA2D-057D83032016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492;p48">
              <a:extLst>
                <a:ext uri="{FF2B5EF4-FFF2-40B4-BE49-F238E27FC236}">
                  <a16:creationId xmlns:a16="http://schemas.microsoft.com/office/drawing/2014/main" id="{11873097-3B78-4BEB-8C63-CC47F036B336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493;p48">
              <a:extLst>
                <a:ext uri="{FF2B5EF4-FFF2-40B4-BE49-F238E27FC236}">
                  <a16:creationId xmlns:a16="http://schemas.microsoft.com/office/drawing/2014/main" id="{CA162BDB-0B17-4B48-96DB-7ACD70EE9AE9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494;p48">
              <a:extLst>
                <a:ext uri="{FF2B5EF4-FFF2-40B4-BE49-F238E27FC236}">
                  <a16:creationId xmlns:a16="http://schemas.microsoft.com/office/drawing/2014/main" id="{1DC1A824-D102-4892-9A26-F7E575A189A1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495;p48">
              <a:extLst>
                <a:ext uri="{FF2B5EF4-FFF2-40B4-BE49-F238E27FC236}">
                  <a16:creationId xmlns:a16="http://schemas.microsoft.com/office/drawing/2014/main" id="{B88BC8F2-7E07-4932-A148-1620A725182C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496;p48">
              <a:extLst>
                <a:ext uri="{FF2B5EF4-FFF2-40B4-BE49-F238E27FC236}">
                  <a16:creationId xmlns:a16="http://schemas.microsoft.com/office/drawing/2014/main" id="{97FE6E66-5B9C-4A01-8867-E1510C4986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497;p48">
              <a:extLst>
                <a:ext uri="{FF2B5EF4-FFF2-40B4-BE49-F238E27FC236}">
                  <a16:creationId xmlns:a16="http://schemas.microsoft.com/office/drawing/2014/main" id="{87045F3D-3BB4-46F6-A455-585DA64B7B3E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498;p48">
              <a:extLst>
                <a:ext uri="{FF2B5EF4-FFF2-40B4-BE49-F238E27FC236}">
                  <a16:creationId xmlns:a16="http://schemas.microsoft.com/office/drawing/2014/main" id="{386D2927-9FC3-4C9A-BAA6-8D6AD163559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499;p48">
              <a:extLst>
                <a:ext uri="{FF2B5EF4-FFF2-40B4-BE49-F238E27FC236}">
                  <a16:creationId xmlns:a16="http://schemas.microsoft.com/office/drawing/2014/main" id="{7E0FCC49-7E56-4007-A001-1E1FD7C8DF36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00;p48">
              <a:extLst>
                <a:ext uri="{FF2B5EF4-FFF2-40B4-BE49-F238E27FC236}">
                  <a16:creationId xmlns:a16="http://schemas.microsoft.com/office/drawing/2014/main" id="{698BF1DC-3646-4810-BB09-8C3FD7AA0993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01;p48">
              <a:extLst>
                <a:ext uri="{FF2B5EF4-FFF2-40B4-BE49-F238E27FC236}">
                  <a16:creationId xmlns:a16="http://schemas.microsoft.com/office/drawing/2014/main" id="{85E5C364-805C-42C2-A75A-66104D0009A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02;p48">
              <a:extLst>
                <a:ext uri="{FF2B5EF4-FFF2-40B4-BE49-F238E27FC236}">
                  <a16:creationId xmlns:a16="http://schemas.microsoft.com/office/drawing/2014/main" id="{BDC670A8-750B-4950-B27B-C88A6A02ED16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03;p48">
              <a:extLst>
                <a:ext uri="{FF2B5EF4-FFF2-40B4-BE49-F238E27FC236}">
                  <a16:creationId xmlns:a16="http://schemas.microsoft.com/office/drawing/2014/main" id="{151205A8-676D-4841-8E27-CE6BD6978151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04;p48">
              <a:extLst>
                <a:ext uri="{FF2B5EF4-FFF2-40B4-BE49-F238E27FC236}">
                  <a16:creationId xmlns:a16="http://schemas.microsoft.com/office/drawing/2014/main" id="{13B176AF-FE64-4919-8F93-7E608F4B1CD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05;p48">
              <a:extLst>
                <a:ext uri="{FF2B5EF4-FFF2-40B4-BE49-F238E27FC236}">
                  <a16:creationId xmlns:a16="http://schemas.microsoft.com/office/drawing/2014/main" id="{1F3AF43D-5563-4432-A57C-DC3B3C57CE94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06;p48">
              <a:extLst>
                <a:ext uri="{FF2B5EF4-FFF2-40B4-BE49-F238E27FC236}">
                  <a16:creationId xmlns:a16="http://schemas.microsoft.com/office/drawing/2014/main" id="{BCEE343F-957D-4876-B8FB-0BA39BCA391B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07;p48">
              <a:extLst>
                <a:ext uri="{FF2B5EF4-FFF2-40B4-BE49-F238E27FC236}">
                  <a16:creationId xmlns:a16="http://schemas.microsoft.com/office/drawing/2014/main" id="{3E9289A0-FA28-47A0-A07C-78B01130312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08;p48">
              <a:extLst>
                <a:ext uri="{FF2B5EF4-FFF2-40B4-BE49-F238E27FC236}">
                  <a16:creationId xmlns:a16="http://schemas.microsoft.com/office/drawing/2014/main" id="{14614180-80F4-46F8-8D3B-9A68FD267EC8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09;p48">
              <a:extLst>
                <a:ext uri="{FF2B5EF4-FFF2-40B4-BE49-F238E27FC236}">
                  <a16:creationId xmlns:a16="http://schemas.microsoft.com/office/drawing/2014/main" id="{B2009EE5-DF35-4D00-BE10-969DE4524B49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10;p48">
              <a:extLst>
                <a:ext uri="{FF2B5EF4-FFF2-40B4-BE49-F238E27FC236}">
                  <a16:creationId xmlns:a16="http://schemas.microsoft.com/office/drawing/2014/main" id="{FD138CC2-0666-49F4-B642-E35C4C80AED3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11;p48">
              <a:extLst>
                <a:ext uri="{FF2B5EF4-FFF2-40B4-BE49-F238E27FC236}">
                  <a16:creationId xmlns:a16="http://schemas.microsoft.com/office/drawing/2014/main" id="{AE9DC543-57B3-419B-A6F0-8235853102B9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12;p48">
              <a:extLst>
                <a:ext uri="{FF2B5EF4-FFF2-40B4-BE49-F238E27FC236}">
                  <a16:creationId xmlns:a16="http://schemas.microsoft.com/office/drawing/2014/main" id="{ECCB56E5-B65F-4970-A3F2-EB9E16FF3F95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13;p48">
              <a:extLst>
                <a:ext uri="{FF2B5EF4-FFF2-40B4-BE49-F238E27FC236}">
                  <a16:creationId xmlns:a16="http://schemas.microsoft.com/office/drawing/2014/main" id="{236D3E86-441A-417D-819A-99BCB41FC66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14;p48">
              <a:extLst>
                <a:ext uri="{FF2B5EF4-FFF2-40B4-BE49-F238E27FC236}">
                  <a16:creationId xmlns:a16="http://schemas.microsoft.com/office/drawing/2014/main" id="{2F3077F8-06FF-4195-B726-06EE31D4887D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15;p48">
              <a:extLst>
                <a:ext uri="{FF2B5EF4-FFF2-40B4-BE49-F238E27FC236}">
                  <a16:creationId xmlns:a16="http://schemas.microsoft.com/office/drawing/2014/main" id="{FDA49B8E-9523-4363-99AE-1B46947A42E3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16;p48">
              <a:extLst>
                <a:ext uri="{FF2B5EF4-FFF2-40B4-BE49-F238E27FC236}">
                  <a16:creationId xmlns:a16="http://schemas.microsoft.com/office/drawing/2014/main" id="{6B1D2078-E252-4375-85C3-B5A3E4ADF885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17;p48">
              <a:extLst>
                <a:ext uri="{FF2B5EF4-FFF2-40B4-BE49-F238E27FC236}">
                  <a16:creationId xmlns:a16="http://schemas.microsoft.com/office/drawing/2014/main" id="{EB6151A9-1990-4F4D-9A89-CEFFA1D5B7AF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18;p48">
              <a:extLst>
                <a:ext uri="{FF2B5EF4-FFF2-40B4-BE49-F238E27FC236}">
                  <a16:creationId xmlns:a16="http://schemas.microsoft.com/office/drawing/2014/main" id="{FADC0D26-4496-421C-B710-070CC7EAA744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19;p48">
              <a:extLst>
                <a:ext uri="{FF2B5EF4-FFF2-40B4-BE49-F238E27FC236}">
                  <a16:creationId xmlns:a16="http://schemas.microsoft.com/office/drawing/2014/main" id="{4B069B03-D718-4D0E-A852-C82E0BF02C61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20;p48">
              <a:extLst>
                <a:ext uri="{FF2B5EF4-FFF2-40B4-BE49-F238E27FC236}">
                  <a16:creationId xmlns:a16="http://schemas.microsoft.com/office/drawing/2014/main" id="{BC66C958-45F2-4E09-9763-AD3C5828F16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21;p48">
              <a:extLst>
                <a:ext uri="{FF2B5EF4-FFF2-40B4-BE49-F238E27FC236}">
                  <a16:creationId xmlns:a16="http://schemas.microsoft.com/office/drawing/2014/main" id="{B78276D6-FB9B-4A05-A52F-4716594CC3A2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22;p48">
              <a:extLst>
                <a:ext uri="{FF2B5EF4-FFF2-40B4-BE49-F238E27FC236}">
                  <a16:creationId xmlns:a16="http://schemas.microsoft.com/office/drawing/2014/main" id="{D7F72870-1CE3-4AC6-930D-A76E60CD0040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23;p48">
              <a:extLst>
                <a:ext uri="{FF2B5EF4-FFF2-40B4-BE49-F238E27FC236}">
                  <a16:creationId xmlns:a16="http://schemas.microsoft.com/office/drawing/2014/main" id="{543CDFD5-5602-419B-BB20-9CE12B598220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24;p48">
              <a:extLst>
                <a:ext uri="{FF2B5EF4-FFF2-40B4-BE49-F238E27FC236}">
                  <a16:creationId xmlns:a16="http://schemas.microsoft.com/office/drawing/2014/main" id="{91773A38-D48D-4C74-A2DC-FF21931D3A9C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25;p48">
              <a:extLst>
                <a:ext uri="{FF2B5EF4-FFF2-40B4-BE49-F238E27FC236}">
                  <a16:creationId xmlns:a16="http://schemas.microsoft.com/office/drawing/2014/main" id="{6597BEF7-0779-4EA2-8135-14EDA343C099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26;p48">
              <a:extLst>
                <a:ext uri="{FF2B5EF4-FFF2-40B4-BE49-F238E27FC236}">
                  <a16:creationId xmlns:a16="http://schemas.microsoft.com/office/drawing/2014/main" id="{62727EFB-8E38-4968-B0A8-325FD55ADAE8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27;p48">
              <a:extLst>
                <a:ext uri="{FF2B5EF4-FFF2-40B4-BE49-F238E27FC236}">
                  <a16:creationId xmlns:a16="http://schemas.microsoft.com/office/drawing/2014/main" id="{87AEFCEE-4EEB-4CDB-8D93-A6EEB40577D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28;p48">
              <a:extLst>
                <a:ext uri="{FF2B5EF4-FFF2-40B4-BE49-F238E27FC236}">
                  <a16:creationId xmlns:a16="http://schemas.microsoft.com/office/drawing/2014/main" id="{253FB0BB-FA92-429A-B6BC-A319CEB9D9BA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29;p48">
              <a:extLst>
                <a:ext uri="{FF2B5EF4-FFF2-40B4-BE49-F238E27FC236}">
                  <a16:creationId xmlns:a16="http://schemas.microsoft.com/office/drawing/2014/main" id="{BA8618E2-1DD5-49FF-9DFC-6F48E3E995C8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30;p48">
              <a:extLst>
                <a:ext uri="{FF2B5EF4-FFF2-40B4-BE49-F238E27FC236}">
                  <a16:creationId xmlns:a16="http://schemas.microsoft.com/office/drawing/2014/main" id="{CE5F9C49-0D1C-4560-82B5-356A612CE277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31;p48">
              <a:extLst>
                <a:ext uri="{FF2B5EF4-FFF2-40B4-BE49-F238E27FC236}">
                  <a16:creationId xmlns:a16="http://schemas.microsoft.com/office/drawing/2014/main" id="{3E85927E-D7BD-409B-8208-E3852103AF32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32;p48">
              <a:extLst>
                <a:ext uri="{FF2B5EF4-FFF2-40B4-BE49-F238E27FC236}">
                  <a16:creationId xmlns:a16="http://schemas.microsoft.com/office/drawing/2014/main" id="{932F1376-4A83-4C7E-90B1-8C5386C93C67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33;p48">
              <a:extLst>
                <a:ext uri="{FF2B5EF4-FFF2-40B4-BE49-F238E27FC236}">
                  <a16:creationId xmlns:a16="http://schemas.microsoft.com/office/drawing/2014/main" id="{F8A7FBB6-E873-4EF0-8E2B-9CC877403B11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34;p48">
              <a:extLst>
                <a:ext uri="{FF2B5EF4-FFF2-40B4-BE49-F238E27FC236}">
                  <a16:creationId xmlns:a16="http://schemas.microsoft.com/office/drawing/2014/main" id="{E50B4C9D-BD8B-479B-A614-80C23A756D63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35;p48">
              <a:extLst>
                <a:ext uri="{FF2B5EF4-FFF2-40B4-BE49-F238E27FC236}">
                  <a16:creationId xmlns:a16="http://schemas.microsoft.com/office/drawing/2014/main" id="{9888E6D0-5B80-4C47-9BD5-E3A4972A56E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36;p48">
              <a:extLst>
                <a:ext uri="{FF2B5EF4-FFF2-40B4-BE49-F238E27FC236}">
                  <a16:creationId xmlns:a16="http://schemas.microsoft.com/office/drawing/2014/main" id="{BD524125-3238-42EB-A009-8BB62DF358C1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37;p48">
              <a:extLst>
                <a:ext uri="{FF2B5EF4-FFF2-40B4-BE49-F238E27FC236}">
                  <a16:creationId xmlns:a16="http://schemas.microsoft.com/office/drawing/2014/main" id="{1D9B1F67-E710-4D6E-BD5D-8E89994B41CB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38;p48">
              <a:extLst>
                <a:ext uri="{FF2B5EF4-FFF2-40B4-BE49-F238E27FC236}">
                  <a16:creationId xmlns:a16="http://schemas.microsoft.com/office/drawing/2014/main" id="{5F1C1188-0535-43D2-A76F-42DC7437404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39;p48">
              <a:extLst>
                <a:ext uri="{FF2B5EF4-FFF2-40B4-BE49-F238E27FC236}">
                  <a16:creationId xmlns:a16="http://schemas.microsoft.com/office/drawing/2014/main" id="{583E5EB9-06C4-46C5-B62D-49D6F4B75C39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40;p48">
              <a:extLst>
                <a:ext uri="{FF2B5EF4-FFF2-40B4-BE49-F238E27FC236}">
                  <a16:creationId xmlns:a16="http://schemas.microsoft.com/office/drawing/2014/main" id="{F6538DB5-223E-447E-9DC0-1F632C4E78F2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41;p48">
              <a:extLst>
                <a:ext uri="{FF2B5EF4-FFF2-40B4-BE49-F238E27FC236}">
                  <a16:creationId xmlns:a16="http://schemas.microsoft.com/office/drawing/2014/main" id="{5EC4877F-B1BF-4903-86C0-CF64C1DAD1D6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42;p48">
              <a:extLst>
                <a:ext uri="{FF2B5EF4-FFF2-40B4-BE49-F238E27FC236}">
                  <a16:creationId xmlns:a16="http://schemas.microsoft.com/office/drawing/2014/main" id="{E59B8FF2-44A1-4027-A876-4C69AA046D25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43;p48">
              <a:extLst>
                <a:ext uri="{FF2B5EF4-FFF2-40B4-BE49-F238E27FC236}">
                  <a16:creationId xmlns:a16="http://schemas.microsoft.com/office/drawing/2014/main" id="{2D263016-61B9-4DAA-A270-CF92762F5697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44;p48">
              <a:extLst>
                <a:ext uri="{FF2B5EF4-FFF2-40B4-BE49-F238E27FC236}">
                  <a16:creationId xmlns:a16="http://schemas.microsoft.com/office/drawing/2014/main" id="{DA189BEC-44C3-4A0A-B93E-1D297C362EC9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45;p48">
              <a:extLst>
                <a:ext uri="{FF2B5EF4-FFF2-40B4-BE49-F238E27FC236}">
                  <a16:creationId xmlns:a16="http://schemas.microsoft.com/office/drawing/2014/main" id="{0440D977-2923-4C45-A601-DBB69477A519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46;p48">
              <a:extLst>
                <a:ext uri="{FF2B5EF4-FFF2-40B4-BE49-F238E27FC236}">
                  <a16:creationId xmlns:a16="http://schemas.microsoft.com/office/drawing/2014/main" id="{AB94F311-1AA1-4EC7-BC52-544C52E133E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47;p48">
              <a:extLst>
                <a:ext uri="{FF2B5EF4-FFF2-40B4-BE49-F238E27FC236}">
                  <a16:creationId xmlns:a16="http://schemas.microsoft.com/office/drawing/2014/main" id="{900669EE-FCC9-4E36-94A7-2B49C6804FA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48;p48">
              <a:extLst>
                <a:ext uri="{FF2B5EF4-FFF2-40B4-BE49-F238E27FC236}">
                  <a16:creationId xmlns:a16="http://schemas.microsoft.com/office/drawing/2014/main" id="{3854C552-7D12-48CC-8CBE-1ED938BF2594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49;p48">
              <a:extLst>
                <a:ext uri="{FF2B5EF4-FFF2-40B4-BE49-F238E27FC236}">
                  <a16:creationId xmlns:a16="http://schemas.microsoft.com/office/drawing/2014/main" id="{31751A52-F071-4E19-8FCC-95C96E11B1D3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50;p48">
              <a:extLst>
                <a:ext uri="{FF2B5EF4-FFF2-40B4-BE49-F238E27FC236}">
                  <a16:creationId xmlns:a16="http://schemas.microsoft.com/office/drawing/2014/main" id="{D7B436CC-75A8-48CE-BDEC-249667EDF8AF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51;p48">
              <a:extLst>
                <a:ext uri="{FF2B5EF4-FFF2-40B4-BE49-F238E27FC236}">
                  <a16:creationId xmlns:a16="http://schemas.microsoft.com/office/drawing/2014/main" id="{FF227754-12FF-4B28-A7C3-098F1C36E7F9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52;p48">
              <a:extLst>
                <a:ext uri="{FF2B5EF4-FFF2-40B4-BE49-F238E27FC236}">
                  <a16:creationId xmlns:a16="http://schemas.microsoft.com/office/drawing/2014/main" id="{8BE34DE8-B8B7-4177-98F1-378ACB141E4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53;p48">
              <a:extLst>
                <a:ext uri="{FF2B5EF4-FFF2-40B4-BE49-F238E27FC236}">
                  <a16:creationId xmlns:a16="http://schemas.microsoft.com/office/drawing/2014/main" id="{33B557AB-3877-4915-9BAC-EEC55B700008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54;p48">
              <a:extLst>
                <a:ext uri="{FF2B5EF4-FFF2-40B4-BE49-F238E27FC236}">
                  <a16:creationId xmlns:a16="http://schemas.microsoft.com/office/drawing/2014/main" id="{5686C341-CD17-4322-9540-998E92AFF357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55;p48">
              <a:extLst>
                <a:ext uri="{FF2B5EF4-FFF2-40B4-BE49-F238E27FC236}">
                  <a16:creationId xmlns:a16="http://schemas.microsoft.com/office/drawing/2014/main" id="{39B6DB11-5A02-47AF-BA17-AA2D12A97C5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56;p48">
              <a:extLst>
                <a:ext uri="{FF2B5EF4-FFF2-40B4-BE49-F238E27FC236}">
                  <a16:creationId xmlns:a16="http://schemas.microsoft.com/office/drawing/2014/main" id="{BB0A7155-0CDB-4DE7-A9D5-A6FF15E78C0C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57;p48">
              <a:extLst>
                <a:ext uri="{FF2B5EF4-FFF2-40B4-BE49-F238E27FC236}">
                  <a16:creationId xmlns:a16="http://schemas.microsoft.com/office/drawing/2014/main" id="{C922FBC9-2F72-4C67-8FE7-7CB3FA7D0825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58;p48">
              <a:extLst>
                <a:ext uri="{FF2B5EF4-FFF2-40B4-BE49-F238E27FC236}">
                  <a16:creationId xmlns:a16="http://schemas.microsoft.com/office/drawing/2014/main" id="{9CB9ED80-D609-41D7-9870-04BEE45837F7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59;p48">
              <a:extLst>
                <a:ext uri="{FF2B5EF4-FFF2-40B4-BE49-F238E27FC236}">
                  <a16:creationId xmlns:a16="http://schemas.microsoft.com/office/drawing/2014/main" id="{10455512-7612-4376-B0A3-9A97C804FAE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60;p48">
              <a:extLst>
                <a:ext uri="{FF2B5EF4-FFF2-40B4-BE49-F238E27FC236}">
                  <a16:creationId xmlns:a16="http://schemas.microsoft.com/office/drawing/2014/main" id="{61B55098-1260-4741-8C83-BFFA871EB320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61;p48">
              <a:extLst>
                <a:ext uri="{FF2B5EF4-FFF2-40B4-BE49-F238E27FC236}">
                  <a16:creationId xmlns:a16="http://schemas.microsoft.com/office/drawing/2014/main" id="{F85301F0-358B-4EA6-BB52-96231116601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62;p48">
              <a:extLst>
                <a:ext uri="{FF2B5EF4-FFF2-40B4-BE49-F238E27FC236}">
                  <a16:creationId xmlns:a16="http://schemas.microsoft.com/office/drawing/2014/main" id="{29B9B4D9-D3A6-4B7F-8169-72B5AEF2BAD5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63;p48">
              <a:extLst>
                <a:ext uri="{FF2B5EF4-FFF2-40B4-BE49-F238E27FC236}">
                  <a16:creationId xmlns:a16="http://schemas.microsoft.com/office/drawing/2014/main" id="{DBEB7BC5-6A8C-449B-9D43-884971DB4503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64;p48">
              <a:extLst>
                <a:ext uri="{FF2B5EF4-FFF2-40B4-BE49-F238E27FC236}">
                  <a16:creationId xmlns:a16="http://schemas.microsoft.com/office/drawing/2014/main" id="{90EE7782-9E1A-4D13-805D-635C8320CE8D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65;p48">
              <a:extLst>
                <a:ext uri="{FF2B5EF4-FFF2-40B4-BE49-F238E27FC236}">
                  <a16:creationId xmlns:a16="http://schemas.microsoft.com/office/drawing/2014/main" id="{B0BE66CB-7AF9-40B5-9631-7B64D4399249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566;p48">
              <a:extLst>
                <a:ext uri="{FF2B5EF4-FFF2-40B4-BE49-F238E27FC236}">
                  <a16:creationId xmlns:a16="http://schemas.microsoft.com/office/drawing/2014/main" id="{36A91CF6-8583-4EB9-9E8F-EA70AE856F25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567;p48">
              <a:extLst>
                <a:ext uri="{FF2B5EF4-FFF2-40B4-BE49-F238E27FC236}">
                  <a16:creationId xmlns:a16="http://schemas.microsoft.com/office/drawing/2014/main" id="{EADB8D62-391E-48B0-8BEA-68AED1AADE6B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568;p48">
              <a:extLst>
                <a:ext uri="{FF2B5EF4-FFF2-40B4-BE49-F238E27FC236}">
                  <a16:creationId xmlns:a16="http://schemas.microsoft.com/office/drawing/2014/main" id="{5A8305E1-A4F1-4D43-9938-9D1F5DA40C3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569;p48">
              <a:extLst>
                <a:ext uri="{FF2B5EF4-FFF2-40B4-BE49-F238E27FC236}">
                  <a16:creationId xmlns:a16="http://schemas.microsoft.com/office/drawing/2014/main" id="{93A7A2F1-1F19-4C71-879A-041848BF58A2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570;p48">
              <a:extLst>
                <a:ext uri="{FF2B5EF4-FFF2-40B4-BE49-F238E27FC236}">
                  <a16:creationId xmlns:a16="http://schemas.microsoft.com/office/drawing/2014/main" id="{BB498A19-270D-4B59-89EF-E39F669EA74F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571;p48">
              <a:extLst>
                <a:ext uri="{FF2B5EF4-FFF2-40B4-BE49-F238E27FC236}">
                  <a16:creationId xmlns:a16="http://schemas.microsoft.com/office/drawing/2014/main" id="{E6EECF06-1BDC-49BE-A40E-7E95362DDDE5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572;p48">
              <a:extLst>
                <a:ext uri="{FF2B5EF4-FFF2-40B4-BE49-F238E27FC236}">
                  <a16:creationId xmlns:a16="http://schemas.microsoft.com/office/drawing/2014/main" id="{4ECB64F4-C0B3-4575-87AD-367632E6A2F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573;p48">
              <a:extLst>
                <a:ext uri="{FF2B5EF4-FFF2-40B4-BE49-F238E27FC236}">
                  <a16:creationId xmlns:a16="http://schemas.microsoft.com/office/drawing/2014/main" id="{DF9410BF-7715-4D6F-9E0D-52D0FD276AE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574;p48">
              <a:extLst>
                <a:ext uri="{FF2B5EF4-FFF2-40B4-BE49-F238E27FC236}">
                  <a16:creationId xmlns:a16="http://schemas.microsoft.com/office/drawing/2014/main" id="{0552C487-6576-4027-B1FD-34261B6078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575;p48">
              <a:extLst>
                <a:ext uri="{FF2B5EF4-FFF2-40B4-BE49-F238E27FC236}">
                  <a16:creationId xmlns:a16="http://schemas.microsoft.com/office/drawing/2014/main" id="{055FF8D8-39E2-4DE1-A10A-74C77842FF7C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576;p48">
              <a:extLst>
                <a:ext uri="{FF2B5EF4-FFF2-40B4-BE49-F238E27FC236}">
                  <a16:creationId xmlns:a16="http://schemas.microsoft.com/office/drawing/2014/main" id="{2F5AF625-B4BD-4285-85A5-3138F4743E0A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577;p48">
              <a:extLst>
                <a:ext uri="{FF2B5EF4-FFF2-40B4-BE49-F238E27FC236}">
                  <a16:creationId xmlns:a16="http://schemas.microsoft.com/office/drawing/2014/main" id="{3CAE482F-16A3-456E-8574-72A900B4C3FA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578;p48">
              <a:extLst>
                <a:ext uri="{FF2B5EF4-FFF2-40B4-BE49-F238E27FC236}">
                  <a16:creationId xmlns:a16="http://schemas.microsoft.com/office/drawing/2014/main" id="{17D8426F-D7E0-4C28-91FD-9070C32C8735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579;p48">
              <a:extLst>
                <a:ext uri="{FF2B5EF4-FFF2-40B4-BE49-F238E27FC236}">
                  <a16:creationId xmlns:a16="http://schemas.microsoft.com/office/drawing/2014/main" id="{B175FEDD-3C33-45C5-B20C-AF042856946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580;p48">
              <a:extLst>
                <a:ext uri="{FF2B5EF4-FFF2-40B4-BE49-F238E27FC236}">
                  <a16:creationId xmlns:a16="http://schemas.microsoft.com/office/drawing/2014/main" id="{BC2DB167-DCBB-4952-951C-FEC14AB2CD8E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581;p48">
              <a:extLst>
                <a:ext uri="{FF2B5EF4-FFF2-40B4-BE49-F238E27FC236}">
                  <a16:creationId xmlns:a16="http://schemas.microsoft.com/office/drawing/2014/main" id="{B2120E48-442B-4C0D-8C02-F7394D2A9F55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582;p48">
              <a:extLst>
                <a:ext uri="{FF2B5EF4-FFF2-40B4-BE49-F238E27FC236}">
                  <a16:creationId xmlns:a16="http://schemas.microsoft.com/office/drawing/2014/main" id="{B7561734-24EE-468D-91A6-03045D30CDE0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583;p48">
              <a:extLst>
                <a:ext uri="{FF2B5EF4-FFF2-40B4-BE49-F238E27FC236}">
                  <a16:creationId xmlns:a16="http://schemas.microsoft.com/office/drawing/2014/main" id="{3E1AE1A1-7552-4C13-ABFC-8F488B382C03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584;p48">
              <a:extLst>
                <a:ext uri="{FF2B5EF4-FFF2-40B4-BE49-F238E27FC236}">
                  <a16:creationId xmlns:a16="http://schemas.microsoft.com/office/drawing/2014/main" id="{D4B91672-F6E5-4B02-B73F-176D2BC0A1D9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585;p48">
              <a:extLst>
                <a:ext uri="{FF2B5EF4-FFF2-40B4-BE49-F238E27FC236}">
                  <a16:creationId xmlns:a16="http://schemas.microsoft.com/office/drawing/2014/main" id="{B0F7B246-F470-43A8-ADD2-2AE784459848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586;p48">
              <a:extLst>
                <a:ext uri="{FF2B5EF4-FFF2-40B4-BE49-F238E27FC236}">
                  <a16:creationId xmlns:a16="http://schemas.microsoft.com/office/drawing/2014/main" id="{C16BE1F4-B6A9-4464-849B-545ACE252180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587;p48">
              <a:extLst>
                <a:ext uri="{FF2B5EF4-FFF2-40B4-BE49-F238E27FC236}">
                  <a16:creationId xmlns:a16="http://schemas.microsoft.com/office/drawing/2014/main" id="{446C60DB-2BF5-4871-B572-A0D2762ABB42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588;p48">
              <a:extLst>
                <a:ext uri="{FF2B5EF4-FFF2-40B4-BE49-F238E27FC236}">
                  <a16:creationId xmlns:a16="http://schemas.microsoft.com/office/drawing/2014/main" id="{08274901-6806-4EF1-AAF7-3E9CD9D6F8E7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589;p48">
              <a:extLst>
                <a:ext uri="{FF2B5EF4-FFF2-40B4-BE49-F238E27FC236}">
                  <a16:creationId xmlns:a16="http://schemas.microsoft.com/office/drawing/2014/main" id="{A2D5D7CE-419B-4F16-80C7-B0C575D910A3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590;p48">
              <a:extLst>
                <a:ext uri="{FF2B5EF4-FFF2-40B4-BE49-F238E27FC236}">
                  <a16:creationId xmlns:a16="http://schemas.microsoft.com/office/drawing/2014/main" id="{CF5CE4A8-751C-4536-8267-6303CA183869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591;p48">
              <a:extLst>
                <a:ext uri="{FF2B5EF4-FFF2-40B4-BE49-F238E27FC236}">
                  <a16:creationId xmlns:a16="http://schemas.microsoft.com/office/drawing/2014/main" id="{694109F6-F014-4F3D-BE41-3314F2126C69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592;p48">
              <a:extLst>
                <a:ext uri="{FF2B5EF4-FFF2-40B4-BE49-F238E27FC236}">
                  <a16:creationId xmlns:a16="http://schemas.microsoft.com/office/drawing/2014/main" id="{8E56534D-6A9D-4617-8AC0-76ECCFFA203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593;p48">
              <a:extLst>
                <a:ext uri="{FF2B5EF4-FFF2-40B4-BE49-F238E27FC236}">
                  <a16:creationId xmlns:a16="http://schemas.microsoft.com/office/drawing/2014/main" id="{BCD9CE32-8C2A-485E-B56D-C5A4F93632F1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594;p48">
              <a:extLst>
                <a:ext uri="{FF2B5EF4-FFF2-40B4-BE49-F238E27FC236}">
                  <a16:creationId xmlns:a16="http://schemas.microsoft.com/office/drawing/2014/main" id="{9DA35FFE-9B5E-4867-BD4D-AB5B881EE50F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595;p48">
              <a:extLst>
                <a:ext uri="{FF2B5EF4-FFF2-40B4-BE49-F238E27FC236}">
                  <a16:creationId xmlns:a16="http://schemas.microsoft.com/office/drawing/2014/main" id="{BDA5E324-347B-489C-9D00-86C2697A2D07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596;p48">
              <a:extLst>
                <a:ext uri="{FF2B5EF4-FFF2-40B4-BE49-F238E27FC236}">
                  <a16:creationId xmlns:a16="http://schemas.microsoft.com/office/drawing/2014/main" id="{FC23A43A-2B3B-4B76-A1F2-D3588B6B1403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97;p48">
              <a:extLst>
                <a:ext uri="{FF2B5EF4-FFF2-40B4-BE49-F238E27FC236}">
                  <a16:creationId xmlns:a16="http://schemas.microsoft.com/office/drawing/2014/main" id="{5E8491A0-5013-4DE9-8435-869F9C29708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98;p48">
              <a:extLst>
                <a:ext uri="{FF2B5EF4-FFF2-40B4-BE49-F238E27FC236}">
                  <a16:creationId xmlns:a16="http://schemas.microsoft.com/office/drawing/2014/main" id="{15A1E4E3-A617-4162-A0A4-D22629506FD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99;p48">
              <a:extLst>
                <a:ext uri="{FF2B5EF4-FFF2-40B4-BE49-F238E27FC236}">
                  <a16:creationId xmlns:a16="http://schemas.microsoft.com/office/drawing/2014/main" id="{E5998DA3-9355-4456-BFD3-3C60304DE3C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600;p48">
              <a:extLst>
                <a:ext uri="{FF2B5EF4-FFF2-40B4-BE49-F238E27FC236}">
                  <a16:creationId xmlns:a16="http://schemas.microsoft.com/office/drawing/2014/main" id="{29FF8E7C-A386-4CE5-83BE-ADBB421E180D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601;p48">
              <a:extLst>
                <a:ext uri="{FF2B5EF4-FFF2-40B4-BE49-F238E27FC236}">
                  <a16:creationId xmlns:a16="http://schemas.microsoft.com/office/drawing/2014/main" id="{0EC79995-3071-42CD-8A76-2EC4FD580220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602;p48">
              <a:extLst>
                <a:ext uri="{FF2B5EF4-FFF2-40B4-BE49-F238E27FC236}">
                  <a16:creationId xmlns:a16="http://schemas.microsoft.com/office/drawing/2014/main" id="{EE5E024D-BBBA-460C-90BE-B859DA9662A1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603;p48">
              <a:extLst>
                <a:ext uri="{FF2B5EF4-FFF2-40B4-BE49-F238E27FC236}">
                  <a16:creationId xmlns:a16="http://schemas.microsoft.com/office/drawing/2014/main" id="{5F230D12-C0D4-4DD8-9241-72A96C91CFDC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604;p48">
              <a:extLst>
                <a:ext uri="{FF2B5EF4-FFF2-40B4-BE49-F238E27FC236}">
                  <a16:creationId xmlns:a16="http://schemas.microsoft.com/office/drawing/2014/main" id="{253C74C9-E489-43FB-A89D-2472B66484A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605;p48">
              <a:extLst>
                <a:ext uri="{FF2B5EF4-FFF2-40B4-BE49-F238E27FC236}">
                  <a16:creationId xmlns:a16="http://schemas.microsoft.com/office/drawing/2014/main" id="{224F51C3-5003-4F67-8310-8B561629ED25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606;p48">
              <a:extLst>
                <a:ext uri="{FF2B5EF4-FFF2-40B4-BE49-F238E27FC236}">
                  <a16:creationId xmlns:a16="http://schemas.microsoft.com/office/drawing/2014/main" id="{DDB28208-8178-4644-BEF3-090EAD536842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607;p48">
              <a:extLst>
                <a:ext uri="{FF2B5EF4-FFF2-40B4-BE49-F238E27FC236}">
                  <a16:creationId xmlns:a16="http://schemas.microsoft.com/office/drawing/2014/main" id="{BE0F1AEC-7CF4-4DFE-893A-616739C94BE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608;p48">
              <a:extLst>
                <a:ext uri="{FF2B5EF4-FFF2-40B4-BE49-F238E27FC236}">
                  <a16:creationId xmlns:a16="http://schemas.microsoft.com/office/drawing/2014/main" id="{BB023F3A-C0A0-4F46-9B3A-3116256C82C4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609;p48">
              <a:extLst>
                <a:ext uri="{FF2B5EF4-FFF2-40B4-BE49-F238E27FC236}">
                  <a16:creationId xmlns:a16="http://schemas.microsoft.com/office/drawing/2014/main" id="{1A168718-183B-42F3-B944-4EFCCE4F9F66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5" name="Title 1">
            <a:extLst>
              <a:ext uri="{FF2B5EF4-FFF2-40B4-BE49-F238E27FC236}">
                <a16:creationId xmlns:a16="http://schemas.microsoft.com/office/drawing/2014/main" id="{446AA77A-6142-43B3-8173-D207AFCFDCE9}"/>
              </a:ext>
            </a:extLst>
          </p:cNvPr>
          <p:cNvSpPr txBox="1">
            <a:spLocks/>
          </p:cNvSpPr>
          <p:nvPr/>
        </p:nvSpPr>
        <p:spPr>
          <a:xfrm>
            <a:off x="12382698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66" name="Google Shape;263;p19">
            <a:extLst>
              <a:ext uri="{FF2B5EF4-FFF2-40B4-BE49-F238E27FC236}">
                <a16:creationId xmlns:a16="http://schemas.microsoft.com/office/drawing/2014/main" id="{B7986119-61E8-4B42-B669-07BD986140E5}"/>
              </a:ext>
            </a:extLst>
          </p:cNvPr>
          <p:cNvSpPr/>
          <p:nvPr/>
        </p:nvSpPr>
        <p:spPr>
          <a:xfrm>
            <a:off x="17424858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264;p19">
            <a:extLst>
              <a:ext uri="{FF2B5EF4-FFF2-40B4-BE49-F238E27FC236}">
                <a16:creationId xmlns:a16="http://schemas.microsoft.com/office/drawing/2014/main" id="{DCD5BE0B-33F8-4524-BF14-E844D0A90D58}"/>
              </a:ext>
            </a:extLst>
          </p:cNvPr>
          <p:cNvSpPr/>
          <p:nvPr/>
        </p:nvSpPr>
        <p:spPr>
          <a:xfrm>
            <a:off x="17706358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265;p19">
            <a:extLst>
              <a:ext uri="{FF2B5EF4-FFF2-40B4-BE49-F238E27FC236}">
                <a16:creationId xmlns:a16="http://schemas.microsoft.com/office/drawing/2014/main" id="{023C937A-3901-4020-81B4-EA04E9E38E57}"/>
              </a:ext>
            </a:extLst>
          </p:cNvPr>
          <p:cNvSpPr/>
          <p:nvPr/>
        </p:nvSpPr>
        <p:spPr>
          <a:xfrm rot="10800000">
            <a:off x="11996008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266;p19">
            <a:extLst>
              <a:ext uri="{FF2B5EF4-FFF2-40B4-BE49-F238E27FC236}">
                <a16:creationId xmlns:a16="http://schemas.microsoft.com/office/drawing/2014/main" id="{9C004E09-7FD6-44D7-923A-976BD26F2381}"/>
              </a:ext>
            </a:extLst>
          </p:cNvPr>
          <p:cNvSpPr/>
          <p:nvPr/>
        </p:nvSpPr>
        <p:spPr>
          <a:xfrm rot="10800000">
            <a:off x="11799121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267;p19">
            <a:extLst>
              <a:ext uri="{FF2B5EF4-FFF2-40B4-BE49-F238E27FC236}">
                <a16:creationId xmlns:a16="http://schemas.microsoft.com/office/drawing/2014/main" id="{87B4037C-8988-4540-BE6E-EC75AECA67B1}"/>
              </a:ext>
            </a:extLst>
          </p:cNvPr>
          <p:cNvSpPr/>
          <p:nvPr/>
        </p:nvSpPr>
        <p:spPr>
          <a:xfrm rot="10800000">
            <a:off x="11517621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268;p19">
            <a:extLst>
              <a:ext uri="{FF2B5EF4-FFF2-40B4-BE49-F238E27FC236}">
                <a16:creationId xmlns:a16="http://schemas.microsoft.com/office/drawing/2014/main" id="{3B99EFF6-CFD9-48D5-B9BC-57251A939439}"/>
              </a:ext>
            </a:extLst>
          </p:cNvPr>
          <p:cNvSpPr/>
          <p:nvPr/>
        </p:nvSpPr>
        <p:spPr>
          <a:xfrm>
            <a:off x="181755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269;p19">
            <a:extLst>
              <a:ext uri="{FF2B5EF4-FFF2-40B4-BE49-F238E27FC236}">
                <a16:creationId xmlns:a16="http://schemas.microsoft.com/office/drawing/2014/main" id="{71705AE6-B89B-47F1-B7FC-C1A893C4135B}"/>
              </a:ext>
            </a:extLst>
          </p:cNvPr>
          <p:cNvSpPr/>
          <p:nvPr/>
        </p:nvSpPr>
        <p:spPr>
          <a:xfrm flipH="1">
            <a:off x="17959141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270;p19">
            <a:extLst>
              <a:ext uri="{FF2B5EF4-FFF2-40B4-BE49-F238E27FC236}">
                <a16:creationId xmlns:a16="http://schemas.microsoft.com/office/drawing/2014/main" id="{DDA3E6CD-3306-47C3-BCC7-EE4DA2B204BE}"/>
              </a:ext>
            </a:extLst>
          </p:cNvPr>
          <p:cNvSpPr/>
          <p:nvPr/>
        </p:nvSpPr>
        <p:spPr>
          <a:xfrm flipH="1">
            <a:off x="1767764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5240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931577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6061121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6131487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6170181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" name="Google Shape;55;p7">
            <a:extLst>
              <a:ext uri="{FF2B5EF4-FFF2-40B4-BE49-F238E27FC236}">
                <a16:creationId xmlns:a16="http://schemas.microsoft.com/office/drawing/2014/main" id="{3DFA1C19-2EB9-4BDC-A0E3-1A2BD49096BB}"/>
              </a:ext>
            </a:extLst>
          </p:cNvPr>
          <p:cNvSpPr/>
          <p:nvPr/>
        </p:nvSpPr>
        <p:spPr>
          <a:xfrm rot="5400000" flipH="1" flipV="1">
            <a:off x="2914267" y="6847775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56;p7">
            <a:extLst>
              <a:ext uri="{FF2B5EF4-FFF2-40B4-BE49-F238E27FC236}">
                <a16:creationId xmlns:a16="http://schemas.microsoft.com/office/drawing/2014/main" id="{C3669D1A-F411-465F-9D7E-11D2FD7A626A}"/>
              </a:ext>
            </a:extLst>
          </p:cNvPr>
          <p:cNvSpPr/>
          <p:nvPr/>
        </p:nvSpPr>
        <p:spPr>
          <a:xfrm rot="16200000" flipV="1">
            <a:off x="356876" y="6500948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9E9463-7E51-4D8D-A058-371C3AE771B2}"/>
              </a:ext>
            </a:extLst>
          </p:cNvPr>
          <p:cNvSpPr/>
          <p:nvPr/>
        </p:nvSpPr>
        <p:spPr>
          <a:xfrm>
            <a:off x="3018867" y="685782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BC3E023-1D16-4687-A37A-7837FCDDC57C}"/>
              </a:ext>
            </a:extLst>
          </p:cNvPr>
          <p:cNvSpPr txBox="1"/>
          <p:nvPr/>
        </p:nvSpPr>
        <p:spPr>
          <a:xfrm>
            <a:off x="1145516" y="689652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D9B5390-9D9A-46BF-9BD0-E2AC02BE620D}"/>
              </a:ext>
            </a:extLst>
          </p:cNvPr>
          <p:cNvSpPr txBox="1"/>
          <p:nvPr/>
        </p:nvSpPr>
        <p:spPr>
          <a:xfrm>
            <a:off x="301886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02465FE-19C9-4CB4-989A-76F6570A76A8}"/>
              </a:ext>
            </a:extLst>
          </p:cNvPr>
          <p:cNvSpPr txBox="1"/>
          <p:nvPr/>
        </p:nvSpPr>
        <p:spPr>
          <a:xfrm>
            <a:off x="9214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7219915-86EC-43B2-AA7C-D78AE8994379}"/>
              </a:ext>
            </a:extLst>
          </p:cNvPr>
          <p:cNvSpPr txBox="1"/>
          <p:nvPr/>
        </p:nvSpPr>
        <p:spPr>
          <a:xfrm>
            <a:off x="662736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1" name="Rectangle: Top Corners Rounded 420">
            <a:extLst>
              <a:ext uri="{FF2B5EF4-FFF2-40B4-BE49-F238E27FC236}">
                <a16:creationId xmlns:a16="http://schemas.microsoft.com/office/drawing/2014/main" id="{F03F52C6-0F56-487C-A654-B0E7D915A376}"/>
              </a:ext>
            </a:extLst>
          </p:cNvPr>
          <p:cNvSpPr/>
          <p:nvPr/>
        </p:nvSpPr>
        <p:spPr>
          <a:xfrm rot="10800000">
            <a:off x="0" y="-2152409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2" name="Picture 2">
            <a:extLst>
              <a:ext uri="{FF2B5EF4-FFF2-40B4-BE49-F238E27FC236}">
                <a16:creationId xmlns:a16="http://schemas.microsoft.com/office/drawing/2014/main" id="{F56A8519-26C2-4956-8973-9C0533981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086937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3" name="Title 1">
            <a:extLst>
              <a:ext uri="{FF2B5EF4-FFF2-40B4-BE49-F238E27FC236}">
                <a16:creationId xmlns:a16="http://schemas.microsoft.com/office/drawing/2014/main" id="{C688DE8B-C59B-4B6B-8DCC-ADB574D3067B}"/>
              </a:ext>
            </a:extLst>
          </p:cNvPr>
          <p:cNvSpPr txBox="1">
            <a:spLocks/>
          </p:cNvSpPr>
          <p:nvPr/>
        </p:nvSpPr>
        <p:spPr>
          <a:xfrm>
            <a:off x="1907184" y="-202614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E6243637-301B-4B6B-98CE-E9A6F2FE04BA}"/>
              </a:ext>
            </a:extLst>
          </p:cNvPr>
          <p:cNvCxnSpPr/>
          <p:nvPr/>
        </p:nvCxnSpPr>
        <p:spPr>
          <a:xfrm>
            <a:off x="1836064" y="-2026626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Title 1">
            <a:extLst>
              <a:ext uri="{FF2B5EF4-FFF2-40B4-BE49-F238E27FC236}">
                <a16:creationId xmlns:a16="http://schemas.microsoft.com/office/drawing/2014/main" id="{C79B53FA-A614-4412-B74C-FB4B40B50829}"/>
              </a:ext>
            </a:extLst>
          </p:cNvPr>
          <p:cNvSpPr txBox="1">
            <a:spLocks/>
          </p:cNvSpPr>
          <p:nvPr/>
        </p:nvSpPr>
        <p:spPr>
          <a:xfrm>
            <a:off x="1907184" y="-1768175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26" name="Picture 2" descr="C.S.I. Group – ไทย">
            <a:extLst>
              <a:ext uri="{FF2B5EF4-FFF2-40B4-BE49-F238E27FC236}">
                <a16:creationId xmlns:a16="http://schemas.microsoft.com/office/drawing/2014/main" id="{11219256-3C68-4926-9156-E02F56E4B8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02578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93900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5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56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159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0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1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2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" t="31262" r="79412" b="19606"/>
          <a:stretch/>
        </p:blipFill>
        <p:spPr>
          <a:xfrm>
            <a:off x="2748117" y="1290360"/>
            <a:ext cx="935101" cy="82296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3762836" y="1154378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263611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 by OpenCV</a:t>
            </a:r>
          </a:p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for object analysis and Machine Learning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1559777" y="3290284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การประมวลผลภาพดิจิทัลด้วย 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OpenCV 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สำหรับการวิเคราะห์วัตถุและการเรียนรู้ของเครื่อง</a:t>
            </a:r>
          </a:p>
        </p:txBody>
      </p:sp>
      <p:sp>
        <p:nvSpPr>
          <p:cNvPr id="30" name="Rectangle: Top Corners Rounded 29">
            <a:extLst>
              <a:ext uri="{FF2B5EF4-FFF2-40B4-BE49-F238E27FC236}">
                <a16:creationId xmlns:a16="http://schemas.microsoft.com/office/drawing/2014/main" id="{771BBBEC-3A96-4CE9-9FC3-1B7323507783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D6B08534-7CD6-4AE4-9399-7A8D9BAFA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544C8C2B-3628-4355-9B16-18BE43B5B5BC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549F6D2-DDA1-46F2-B16E-A090E33C2DB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1">
            <a:extLst>
              <a:ext uri="{FF2B5EF4-FFF2-40B4-BE49-F238E27FC236}">
                <a16:creationId xmlns:a16="http://schemas.microsoft.com/office/drawing/2014/main" id="{7B78A59B-60FF-42BE-BCF7-6319CD3D921C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5" name="Picture 2" descr="C.S.I. Group – ไทย">
            <a:extLst>
              <a:ext uri="{FF2B5EF4-FFF2-40B4-BE49-F238E27FC236}">
                <a16:creationId xmlns:a16="http://schemas.microsoft.com/office/drawing/2014/main" id="{5726BB07-1D2B-4A84-930F-1A81A08F4C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Google Shape;6598;p66">
            <a:extLst>
              <a:ext uri="{FF2B5EF4-FFF2-40B4-BE49-F238E27FC236}">
                <a16:creationId xmlns:a16="http://schemas.microsoft.com/office/drawing/2014/main" id="{0BFC2CEA-B633-490A-81D7-CC7333EA4D2E}"/>
              </a:ext>
            </a:extLst>
          </p:cNvPr>
          <p:cNvSpPr/>
          <p:nvPr/>
        </p:nvSpPr>
        <p:spPr>
          <a:xfrm flipH="1">
            <a:off x="-7599354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6599;p66">
            <a:extLst>
              <a:ext uri="{FF2B5EF4-FFF2-40B4-BE49-F238E27FC236}">
                <a16:creationId xmlns:a16="http://schemas.microsoft.com/office/drawing/2014/main" id="{38850D66-DE11-4773-B594-EE93D094C254}"/>
              </a:ext>
            </a:extLst>
          </p:cNvPr>
          <p:cNvSpPr/>
          <p:nvPr/>
        </p:nvSpPr>
        <p:spPr>
          <a:xfrm flipH="1">
            <a:off x="-7496647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6600;p66">
            <a:extLst>
              <a:ext uri="{FF2B5EF4-FFF2-40B4-BE49-F238E27FC236}">
                <a16:creationId xmlns:a16="http://schemas.microsoft.com/office/drawing/2014/main" id="{FCADEEC8-F4E8-4933-A7C8-701BF1E31980}"/>
              </a:ext>
            </a:extLst>
          </p:cNvPr>
          <p:cNvSpPr/>
          <p:nvPr/>
        </p:nvSpPr>
        <p:spPr>
          <a:xfrm flipH="1">
            <a:off x="-7432301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6601;p66">
            <a:extLst>
              <a:ext uri="{FF2B5EF4-FFF2-40B4-BE49-F238E27FC236}">
                <a16:creationId xmlns:a16="http://schemas.microsoft.com/office/drawing/2014/main" id="{05A26E6B-F604-4D4D-AAFA-E90DCD6B65F5}"/>
              </a:ext>
            </a:extLst>
          </p:cNvPr>
          <p:cNvSpPr/>
          <p:nvPr/>
        </p:nvSpPr>
        <p:spPr>
          <a:xfrm flipH="1">
            <a:off x="-7519218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6602;p66">
            <a:extLst>
              <a:ext uri="{FF2B5EF4-FFF2-40B4-BE49-F238E27FC236}">
                <a16:creationId xmlns:a16="http://schemas.microsoft.com/office/drawing/2014/main" id="{70E42135-A5BC-4C4D-B9A8-570D49ED9CE9}"/>
              </a:ext>
            </a:extLst>
          </p:cNvPr>
          <p:cNvSpPr/>
          <p:nvPr/>
        </p:nvSpPr>
        <p:spPr>
          <a:xfrm flipH="1">
            <a:off x="-7519217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603;p66">
            <a:extLst>
              <a:ext uri="{FF2B5EF4-FFF2-40B4-BE49-F238E27FC236}">
                <a16:creationId xmlns:a16="http://schemas.microsoft.com/office/drawing/2014/main" id="{EB14C2D0-B911-4EA6-986C-827031C96E16}"/>
              </a:ext>
            </a:extLst>
          </p:cNvPr>
          <p:cNvSpPr/>
          <p:nvPr/>
        </p:nvSpPr>
        <p:spPr>
          <a:xfrm flipH="1">
            <a:off x="-7432301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6604;p66">
            <a:extLst>
              <a:ext uri="{FF2B5EF4-FFF2-40B4-BE49-F238E27FC236}">
                <a16:creationId xmlns:a16="http://schemas.microsoft.com/office/drawing/2014/main" id="{18DCE8DA-5E01-4C6E-A0B0-BF690C78FBFC}"/>
              </a:ext>
            </a:extLst>
          </p:cNvPr>
          <p:cNvSpPr/>
          <p:nvPr/>
        </p:nvSpPr>
        <p:spPr>
          <a:xfrm flipH="1">
            <a:off x="-7296369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605;p66">
            <a:extLst>
              <a:ext uri="{FF2B5EF4-FFF2-40B4-BE49-F238E27FC236}">
                <a16:creationId xmlns:a16="http://schemas.microsoft.com/office/drawing/2014/main" id="{06B669B1-9D4D-4E6E-B9C3-253992641AC0}"/>
              </a:ext>
            </a:extLst>
          </p:cNvPr>
          <p:cNvSpPr/>
          <p:nvPr/>
        </p:nvSpPr>
        <p:spPr>
          <a:xfrm flipH="1">
            <a:off x="-7288958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623;p66">
            <a:extLst>
              <a:ext uri="{FF2B5EF4-FFF2-40B4-BE49-F238E27FC236}">
                <a16:creationId xmlns:a16="http://schemas.microsoft.com/office/drawing/2014/main" id="{8D3B9D37-A9A2-487A-8F2B-03345C669BB9}"/>
              </a:ext>
            </a:extLst>
          </p:cNvPr>
          <p:cNvSpPr/>
          <p:nvPr/>
        </p:nvSpPr>
        <p:spPr>
          <a:xfrm flipH="1">
            <a:off x="-7325068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624;p66">
            <a:extLst>
              <a:ext uri="{FF2B5EF4-FFF2-40B4-BE49-F238E27FC236}">
                <a16:creationId xmlns:a16="http://schemas.microsoft.com/office/drawing/2014/main" id="{E31E2EE6-214C-440C-845B-FE110EAF19A1}"/>
              </a:ext>
            </a:extLst>
          </p:cNvPr>
          <p:cNvSpPr/>
          <p:nvPr/>
        </p:nvSpPr>
        <p:spPr>
          <a:xfrm flipH="1">
            <a:off x="-7351028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6625;p66">
            <a:extLst>
              <a:ext uri="{FF2B5EF4-FFF2-40B4-BE49-F238E27FC236}">
                <a16:creationId xmlns:a16="http://schemas.microsoft.com/office/drawing/2014/main" id="{6EE155B8-A8A9-42DF-8FBB-FBF0E7D65597}"/>
              </a:ext>
            </a:extLst>
          </p:cNvPr>
          <p:cNvSpPr/>
          <p:nvPr/>
        </p:nvSpPr>
        <p:spPr>
          <a:xfrm flipH="1">
            <a:off x="-7376989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6626;p66">
            <a:extLst>
              <a:ext uri="{FF2B5EF4-FFF2-40B4-BE49-F238E27FC236}">
                <a16:creationId xmlns:a16="http://schemas.microsoft.com/office/drawing/2014/main" id="{09C2D76C-F0D2-4CD4-9279-CFD901A23E7D}"/>
              </a:ext>
            </a:extLst>
          </p:cNvPr>
          <p:cNvSpPr/>
          <p:nvPr/>
        </p:nvSpPr>
        <p:spPr>
          <a:xfrm flipH="1">
            <a:off x="-7402950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6627;p66">
            <a:extLst>
              <a:ext uri="{FF2B5EF4-FFF2-40B4-BE49-F238E27FC236}">
                <a16:creationId xmlns:a16="http://schemas.microsoft.com/office/drawing/2014/main" id="{8C5A4EA3-5E73-47B1-84B8-28FD0236F440}"/>
              </a:ext>
            </a:extLst>
          </p:cNvPr>
          <p:cNvGrpSpPr/>
          <p:nvPr/>
        </p:nvGrpSpPr>
        <p:grpSpPr>
          <a:xfrm>
            <a:off x="-8917966" y="1585689"/>
            <a:ext cx="3594071" cy="2880387"/>
            <a:chOff x="1462951" y="1747790"/>
            <a:chExt cx="3594071" cy="2880387"/>
          </a:xfrm>
        </p:grpSpPr>
        <p:sp>
          <p:nvSpPr>
            <p:cNvPr id="49" name="Google Shape;6628;p66">
              <a:extLst>
                <a:ext uri="{FF2B5EF4-FFF2-40B4-BE49-F238E27FC236}">
                  <a16:creationId xmlns:a16="http://schemas.microsoft.com/office/drawing/2014/main" id="{C055D8BF-BC20-4824-ADEC-7BB21F4CC465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629;p66">
              <a:extLst>
                <a:ext uri="{FF2B5EF4-FFF2-40B4-BE49-F238E27FC236}">
                  <a16:creationId xmlns:a16="http://schemas.microsoft.com/office/drawing/2014/main" id="{F99EDA3B-3BFB-4410-9CE5-E236332CB40F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630;p66">
              <a:extLst>
                <a:ext uri="{FF2B5EF4-FFF2-40B4-BE49-F238E27FC236}">
                  <a16:creationId xmlns:a16="http://schemas.microsoft.com/office/drawing/2014/main" id="{2D09347D-33F2-4297-9100-9B8C5B27A400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631;p66">
              <a:extLst>
                <a:ext uri="{FF2B5EF4-FFF2-40B4-BE49-F238E27FC236}">
                  <a16:creationId xmlns:a16="http://schemas.microsoft.com/office/drawing/2014/main" id="{29501B16-2492-4D37-B03A-41A0DBC8755A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632;p66">
              <a:extLst>
                <a:ext uri="{FF2B5EF4-FFF2-40B4-BE49-F238E27FC236}">
                  <a16:creationId xmlns:a16="http://schemas.microsoft.com/office/drawing/2014/main" id="{5B5F541A-9234-473A-A265-B69D36D58839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633;p66">
              <a:extLst>
                <a:ext uri="{FF2B5EF4-FFF2-40B4-BE49-F238E27FC236}">
                  <a16:creationId xmlns:a16="http://schemas.microsoft.com/office/drawing/2014/main" id="{C1119C13-0B7B-4109-B8C4-C8A573DD5F77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634;p66">
              <a:extLst>
                <a:ext uri="{FF2B5EF4-FFF2-40B4-BE49-F238E27FC236}">
                  <a16:creationId xmlns:a16="http://schemas.microsoft.com/office/drawing/2014/main" id="{C73043AF-F052-4FB1-ABEF-F9231466B41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635;p66">
              <a:extLst>
                <a:ext uri="{FF2B5EF4-FFF2-40B4-BE49-F238E27FC236}">
                  <a16:creationId xmlns:a16="http://schemas.microsoft.com/office/drawing/2014/main" id="{F6054281-574A-4AD0-855D-ED108012B34D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636;p66">
              <a:extLst>
                <a:ext uri="{FF2B5EF4-FFF2-40B4-BE49-F238E27FC236}">
                  <a16:creationId xmlns:a16="http://schemas.microsoft.com/office/drawing/2014/main" id="{046B42B6-4831-4175-863D-70E364A3E204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637;p66">
              <a:extLst>
                <a:ext uri="{FF2B5EF4-FFF2-40B4-BE49-F238E27FC236}">
                  <a16:creationId xmlns:a16="http://schemas.microsoft.com/office/drawing/2014/main" id="{CC74D4C4-B59D-470A-91F2-92C2F272687A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638;p66">
              <a:extLst>
                <a:ext uri="{FF2B5EF4-FFF2-40B4-BE49-F238E27FC236}">
                  <a16:creationId xmlns:a16="http://schemas.microsoft.com/office/drawing/2014/main" id="{8A45CB9E-99C5-4F35-A9A9-3F7EDD5F279B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639;p66">
              <a:extLst>
                <a:ext uri="{FF2B5EF4-FFF2-40B4-BE49-F238E27FC236}">
                  <a16:creationId xmlns:a16="http://schemas.microsoft.com/office/drawing/2014/main" id="{41086470-70CB-42F6-985A-63E457770CDF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640;p66">
              <a:extLst>
                <a:ext uri="{FF2B5EF4-FFF2-40B4-BE49-F238E27FC236}">
                  <a16:creationId xmlns:a16="http://schemas.microsoft.com/office/drawing/2014/main" id="{D3E5AC74-5DE7-4783-BDD7-2DBEBB13EB54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641;p66">
              <a:extLst>
                <a:ext uri="{FF2B5EF4-FFF2-40B4-BE49-F238E27FC236}">
                  <a16:creationId xmlns:a16="http://schemas.microsoft.com/office/drawing/2014/main" id="{273C0CB0-555C-447B-8F2A-8B8AB9CA6E5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642;p66">
              <a:extLst>
                <a:ext uri="{FF2B5EF4-FFF2-40B4-BE49-F238E27FC236}">
                  <a16:creationId xmlns:a16="http://schemas.microsoft.com/office/drawing/2014/main" id="{B5F851C9-58BD-4B88-B332-39583D07C657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643;p66">
              <a:extLst>
                <a:ext uri="{FF2B5EF4-FFF2-40B4-BE49-F238E27FC236}">
                  <a16:creationId xmlns:a16="http://schemas.microsoft.com/office/drawing/2014/main" id="{48B46129-0FBB-436D-BAF6-5140682E4CF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644;p66">
              <a:extLst>
                <a:ext uri="{FF2B5EF4-FFF2-40B4-BE49-F238E27FC236}">
                  <a16:creationId xmlns:a16="http://schemas.microsoft.com/office/drawing/2014/main" id="{73BE9295-E0E4-4674-ADBE-BA8330536AE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645;p66">
              <a:extLst>
                <a:ext uri="{FF2B5EF4-FFF2-40B4-BE49-F238E27FC236}">
                  <a16:creationId xmlns:a16="http://schemas.microsoft.com/office/drawing/2014/main" id="{2342BCED-8727-4313-A9ED-A2F73323E7AF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646;p66">
              <a:extLst>
                <a:ext uri="{FF2B5EF4-FFF2-40B4-BE49-F238E27FC236}">
                  <a16:creationId xmlns:a16="http://schemas.microsoft.com/office/drawing/2014/main" id="{6EDD7276-D813-4279-8531-042B603FB8BD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647;p66">
              <a:extLst>
                <a:ext uri="{FF2B5EF4-FFF2-40B4-BE49-F238E27FC236}">
                  <a16:creationId xmlns:a16="http://schemas.microsoft.com/office/drawing/2014/main" id="{6D654DFC-55B2-4243-ADAE-1BF0A9F1EA6E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648;p66">
              <a:extLst>
                <a:ext uri="{FF2B5EF4-FFF2-40B4-BE49-F238E27FC236}">
                  <a16:creationId xmlns:a16="http://schemas.microsoft.com/office/drawing/2014/main" id="{D8207C19-841B-40C1-991D-ACE19FC2DB44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649;p66">
              <a:extLst>
                <a:ext uri="{FF2B5EF4-FFF2-40B4-BE49-F238E27FC236}">
                  <a16:creationId xmlns:a16="http://schemas.microsoft.com/office/drawing/2014/main" id="{FDF74789-FE89-4558-B688-35669EF913AA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650;p66">
              <a:extLst>
                <a:ext uri="{FF2B5EF4-FFF2-40B4-BE49-F238E27FC236}">
                  <a16:creationId xmlns:a16="http://schemas.microsoft.com/office/drawing/2014/main" id="{0584EB58-22BA-450E-8480-ACE02FACDB0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651;p66">
              <a:extLst>
                <a:ext uri="{FF2B5EF4-FFF2-40B4-BE49-F238E27FC236}">
                  <a16:creationId xmlns:a16="http://schemas.microsoft.com/office/drawing/2014/main" id="{4AFAD22D-49AD-42F0-810D-54DC4C5FB6D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652;p66">
              <a:extLst>
                <a:ext uri="{FF2B5EF4-FFF2-40B4-BE49-F238E27FC236}">
                  <a16:creationId xmlns:a16="http://schemas.microsoft.com/office/drawing/2014/main" id="{5A9AB487-9702-43B8-8BAC-6BD147BAF174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653;p66">
              <a:extLst>
                <a:ext uri="{FF2B5EF4-FFF2-40B4-BE49-F238E27FC236}">
                  <a16:creationId xmlns:a16="http://schemas.microsoft.com/office/drawing/2014/main" id="{69829293-8E92-4D4A-B769-3D1859B66CAF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654;p66">
              <a:extLst>
                <a:ext uri="{FF2B5EF4-FFF2-40B4-BE49-F238E27FC236}">
                  <a16:creationId xmlns:a16="http://schemas.microsoft.com/office/drawing/2014/main" id="{2A1F0DB0-34ED-4C57-A197-8CD5D29AF42F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655;p66">
              <a:extLst>
                <a:ext uri="{FF2B5EF4-FFF2-40B4-BE49-F238E27FC236}">
                  <a16:creationId xmlns:a16="http://schemas.microsoft.com/office/drawing/2014/main" id="{AC645BCC-3D1A-4EC9-80DF-86B874C05797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656;p66">
              <a:extLst>
                <a:ext uri="{FF2B5EF4-FFF2-40B4-BE49-F238E27FC236}">
                  <a16:creationId xmlns:a16="http://schemas.microsoft.com/office/drawing/2014/main" id="{13BDE096-34C9-4334-854D-94F787837950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657;p66">
              <a:extLst>
                <a:ext uri="{FF2B5EF4-FFF2-40B4-BE49-F238E27FC236}">
                  <a16:creationId xmlns:a16="http://schemas.microsoft.com/office/drawing/2014/main" id="{274EAEB6-53D2-4A0A-A993-F6261B5E4BC0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658;p66">
              <a:extLst>
                <a:ext uri="{FF2B5EF4-FFF2-40B4-BE49-F238E27FC236}">
                  <a16:creationId xmlns:a16="http://schemas.microsoft.com/office/drawing/2014/main" id="{EDFF5C56-37FB-4614-9028-0A6DF62A2FCD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659;p66">
              <a:extLst>
                <a:ext uri="{FF2B5EF4-FFF2-40B4-BE49-F238E27FC236}">
                  <a16:creationId xmlns:a16="http://schemas.microsoft.com/office/drawing/2014/main" id="{D9836945-80CD-4A82-9B22-A51A28489DE6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660;p66">
              <a:extLst>
                <a:ext uri="{FF2B5EF4-FFF2-40B4-BE49-F238E27FC236}">
                  <a16:creationId xmlns:a16="http://schemas.microsoft.com/office/drawing/2014/main" id="{0CE355C8-ED57-402A-B52B-A118509EAA84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661;p66">
              <a:extLst>
                <a:ext uri="{FF2B5EF4-FFF2-40B4-BE49-F238E27FC236}">
                  <a16:creationId xmlns:a16="http://schemas.microsoft.com/office/drawing/2014/main" id="{0F668DFC-A834-48CD-BE96-57E5406366CD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662;p66">
              <a:extLst>
                <a:ext uri="{FF2B5EF4-FFF2-40B4-BE49-F238E27FC236}">
                  <a16:creationId xmlns:a16="http://schemas.microsoft.com/office/drawing/2014/main" id="{CEC91DD3-13ED-457B-A94E-8CD093FF770F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663;p66">
              <a:extLst>
                <a:ext uri="{FF2B5EF4-FFF2-40B4-BE49-F238E27FC236}">
                  <a16:creationId xmlns:a16="http://schemas.microsoft.com/office/drawing/2014/main" id="{E9E71052-C9B7-4EC9-BF89-F06A5EDC4C7A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664;p66">
              <a:extLst>
                <a:ext uri="{FF2B5EF4-FFF2-40B4-BE49-F238E27FC236}">
                  <a16:creationId xmlns:a16="http://schemas.microsoft.com/office/drawing/2014/main" id="{E2A4D9E1-5A2E-4D36-9B50-3D230C0DE5B7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65;p66">
              <a:extLst>
                <a:ext uri="{FF2B5EF4-FFF2-40B4-BE49-F238E27FC236}">
                  <a16:creationId xmlns:a16="http://schemas.microsoft.com/office/drawing/2014/main" id="{B9095042-C781-4C0A-B67F-F84D132AED4D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66;p66">
              <a:extLst>
                <a:ext uri="{FF2B5EF4-FFF2-40B4-BE49-F238E27FC236}">
                  <a16:creationId xmlns:a16="http://schemas.microsoft.com/office/drawing/2014/main" id="{FF42DB74-B940-49EB-9A41-001746CBB86D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667;p66">
              <a:extLst>
                <a:ext uri="{FF2B5EF4-FFF2-40B4-BE49-F238E27FC236}">
                  <a16:creationId xmlns:a16="http://schemas.microsoft.com/office/drawing/2014/main" id="{1ED6B9EB-8082-4A85-9891-3AF37D6EC287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668;p66">
              <a:extLst>
                <a:ext uri="{FF2B5EF4-FFF2-40B4-BE49-F238E27FC236}">
                  <a16:creationId xmlns:a16="http://schemas.microsoft.com/office/drawing/2014/main" id="{07CB3F78-EA87-488B-986A-6D3F4C18775F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669;p66">
              <a:extLst>
                <a:ext uri="{FF2B5EF4-FFF2-40B4-BE49-F238E27FC236}">
                  <a16:creationId xmlns:a16="http://schemas.microsoft.com/office/drawing/2014/main" id="{0932A7D7-8333-4D46-BF71-5306AFA7052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670;p66">
              <a:extLst>
                <a:ext uri="{FF2B5EF4-FFF2-40B4-BE49-F238E27FC236}">
                  <a16:creationId xmlns:a16="http://schemas.microsoft.com/office/drawing/2014/main" id="{2F33752F-2820-4868-82F4-9CD9E58F6132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671;p66">
              <a:extLst>
                <a:ext uri="{FF2B5EF4-FFF2-40B4-BE49-F238E27FC236}">
                  <a16:creationId xmlns:a16="http://schemas.microsoft.com/office/drawing/2014/main" id="{F36A1CF2-4178-4D09-BBA4-53493591CEF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72;p66">
              <a:extLst>
                <a:ext uri="{FF2B5EF4-FFF2-40B4-BE49-F238E27FC236}">
                  <a16:creationId xmlns:a16="http://schemas.microsoft.com/office/drawing/2014/main" id="{ABEBA40D-8D41-4251-9E98-3E444733DDBB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73;p66">
              <a:extLst>
                <a:ext uri="{FF2B5EF4-FFF2-40B4-BE49-F238E27FC236}">
                  <a16:creationId xmlns:a16="http://schemas.microsoft.com/office/drawing/2014/main" id="{35513668-6BCF-4475-B3C4-7BA9EDD53237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74;p66">
              <a:extLst>
                <a:ext uri="{FF2B5EF4-FFF2-40B4-BE49-F238E27FC236}">
                  <a16:creationId xmlns:a16="http://schemas.microsoft.com/office/drawing/2014/main" id="{73B7B97A-CC5D-4603-A3D4-537B5189F132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75;p66">
              <a:extLst>
                <a:ext uri="{FF2B5EF4-FFF2-40B4-BE49-F238E27FC236}">
                  <a16:creationId xmlns:a16="http://schemas.microsoft.com/office/drawing/2014/main" id="{9ADCF45B-986A-4EC4-841A-00943907D3A7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76;p66">
              <a:extLst>
                <a:ext uri="{FF2B5EF4-FFF2-40B4-BE49-F238E27FC236}">
                  <a16:creationId xmlns:a16="http://schemas.microsoft.com/office/drawing/2014/main" id="{5775B762-4F86-400E-B10F-9FB222BC166B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77;p66">
              <a:extLst>
                <a:ext uri="{FF2B5EF4-FFF2-40B4-BE49-F238E27FC236}">
                  <a16:creationId xmlns:a16="http://schemas.microsoft.com/office/drawing/2014/main" id="{33094FAD-BDB0-42BF-9794-DD5217C83BC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78;p66">
              <a:extLst>
                <a:ext uri="{FF2B5EF4-FFF2-40B4-BE49-F238E27FC236}">
                  <a16:creationId xmlns:a16="http://schemas.microsoft.com/office/drawing/2014/main" id="{85F75A18-D008-4FA4-A325-F3CAB5320EE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79;p66">
              <a:extLst>
                <a:ext uri="{FF2B5EF4-FFF2-40B4-BE49-F238E27FC236}">
                  <a16:creationId xmlns:a16="http://schemas.microsoft.com/office/drawing/2014/main" id="{76861F0A-9DEE-4B02-BBA1-1EA5752FDC32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80;p66">
              <a:extLst>
                <a:ext uri="{FF2B5EF4-FFF2-40B4-BE49-F238E27FC236}">
                  <a16:creationId xmlns:a16="http://schemas.microsoft.com/office/drawing/2014/main" id="{872F132A-91A7-4E36-B046-72DABF9B83A9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81;p66">
              <a:extLst>
                <a:ext uri="{FF2B5EF4-FFF2-40B4-BE49-F238E27FC236}">
                  <a16:creationId xmlns:a16="http://schemas.microsoft.com/office/drawing/2014/main" id="{DE761898-FB86-4CB8-A225-FBA61C6F49F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682;p66">
              <a:extLst>
                <a:ext uri="{FF2B5EF4-FFF2-40B4-BE49-F238E27FC236}">
                  <a16:creationId xmlns:a16="http://schemas.microsoft.com/office/drawing/2014/main" id="{5987753E-43C3-4C52-8723-0FC1C7E505B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683;p66">
              <a:extLst>
                <a:ext uri="{FF2B5EF4-FFF2-40B4-BE49-F238E27FC236}">
                  <a16:creationId xmlns:a16="http://schemas.microsoft.com/office/drawing/2014/main" id="{0D5E8F2A-1E43-488D-9863-A979854B2BC5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684;p66">
              <a:extLst>
                <a:ext uri="{FF2B5EF4-FFF2-40B4-BE49-F238E27FC236}">
                  <a16:creationId xmlns:a16="http://schemas.microsoft.com/office/drawing/2014/main" id="{A11076A8-58D4-4822-BAE5-8D3C7E6ED2A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685;p66">
              <a:extLst>
                <a:ext uri="{FF2B5EF4-FFF2-40B4-BE49-F238E27FC236}">
                  <a16:creationId xmlns:a16="http://schemas.microsoft.com/office/drawing/2014/main" id="{FB81D663-4EDD-41F2-8B54-7C3A61AEF50C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686;p66">
              <a:extLst>
                <a:ext uri="{FF2B5EF4-FFF2-40B4-BE49-F238E27FC236}">
                  <a16:creationId xmlns:a16="http://schemas.microsoft.com/office/drawing/2014/main" id="{34783A96-A440-480F-AFE1-9396F8DE69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687;p66">
              <a:extLst>
                <a:ext uri="{FF2B5EF4-FFF2-40B4-BE49-F238E27FC236}">
                  <a16:creationId xmlns:a16="http://schemas.microsoft.com/office/drawing/2014/main" id="{7A8CED36-B2C2-4266-A231-159E7510FA59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688;p66">
              <a:extLst>
                <a:ext uri="{FF2B5EF4-FFF2-40B4-BE49-F238E27FC236}">
                  <a16:creationId xmlns:a16="http://schemas.microsoft.com/office/drawing/2014/main" id="{16437408-187B-4FE5-880F-257EF84D7CF6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689;p66">
              <a:extLst>
                <a:ext uri="{FF2B5EF4-FFF2-40B4-BE49-F238E27FC236}">
                  <a16:creationId xmlns:a16="http://schemas.microsoft.com/office/drawing/2014/main" id="{8F4B083B-2878-4F45-8C49-E9AA5D33B70A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690;p66">
              <a:extLst>
                <a:ext uri="{FF2B5EF4-FFF2-40B4-BE49-F238E27FC236}">
                  <a16:creationId xmlns:a16="http://schemas.microsoft.com/office/drawing/2014/main" id="{F4E165AB-E60E-4BE7-BC5C-1AC14BAACC1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691;p66">
              <a:extLst>
                <a:ext uri="{FF2B5EF4-FFF2-40B4-BE49-F238E27FC236}">
                  <a16:creationId xmlns:a16="http://schemas.microsoft.com/office/drawing/2014/main" id="{7422C5BA-0314-4C5B-9199-0537EEBC845D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692;p66">
              <a:extLst>
                <a:ext uri="{FF2B5EF4-FFF2-40B4-BE49-F238E27FC236}">
                  <a16:creationId xmlns:a16="http://schemas.microsoft.com/office/drawing/2014/main" id="{C50D997E-7685-4332-91FB-BA8A4F218CA5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693;p66">
              <a:extLst>
                <a:ext uri="{FF2B5EF4-FFF2-40B4-BE49-F238E27FC236}">
                  <a16:creationId xmlns:a16="http://schemas.microsoft.com/office/drawing/2014/main" id="{CCA97EDE-C738-4FCC-9084-04CA27F6974A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694;p66">
              <a:extLst>
                <a:ext uri="{FF2B5EF4-FFF2-40B4-BE49-F238E27FC236}">
                  <a16:creationId xmlns:a16="http://schemas.microsoft.com/office/drawing/2014/main" id="{FBD59396-9131-4889-BD18-93A2AF900CE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695;p66">
              <a:extLst>
                <a:ext uri="{FF2B5EF4-FFF2-40B4-BE49-F238E27FC236}">
                  <a16:creationId xmlns:a16="http://schemas.microsoft.com/office/drawing/2014/main" id="{C8B32709-11FD-49FB-96F1-A6AA64E2F5D9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696;p66">
              <a:extLst>
                <a:ext uri="{FF2B5EF4-FFF2-40B4-BE49-F238E27FC236}">
                  <a16:creationId xmlns:a16="http://schemas.microsoft.com/office/drawing/2014/main" id="{0D1C6EE6-C0F8-433B-B5F1-9ABCB6FE6DCB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697;p66">
              <a:extLst>
                <a:ext uri="{FF2B5EF4-FFF2-40B4-BE49-F238E27FC236}">
                  <a16:creationId xmlns:a16="http://schemas.microsoft.com/office/drawing/2014/main" id="{4A4F9398-FBE8-4530-9966-1D358923ADD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698;p66">
              <a:extLst>
                <a:ext uri="{FF2B5EF4-FFF2-40B4-BE49-F238E27FC236}">
                  <a16:creationId xmlns:a16="http://schemas.microsoft.com/office/drawing/2014/main" id="{DF9CEC9E-1008-4E19-94D7-B6859BC5EB96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699;p66">
              <a:extLst>
                <a:ext uri="{FF2B5EF4-FFF2-40B4-BE49-F238E27FC236}">
                  <a16:creationId xmlns:a16="http://schemas.microsoft.com/office/drawing/2014/main" id="{3A2856B8-BE53-4BD0-922D-25D0E20A75C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700;p66">
              <a:extLst>
                <a:ext uri="{FF2B5EF4-FFF2-40B4-BE49-F238E27FC236}">
                  <a16:creationId xmlns:a16="http://schemas.microsoft.com/office/drawing/2014/main" id="{C6C3D772-EB43-426F-9DD5-38FCB098BED0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701;p66">
              <a:extLst>
                <a:ext uri="{FF2B5EF4-FFF2-40B4-BE49-F238E27FC236}">
                  <a16:creationId xmlns:a16="http://schemas.microsoft.com/office/drawing/2014/main" id="{DCACD8AD-EE37-48D3-9192-4381EA5C216B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702;p66">
              <a:extLst>
                <a:ext uri="{FF2B5EF4-FFF2-40B4-BE49-F238E27FC236}">
                  <a16:creationId xmlns:a16="http://schemas.microsoft.com/office/drawing/2014/main" id="{E0A127E2-158A-4448-98FF-0B29CDA47B60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703;p66">
              <a:extLst>
                <a:ext uri="{FF2B5EF4-FFF2-40B4-BE49-F238E27FC236}">
                  <a16:creationId xmlns:a16="http://schemas.microsoft.com/office/drawing/2014/main" id="{13B2954B-9F9C-4033-A9D8-41FB73EDD1BC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704;p66">
              <a:extLst>
                <a:ext uri="{FF2B5EF4-FFF2-40B4-BE49-F238E27FC236}">
                  <a16:creationId xmlns:a16="http://schemas.microsoft.com/office/drawing/2014/main" id="{D695C13B-B1FA-4B63-B83A-E281C93BB63E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705;p66">
              <a:extLst>
                <a:ext uri="{FF2B5EF4-FFF2-40B4-BE49-F238E27FC236}">
                  <a16:creationId xmlns:a16="http://schemas.microsoft.com/office/drawing/2014/main" id="{4A6AD83F-45F9-45D8-9733-BE3EBE5AA5A2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706;p66">
              <a:extLst>
                <a:ext uri="{FF2B5EF4-FFF2-40B4-BE49-F238E27FC236}">
                  <a16:creationId xmlns:a16="http://schemas.microsoft.com/office/drawing/2014/main" id="{28C63C7B-8EDD-400C-B918-48C67564285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707;p66">
              <a:extLst>
                <a:ext uri="{FF2B5EF4-FFF2-40B4-BE49-F238E27FC236}">
                  <a16:creationId xmlns:a16="http://schemas.microsoft.com/office/drawing/2014/main" id="{CC0D3EFD-0774-468B-8019-9CBC006404DE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708;p66">
              <a:extLst>
                <a:ext uri="{FF2B5EF4-FFF2-40B4-BE49-F238E27FC236}">
                  <a16:creationId xmlns:a16="http://schemas.microsoft.com/office/drawing/2014/main" id="{ED85E307-4C26-4B58-9A03-AE3B9C6212F4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6709;p66">
              <a:extLst>
                <a:ext uri="{FF2B5EF4-FFF2-40B4-BE49-F238E27FC236}">
                  <a16:creationId xmlns:a16="http://schemas.microsoft.com/office/drawing/2014/main" id="{B84EB8A6-722A-4561-A796-F0D78C3F25B7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6710;p66">
              <a:extLst>
                <a:ext uri="{FF2B5EF4-FFF2-40B4-BE49-F238E27FC236}">
                  <a16:creationId xmlns:a16="http://schemas.microsoft.com/office/drawing/2014/main" id="{4911256E-04BE-4FD8-8847-5955B505E63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711;p66">
              <a:extLst>
                <a:ext uri="{FF2B5EF4-FFF2-40B4-BE49-F238E27FC236}">
                  <a16:creationId xmlns:a16="http://schemas.microsoft.com/office/drawing/2014/main" id="{BC08BB82-B22D-414E-89CC-A6298BAD61AE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712;p66">
              <a:extLst>
                <a:ext uri="{FF2B5EF4-FFF2-40B4-BE49-F238E27FC236}">
                  <a16:creationId xmlns:a16="http://schemas.microsoft.com/office/drawing/2014/main" id="{B311661F-72F5-422C-98AB-089750F0FAE6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713;p66">
              <a:extLst>
                <a:ext uri="{FF2B5EF4-FFF2-40B4-BE49-F238E27FC236}">
                  <a16:creationId xmlns:a16="http://schemas.microsoft.com/office/drawing/2014/main" id="{BF6BF435-7459-437F-90D2-2834658EDF25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6714;p66">
              <a:extLst>
                <a:ext uri="{FF2B5EF4-FFF2-40B4-BE49-F238E27FC236}">
                  <a16:creationId xmlns:a16="http://schemas.microsoft.com/office/drawing/2014/main" id="{3685F34A-631B-49BB-A686-FAEE97C3395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6715;p66">
              <a:extLst>
                <a:ext uri="{FF2B5EF4-FFF2-40B4-BE49-F238E27FC236}">
                  <a16:creationId xmlns:a16="http://schemas.microsoft.com/office/drawing/2014/main" id="{5B50E731-D136-406F-986B-3EA329B177F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716;p66">
              <a:extLst>
                <a:ext uri="{FF2B5EF4-FFF2-40B4-BE49-F238E27FC236}">
                  <a16:creationId xmlns:a16="http://schemas.microsoft.com/office/drawing/2014/main" id="{CC91F40B-A75E-4324-AF55-A6507BC6C870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717;p66">
              <a:extLst>
                <a:ext uri="{FF2B5EF4-FFF2-40B4-BE49-F238E27FC236}">
                  <a16:creationId xmlns:a16="http://schemas.microsoft.com/office/drawing/2014/main" id="{38ED66E1-A863-4081-8BEA-571C79B4401E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718;p66">
              <a:extLst>
                <a:ext uri="{FF2B5EF4-FFF2-40B4-BE49-F238E27FC236}">
                  <a16:creationId xmlns:a16="http://schemas.microsoft.com/office/drawing/2014/main" id="{1D90FDC0-2290-4D5B-9563-5929DEDDCE8D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719;p66">
              <a:extLst>
                <a:ext uri="{FF2B5EF4-FFF2-40B4-BE49-F238E27FC236}">
                  <a16:creationId xmlns:a16="http://schemas.microsoft.com/office/drawing/2014/main" id="{B948098A-2BD6-4288-B4BA-96E375118DB4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720;p66">
              <a:extLst>
                <a:ext uri="{FF2B5EF4-FFF2-40B4-BE49-F238E27FC236}">
                  <a16:creationId xmlns:a16="http://schemas.microsoft.com/office/drawing/2014/main" id="{BD584013-1E97-4609-BD0D-06470AEC9C76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721;p66">
              <a:extLst>
                <a:ext uri="{FF2B5EF4-FFF2-40B4-BE49-F238E27FC236}">
                  <a16:creationId xmlns:a16="http://schemas.microsoft.com/office/drawing/2014/main" id="{F9C9DED7-C8CE-4822-8EB9-D7921CB9237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722;p66">
              <a:extLst>
                <a:ext uri="{FF2B5EF4-FFF2-40B4-BE49-F238E27FC236}">
                  <a16:creationId xmlns:a16="http://schemas.microsoft.com/office/drawing/2014/main" id="{97F5B037-64B5-40C4-B29F-935C360A5A49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723;p66">
              <a:extLst>
                <a:ext uri="{FF2B5EF4-FFF2-40B4-BE49-F238E27FC236}">
                  <a16:creationId xmlns:a16="http://schemas.microsoft.com/office/drawing/2014/main" id="{7CD4C48F-AE32-4170-B845-BEEF089ACE4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724;p66">
              <a:extLst>
                <a:ext uri="{FF2B5EF4-FFF2-40B4-BE49-F238E27FC236}">
                  <a16:creationId xmlns:a16="http://schemas.microsoft.com/office/drawing/2014/main" id="{F3F587CB-DD0C-4AF2-9ED1-620FB5B55F96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725;p66">
              <a:extLst>
                <a:ext uri="{FF2B5EF4-FFF2-40B4-BE49-F238E27FC236}">
                  <a16:creationId xmlns:a16="http://schemas.microsoft.com/office/drawing/2014/main" id="{142D706C-8213-41F0-95F6-F646AD3E3AE6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726;p66">
              <a:extLst>
                <a:ext uri="{FF2B5EF4-FFF2-40B4-BE49-F238E27FC236}">
                  <a16:creationId xmlns:a16="http://schemas.microsoft.com/office/drawing/2014/main" id="{C3FCD93C-DCE9-4305-A75C-6DFB035B3810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727;p66">
              <a:extLst>
                <a:ext uri="{FF2B5EF4-FFF2-40B4-BE49-F238E27FC236}">
                  <a16:creationId xmlns:a16="http://schemas.microsoft.com/office/drawing/2014/main" id="{61D74994-E00E-4054-B10C-D432D5FA8BBF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728;p66">
              <a:extLst>
                <a:ext uri="{FF2B5EF4-FFF2-40B4-BE49-F238E27FC236}">
                  <a16:creationId xmlns:a16="http://schemas.microsoft.com/office/drawing/2014/main" id="{A177BB6B-5035-4AD6-87A6-C8ECA209462F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729;p66">
              <a:extLst>
                <a:ext uri="{FF2B5EF4-FFF2-40B4-BE49-F238E27FC236}">
                  <a16:creationId xmlns:a16="http://schemas.microsoft.com/office/drawing/2014/main" id="{10F1CB51-7938-41BA-8156-9B0408AEA42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730;p66">
              <a:extLst>
                <a:ext uri="{FF2B5EF4-FFF2-40B4-BE49-F238E27FC236}">
                  <a16:creationId xmlns:a16="http://schemas.microsoft.com/office/drawing/2014/main" id="{E15B311E-8961-4ADE-8097-BD3E56648FB7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731;p66">
              <a:extLst>
                <a:ext uri="{FF2B5EF4-FFF2-40B4-BE49-F238E27FC236}">
                  <a16:creationId xmlns:a16="http://schemas.microsoft.com/office/drawing/2014/main" id="{1D7F2829-421F-41E7-948C-C57F64A0C6E0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732;p66">
              <a:extLst>
                <a:ext uri="{FF2B5EF4-FFF2-40B4-BE49-F238E27FC236}">
                  <a16:creationId xmlns:a16="http://schemas.microsoft.com/office/drawing/2014/main" id="{7C2F7EC3-FE12-4261-9FA4-DF82519EAEF7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733;p66">
              <a:extLst>
                <a:ext uri="{FF2B5EF4-FFF2-40B4-BE49-F238E27FC236}">
                  <a16:creationId xmlns:a16="http://schemas.microsoft.com/office/drawing/2014/main" id="{D64D55CF-F4CA-4AB7-BC91-77D9BF306B8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734;p66">
              <a:extLst>
                <a:ext uri="{FF2B5EF4-FFF2-40B4-BE49-F238E27FC236}">
                  <a16:creationId xmlns:a16="http://schemas.microsoft.com/office/drawing/2014/main" id="{541C5717-8C0A-4866-80AF-0909B998BEE6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735;p66">
              <a:extLst>
                <a:ext uri="{FF2B5EF4-FFF2-40B4-BE49-F238E27FC236}">
                  <a16:creationId xmlns:a16="http://schemas.microsoft.com/office/drawing/2014/main" id="{292B22CD-66F5-44BD-8DCC-98612834EC33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736;p66">
              <a:extLst>
                <a:ext uri="{FF2B5EF4-FFF2-40B4-BE49-F238E27FC236}">
                  <a16:creationId xmlns:a16="http://schemas.microsoft.com/office/drawing/2014/main" id="{589632D5-1E85-483E-B35A-FD53194CB13B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737;p66">
              <a:extLst>
                <a:ext uri="{FF2B5EF4-FFF2-40B4-BE49-F238E27FC236}">
                  <a16:creationId xmlns:a16="http://schemas.microsoft.com/office/drawing/2014/main" id="{0F5A5B05-0D94-42FE-8B0B-EE97E67798A0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738;p66">
              <a:extLst>
                <a:ext uri="{FF2B5EF4-FFF2-40B4-BE49-F238E27FC236}">
                  <a16:creationId xmlns:a16="http://schemas.microsoft.com/office/drawing/2014/main" id="{D2EFB9BF-2C6C-4D61-B621-2FB8F17BC0CB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739;p66">
              <a:extLst>
                <a:ext uri="{FF2B5EF4-FFF2-40B4-BE49-F238E27FC236}">
                  <a16:creationId xmlns:a16="http://schemas.microsoft.com/office/drawing/2014/main" id="{3E481BD7-D1A7-45DB-B424-BFBAE9E5E2A0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740;p66">
              <a:extLst>
                <a:ext uri="{FF2B5EF4-FFF2-40B4-BE49-F238E27FC236}">
                  <a16:creationId xmlns:a16="http://schemas.microsoft.com/office/drawing/2014/main" id="{7276E83E-DF7C-421E-8A7B-2DDBB6F8A170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741;p66">
              <a:extLst>
                <a:ext uri="{FF2B5EF4-FFF2-40B4-BE49-F238E27FC236}">
                  <a16:creationId xmlns:a16="http://schemas.microsoft.com/office/drawing/2014/main" id="{0AAD5977-65EE-45A1-AE6C-8C42C6B46EE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742;p66">
              <a:extLst>
                <a:ext uri="{FF2B5EF4-FFF2-40B4-BE49-F238E27FC236}">
                  <a16:creationId xmlns:a16="http://schemas.microsoft.com/office/drawing/2014/main" id="{F52948DD-C48D-45FE-8CEC-0B8A61ADD87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743;p66">
              <a:extLst>
                <a:ext uri="{FF2B5EF4-FFF2-40B4-BE49-F238E27FC236}">
                  <a16:creationId xmlns:a16="http://schemas.microsoft.com/office/drawing/2014/main" id="{560CF667-330D-4CBD-AA95-69B3C9545127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744;p66">
              <a:extLst>
                <a:ext uri="{FF2B5EF4-FFF2-40B4-BE49-F238E27FC236}">
                  <a16:creationId xmlns:a16="http://schemas.microsoft.com/office/drawing/2014/main" id="{7955D135-274D-4137-BC5F-9AC1A2600C06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745;p66">
              <a:extLst>
                <a:ext uri="{FF2B5EF4-FFF2-40B4-BE49-F238E27FC236}">
                  <a16:creationId xmlns:a16="http://schemas.microsoft.com/office/drawing/2014/main" id="{CDAB8D7A-F06D-4529-9157-51302E87FF23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746;p66">
              <a:extLst>
                <a:ext uri="{FF2B5EF4-FFF2-40B4-BE49-F238E27FC236}">
                  <a16:creationId xmlns:a16="http://schemas.microsoft.com/office/drawing/2014/main" id="{860F8BDE-5F4A-42AE-A856-E4B98945026A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747;p66">
              <a:extLst>
                <a:ext uri="{FF2B5EF4-FFF2-40B4-BE49-F238E27FC236}">
                  <a16:creationId xmlns:a16="http://schemas.microsoft.com/office/drawing/2014/main" id="{7FCDF5BD-54A5-481E-94A5-A004C646E07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48;p66">
              <a:extLst>
                <a:ext uri="{FF2B5EF4-FFF2-40B4-BE49-F238E27FC236}">
                  <a16:creationId xmlns:a16="http://schemas.microsoft.com/office/drawing/2014/main" id="{89D32FEC-4818-4692-9425-6816F06E2735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49;p66">
              <a:extLst>
                <a:ext uri="{FF2B5EF4-FFF2-40B4-BE49-F238E27FC236}">
                  <a16:creationId xmlns:a16="http://schemas.microsoft.com/office/drawing/2014/main" id="{E3C02064-8F5C-413A-818F-74F9613C1369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50;p66">
              <a:extLst>
                <a:ext uri="{FF2B5EF4-FFF2-40B4-BE49-F238E27FC236}">
                  <a16:creationId xmlns:a16="http://schemas.microsoft.com/office/drawing/2014/main" id="{1B461EB8-FE1F-44B7-B353-EF35BA96E0FB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51;p66">
              <a:extLst>
                <a:ext uri="{FF2B5EF4-FFF2-40B4-BE49-F238E27FC236}">
                  <a16:creationId xmlns:a16="http://schemas.microsoft.com/office/drawing/2014/main" id="{D4E0A3DB-C2C2-4328-8E15-0C9EF35783CD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52;p66">
              <a:extLst>
                <a:ext uri="{FF2B5EF4-FFF2-40B4-BE49-F238E27FC236}">
                  <a16:creationId xmlns:a16="http://schemas.microsoft.com/office/drawing/2014/main" id="{3C21976C-DF0A-4123-AEC6-565062BAAA51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3;p66">
              <a:extLst>
                <a:ext uri="{FF2B5EF4-FFF2-40B4-BE49-F238E27FC236}">
                  <a16:creationId xmlns:a16="http://schemas.microsoft.com/office/drawing/2014/main" id="{250A6096-E4BA-49A7-B4B3-81723083371E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54;p66">
              <a:extLst>
                <a:ext uri="{FF2B5EF4-FFF2-40B4-BE49-F238E27FC236}">
                  <a16:creationId xmlns:a16="http://schemas.microsoft.com/office/drawing/2014/main" id="{C13E40F8-E3D8-4A39-B593-ACBD11D40F2F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55;p66">
              <a:extLst>
                <a:ext uri="{FF2B5EF4-FFF2-40B4-BE49-F238E27FC236}">
                  <a16:creationId xmlns:a16="http://schemas.microsoft.com/office/drawing/2014/main" id="{319A3E08-A75B-4E1D-B12C-FAB3E6B409A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56;p66">
              <a:extLst>
                <a:ext uri="{FF2B5EF4-FFF2-40B4-BE49-F238E27FC236}">
                  <a16:creationId xmlns:a16="http://schemas.microsoft.com/office/drawing/2014/main" id="{0C700654-38D6-4C70-9FD4-59CA95159085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57;p66">
              <a:extLst>
                <a:ext uri="{FF2B5EF4-FFF2-40B4-BE49-F238E27FC236}">
                  <a16:creationId xmlns:a16="http://schemas.microsoft.com/office/drawing/2014/main" id="{A033EC4F-9032-4B38-9357-150C302D28EA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58;p66">
              <a:extLst>
                <a:ext uri="{FF2B5EF4-FFF2-40B4-BE49-F238E27FC236}">
                  <a16:creationId xmlns:a16="http://schemas.microsoft.com/office/drawing/2014/main" id="{D21463C5-FDAF-47E6-AE24-A41C55FA10D4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759;p66">
              <a:extLst>
                <a:ext uri="{FF2B5EF4-FFF2-40B4-BE49-F238E27FC236}">
                  <a16:creationId xmlns:a16="http://schemas.microsoft.com/office/drawing/2014/main" id="{C6F0B2E9-C1EF-48F8-B637-EE819DAB70C6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760;p66">
              <a:extLst>
                <a:ext uri="{FF2B5EF4-FFF2-40B4-BE49-F238E27FC236}">
                  <a16:creationId xmlns:a16="http://schemas.microsoft.com/office/drawing/2014/main" id="{71C018CB-C9DE-49A0-BCC6-C2ADAAAFFA8D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761;p66">
              <a:extLst>
                <a:ext uri="{FF2B5EF4-FFF2-40B4-BE49-F238E27FC236}">
                  <a16:creationId xmlns:a16="http://schemas.microsoft.com/office/drawing/2014/main" id="{8785BA35-5F11-422D-BEBD-AF576A7B31D4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762;p66">
              <a:extLst>
                <a:ext uri="{FF2B5EF4-FFF2-40B4-BE49-F238E27FC236}">
                  <a16:creationId xmlns:a16="http://schemas.microsoft.com/office/drawing/2014/main" id="{8EC66F83-CFA9-4D85-AEDF-F8255289492B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763;p66">
              <a:extLst>
                <a:ext uri="{FF2B5EF4-FFF2-40B4-BE49-F238E27FC236}">
                  <a16:creationId xmlns:a16="http://schemas.microsoft.com/office/drawing/2014/main" id="{E328DA97-EE92-442D-8E00-832FFA35042E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764;p66">
              <a:extLst>
                <a:ext uri="{FF2B5EF4-FFF2-40B4-BE49-F238E27FC236}">
                  <a16:creationId xmlns:a16="http://schemas.microsoft.com/office/drawing/2014/main" id="{12EDF014-8D0F-4E5F-8DBD-027C7EBED527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765;p66">
              <a:extLst>
                <a:ext uri="{FF2B5EF4-FFF2-40B4-BE49-F238E27FC236}">
                  <a16:creationId xmlns:a16="http://schemas.microsoft.com/office/drawing/2014/main" id="{8DF1E7B2-05B3-457E-A2B0-FA99DE95B368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766;p66">
              <a:extLst>
                <a:ext uri="{FF2B5EF4-FFF2-40B4-BE49-F238E27FC236}">
                  <a16:creationId xmlns:a16="http://schemas.microsoft.com/office/drawing/2014/main" id="{10478E0C-C1ED-4247-B7F0-047C29D9BD13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767;p66">
              <a:extLst>
                <a:ext uri="{FF2B5EF4-FFF2-40B4-BE49-F238E27FC236}">
                  <a16:creationId xmlns:a16="http://schemas.microsoft.com/office/drawing/2014/main" id="{8C20307E-483A-4AAC-9212-54E628E8A5E0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768;p66">
              <a:extLst>
                <a:ext uri="{FF2B5EF4-FFF2-40B4-BE49-F238E27FC236}">
                  <a16:creationId xmlns:a16="http://schemas.microsoft.com/office/drawing/2014/main" id="{63972981-5680-4385-8FFC-A9C865F28D7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769;p66">
              <a:extLst>
                <a:ext uri="{FF2B5EF4-FFF2-40B4-BE49-F238E27FC236}">
                  <a16:creationId xmlns:a16="http://schemas.microsoft.com/office/drawing/2014/main" id="{2038BAF5-8F59-4703-B964-C66AC551249A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770;p66">
              <a:extLst>
                <a:ext uri="{FF2B5EF4-FFF2-40B4-BE49-F238E27FC236}">
                  <a16:creationId xmlns:a16="http://schemas.microsoft.com/office/drawing/2014/main" id="{092E2F6F-E857-40D3-AAFA-60F45ADAFCF0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771;p66">
              <a:extLst>
                <a:ext uri="{FF2B5EF4-FFF2-40B4-BE49-F238E27FC236}">
                  <a16:creationId xmlns:a16="http://schemas.microsoft.com/office/drawing/2014/main" id="{9FDB054E-D0E3-4C6F-AA07-AEA7E662B8D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772;p66">
              <a:extLst>
                <a:ext uri="{FF2B5EF4-FFF2-40B4-BE49-F238E27FC236}">
                  <a16:creationId xmlns:a16="http://schemas.microsoft.com/office/drawing/2014/main" id="{576A0F98-00D7-489F-B9B0-A54723150ED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773;p66">
              <a:extLst>
                <a:ext uri="{FF2B5EF4-FFF2-40B4-BE49-F238E27FC236}">
                  <a16:creationId xmlns:a16="http://schemas.microsoft.com/office/drawing/2014/main" id="{0D79BF65-0DAD-4AA4-BE1E-62108BE9AAA7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774;p66">
              <a:extLst>
                <a:ext uri="{FF2B5EF4-FFF2-40B4-BE49-F238E27FC236}">
                  <a16:creationId xmlns:a16="http://schemas.microsoft.com/office/drawing/2014/main" id="{A7A56CB6-9009-47A3-A8AF-42B25D2ABE41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775;p66">
              <a:extLst>
                <a:ext uri="{FF2B5EF4-FFF2-40B4-BE49-F238E27FC236}">
                  <a16:creationId xmlns:a16="http://schemas.microsoft.com/office/drawing/2014/main" id="{394080FF-6176-4C47-9CA8-2AA307A1E061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776;p66">
              <a:extLst>
                <a:ext uri="{FF2B5EF4-FFF2-40B4-BE49-F238E27FC236}">
                  <a16:creationId xmlns:a16="http://schemas.microsoft.com/office/drawing/2014/main" id="{85EA0401-48AC-43FD-8D1F-479C73F8EB5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777;p66">
              <a:extLst>
                <a:ext uri="{FF2B5EF4-FFF2-40B4-BE49-F238E27FC236}">
                  <a16:creationId xmlns:a16="http://schemas.microsoft.com/office/drawing/2014/main" id="{F30B0347-88F8-4F26-AEE3-D4F7E6505DC2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778;p66">
              <a:extLst>
                <a:ext uri="{FF2B5EF4-FFF2-40B4-BE49-F238E27FC236}">
                  <a16:creationId xmlns:a16="http://schemas.microsoft.com/office/drawing/2014/main" id="{05C4CD4A-F727-42EA-93C9-ADD8614569D9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779;p66">
              <a:extLst>
                <a:ext uri="{FF2B5EF4-FFF2-40B4-BE49-F238E27FC236}">
                  <a16:creationId xmlns:a16="http://schemas.microsoft.com/office/drawing/2014/main" id="{E7B0F8D0-4B42-49F9-9BD3-615BE432B8F2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780;p66">
              <a:extLst>
                <a:ext uri="{FF2B5EF4-FFF2-40B4-BE49-F238E27FC236}">
                  <a16:creationId xmlns:a16="http://schemas.microsoft.com/office/drawing/2014/main" id="{C781BC82-E5E7-485D-B7F6-1C6D1042EF8B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781;p66">
              <a:extLst>
                <a:ext uri="{FF2B5EF4-FFF2-40B4-BE49-F238E27FC236}">
                  <a16:creationId xmlns:a16="http://schemas.microsoft.com/office/drawing/2014/main" id="{C82B30B3-D7B4-42D8-9209-970749BA042C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782;p66">
              <a:extLst>
                <a:ext uri="{FF2B5EF4-FFF2-40B4-BE49-F238E27FC236}">
                  <a16:creationId xmlns:a16="http://schemas.microsoft.com/office/drawing/2014/main" id="{68E8D7B2-8459-4DE0-870F-545D108DFD73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783;p66">
              <a:extLst>
                <a:ext uri="{FF2B5EF4-FFF2-40B4-BE49-F238E27FC236}">
                  <a16:creationId xmlns:a16="http://schemas.microsoft.com/office/drawing/2014/main" id="{911B0C33-C658-4ED3-B1CF-50ABCC8500C7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784;p66">
              <a:extLst>
                <a:ext uri="{FF2B5EF4-FFF2-40B4-BE49-F238E27FC236}">
                  <a16:creationId xmlns:a16="http://schemas.microsoft.com/office/drawing/2014/main" id="{869472B4-4C09-4A55-91CC-AF3EBEAEED1A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785;p66">
              <a:extLst>
                <a:ext uri="{FF2B5EF4-FFF2-40B4-BE49-F238E27FC236}">
                  <a16:creationId xmlns:a16="http://schemas.microsoft.com/office/drawing/2014/main" id="{FB4FA7BD-F6C8-47C0-B1F2-EAB6BC93E0D8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786;p66">
              <a:extLst>
                <a:ext uri="{FF2B5EF4-FFF2-40B4-BE49-F238E27FC236}">
                  <a16:creationId xmlns:a16="http://schemas.microsoft.com/office/drawing/2014/main" id="{3FC89342-47BF-44E5-8643-B8A53F5EF68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787;p66">
              <a:extLst>
                <a:ext uri="{FF2B5EF4-FFF2-40B4-BE49-F238E27FC236}">
                  <a16:creationId xmlns:a16="http://schemas.microsoft.com/office/drawing/2014/main" id="{8029227F-92B4-47F8-B33D-1BC825029996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788;p66">
              <a:extLst>
                <a:ext uri="{FF2B5EF4-FFF2-40B4-BE49-F238E27FC236}">
                  <a16:creationId xmlns:a16="http://schemas.microsoft.com/office/drawing/2014/main" id="{AB83EAF6-7C9C-4706-8836-5D9944B9741B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789;p66">
              <a:extLst>
                <a:ext uri="{FF2B5EF4-FFF2-40B4-BE49-F238E27FC236}">
                  <a16:creationId xmlns:a16="http://schemas.microsoft.com/office/drawing/2014/main" id="{B64107A6-1F91-4C9F-9F04-CDA596F3F998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790;p66">
              <a:extLst>
                <a:ext uri="{FF2B5EF4-FFF2-40B4-BE49-F238E27FC236}">
                  <a16:creationId xmlns:a16="http://schemas.microsoft.com/office/drawing/2014/main" id="{7123ADD7-149A-4EA6-96BE-429FF1A7F358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791;p66">
              <a:extLst>
                <a:ext uri="{FF2B5EF4-FFF2-40B4-BE49-F238E27FC236}">
                  <a16:creationId xmlns:a16="http://schemas.microsoft.com/office/drawing/2014/main" id="{05EFB3D6-240E-4535-AE73-49FD8C24F856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792;p66">
              <a:extLst>
                <a:ext uri="{FF2B5EF4-FFF2-40B4-BE49-F238E27FC236}">
                  <a16:creationId xmlns:a16="http://schemas.microsoft.com/office/drawing/2014/main" id="{49B9F27A-40C3-43F1-B8ED-78576990EC1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793;p66">
              <a:extLst>
                <a:ext uri="{FF2B5EF4-FFF2-40B4-BE49-F238E27FC236}">
                  <a16:creationId xmlns:a16="http://schemas.microsoft.com/office/drawing/2014/main" id="{059D09A9-9BF9-4BA3-8600-B3ACCA6B8DA7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794;p66">
              <a:extLst>
                <a:ext uri="{FF2B5EF4-FFF2-40B4-BE49-F238E27FC236}">
                  <a16:creationId xmlns:a16="http://schemas.microsoft.com/office/drawing/2014/main" id="{F02DEEC4-2363-4E18-B14E-471D8E2F448D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795;p66">
              <a:extLst>
                <a:ext uri="{FF2B5EF4-FFF2-40B4-BE49-F238E27FC236}">
                  <a16:creationId xmlns:a16="http://schemas.microsoft.com/office/drawing/2014/main" id="{FA3AD244-2A36-4486-A87E-83DE3B4D552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796;p66">
              <a:extLst>
                <a:ext uri="{FF2B5EF4-FFF2-40B4-BE49-F238E27FC236}">
                  <a16:creationId xmlns:a16="http://schemas.microsoft.com/office/drawing/2014/main" id="{FBC7CFAC-FAB6-4973-A773-6C504CC4F147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797;p66">
              <a:extLst>
                <a:ext uri="{FF2B5EF4-FFF2-40B4-BE49-F238E27FC236}">
                  <a16:creationId xmlns:a16="http://schemas.microsoft.com/office/drawing/2014/main" id="{344C80FC-AB14-4A66-829B-26E03035154D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798;p66">
              <a:extLst>
                <a:ext uri="{FF2B5EF4-FFF2-40B4-BE49-F238E27FC236}">
                  <a16:creationId xmlns:a16="http://schemas.microsoft.com/office/drawing/2014/main" id="{24E73528-182B-4781-8EC5-9BD4CA7575BF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799;p66">
              <a:extLst>
                <a:ext uri="{FF2B5EF4-FFF2-40B4-BE49-F238E27FC236}">
                  <a16:creationId xmlns:a16="http://schemas.microsoft.com/office/drawing/2014/main" id="{64EBBD99-705C-4E2B-B1EC-61C980BFF12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800;p66">
              <a:extLst>
                <a:ext uri="{FF2B5EF4-FFF2-40B4-BE49-F238E27FC236}">
                  <a16:creationId xmlns:a16="http://schemas.microsoft.com/office/drawing/2014/main" id="{3A9FAB2C-89D4-4950-B217-F17E3A4D614C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801;p66">
              <a:extLst>
                <a:ext uri="{FF2B5EF4-FFF2-40B4-BE49-F238E27FC236}">
                  <a16:creationId xmlns:a16="http://schemas.microsoft.com/office/drawing/2014/main" id="{F92AEA96-43B5-4218-BAC0-D20B8DCF138C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802;p66">
              <a:extLst>
                <a:ext uri="{FF2B5EF4-FFF2-40B4-BE49-F238E27FC236}">
                  <a16:creationId xmlns:a16="http://schemas.microsoft.com/office/drawing/2014/main" id="{418855E5-6BBA-4C2A-8DEA-4250EC5DCA61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803;p66">
              <a:extLst>
                <a:ext uri="{FF2B5EF4-FFF2-40B4-BE49-F238E27FC236}">
                  <a16:creationId xmlns:a16="http://schemas.microsoft.com/office/drawing/2014/main" id="{8FD1B999-6F5F-4C38-86A1-0635AAD95F1A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804;p66">
              <a:extLst>
                <a:ext uri="{FF2B5EF4-FFF2-40B4-BE49-F238E27FC236}">
                  <a16:creationId xmlns:a16="http://schemas.microsoft.com/office/drawing/2014/main" id="{D624883C-24F9-4562-BA3D-8B50296CDB9A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805;p66">
              <a:extLst>
                <a:ext uri="{FF2B5EF4-FFF2-40B4-BE49-F238E27FC236}">
                  <a16:creationId xmlns:a16="http://schemas.microsoft.com/office/drawing/2014/main" id="{FFD14D9D-9B11-42FD-9852-08E64BF34337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806;p66">
              <a:extLst>
                <a:ext uri="{FF2B5EF4-FFF2-40B4-BE49-F238E27FC236}">
                  <a16:creationId xmlns:a16="http://schemas.microsoft.com/office/drawing/2014/main" id="{28C6A98E-60D1-4D10-B35D-EC849DC84C4D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807;p66">
              <a:extLst>
                <a:ext uri="{FF2B5EF4-FFF2-40B4-BE49-F238E27FC236}">
                  <a16:creationId xmlns:a16="http://schemas.microsoft.com/office/drawing/2014/main" id="{B13FDD45-4EE8-423C-8F35-B53DBC040988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808;p66">
              <a:extLst>
                <a:ext uri="{FF2B5EF4-FFF2-40B4-BE49-F238E27FC236}">
                  <a16:creationId xmlns:a16="http://schemas.microsoft.com/office/drawing/2014/main" id="{8000E0EB-B881-402C-AEE5-0F990F7F7AE3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809;p66">
              <a:extLst>
                <a:ext uri="{FF2B5EF4-FFF2-40B4-BE49-F238E27FC236}">
                  <a16:creationId xmlns:a16="http://schemas.microsoft.com/office/drawing/2014/main" id="{78B43F32-E571-4488-8FA8-B75D6CAFC76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810;p66">
              <a:extLst>
                <a:ext uri="{FF2B5EF4-FFF2-40B4-BE49-F238E27FC236}">
                  <a16:creationId xmlns:a16="http://schemas.microsoft.com/office/drawing/2014/main" id="{A0F2B9B3-A71B-411B-98D4-FD46FF91A8B9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811;p66">
              <a:extLst>
                <a:ext uri="{FF2B5EF4-FFF2-40B4-BE49-F238E27FC236}">
                  <a16:creationId xmlns:a16="http://schemas.microsoft.com/office/drawing/2014/main" id="{C89AC9EE-0A01-44F4-80C2-F9BBC7F5C6DF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812;p66">
              <a:extLst>
                <a:ext uri="{FF2B5EF4-FFF2-40B4-BE49-F238E27FC236}">
                  <a16:creationId xmlns:a16="http://schemas.microsoft.com/office/drawing/2014/main" id="{7B585047-B6FF-410A-A173-E4390B518BBF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813;p66">
              <a:extLst>
                <a:ext uri="{FF2B5EF4-FFF2-40B4-BE49-F238E27FC236}">
                  <a16:creationId xmlns:a16="http://schemas.microsoft.com/office/drawing/2014/main" id="{18D2213B-4608-4B1F-9AC4-6FDE36E32105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814;p66">
              <a:extLst>
                <a:ext uri="{FF2B5EF4-FFF2-40B4-BE49-F238E27FC236}">
                  <a16:creationId xmlns:a16="http://schemas.microsoft.com/office/drawing/2014/main" id="{141B9AF7-9797-4C77-9ABB-33E5E56E41F9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815;p66">
              <a:extLst>
                <a:ext uri="{FF2B5EF4-FFF2-40B4-BE49-F238E27FC236}">
                  <a16:creationId xmlns:a16="http://schemas.microsoft.com/office/drawing/2014/main" id="{D3EBF945-4DB2-4605-A0A6-2C27DC700D74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816;p66">
              <a:extLst>
                <a:ext uri="{FF2B5EF4-FFF2-40B4-BE49-F238E27FC236}">
                  <a16:creationId xmlns:a16="http://schemas.microsoft.com/office/drawing/2014/main" id="{E41946C4-EAC9-4A1A-AAA5-F681AB9E3370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817;p66">
              <a:extLst>
                <a:ext uri="{FF2B5EF4-FFF2-40B4-BE49-F238E27FC236}">
                  <a16:creationId xmlns:a16="http://schemas.microsoft.com/office/drawing/2014/main" id="{940C93EF-4112-429B-B5C9-DC7307A2E9FE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818;p66">
              <a:extLst>
                <a:ext uri="{FF2B5EF4-FFF2-40B4-BE49-F238E27FC236}">
                  <a16:creationId xmlns:a16="http://schemas.microsoft.com/office/drawing/2014/main" id="{D50243C2-29C6-40F3-A8B7-5339443A9A4A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819;p66">
              <a:extLst>
                <a:ext uri="{FF2B5EF4-FFF2-40B4-BE49-F238E27FC236}">
                  <a16:creationId xmlns:a16="http://schemas.microsoft.com/office/drawing/2014/main" id="{6F7EDF40-37CA-46A9-9E3C-8AD45E5072ED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820;p66">
              <a:extLst>
                <a:ext uri="{FF2B5EF4-FFF2-40B4-BE49-F238E27FC236}">
                  <a16:creationId xmlns:a16="http://schemas.microsoft.com/office/drawing/2014/main" id="{5F9BD59E-4C26-4456-8347-2123AF0D9BEC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821;p66">
              <a:extLst>
                <a:ext uri="{FF2B5EF4-FFF2-40B4-BE49-F238E27FC236}">
                  <a16:creationId xmlns:a16="http://schemas.microsoft.com/office/drawing/2014/main" id="{8569E47F-888C-435F-A178-DD5D75D90B3C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822;p66">
              <a:extLst>
                <a:ext uri="{FF2B5EF4-FFF2-40B4-BE49-F238E27FC236}">
                  <a16:creationId xmlns:a16="http://schemas.microsoft.com/office/drawing/2014/main" id="{8C433894-087F-415B-B53F-8AB1B37153DB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823;p66">
              <a:extLst>
                <a:ext uri="{FF2B5EF4-FFF2-40B4-BE49-F238E27FC236}">
                  <a16:creationId xmlns:a16="http://schemas.microsoft.com/office/drawing/2014/main" id="{8647194F-AC75-4129-BDD5-158DB4D976F6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824;p66">
              <a:extLst>
                <a:ext uri="{FF2B5EF4-FFF2-40B4-BE49-F238E27FC236}">
                  <a16:creationId xmlns:a16="http://schemas.microsoft.com/office/drawing/2014/main" id="{78D2DED6-4F8B-4EF1-8F71-8AA597517981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825;p66">
              <a:extLst>
                <a:ext uri="{FF2B5EF4-FFF2-40B4-BE49-F238E27FC236}">
                  <a16:creationId xmlns:a16="http://schemas.microsoft.com/office/drawing/2014/main" id="{111ADD8F-1D10-46A3-931E-A838D7353DAC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826;p66">
              <a:extLst>
                <a:ext uri="{FF2B5EF4-FFF2-40B4-BE49-F238E27FC236}">
                  <a16:creationId xmlns:a16="http://schemas.microsoft.com/office/drawing/2014/main" id="{283F4693-B34D-4B33-A044-86A52CB942AA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827;p66">
              <a:extLst>
                <a:ext uri="{FF2B5EF4-FFF2-40B4-BE49-F238E27FC236}">
                  <a16:creationId xmlns:a16="http://schemas.microsoft.com/office/drawing/2014/main" id="{447A44E2-CF63-439F-9ACE-D2E7711EABF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828;p66">
              <a:extLst>
                <a:ext uri="{FF2B5EF4-FFF2-40B4-BE49-F238E27FC236}">
                  <a16:creationId xmlns:a16="http://schemas.microsoft.com/office/drawing/2014/main" id="{D5095D46-B112-4BC7-903B-FF79B0224204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829;p66">
              <a:extLst>
                <a:ext uri="{FF2B5EF4-FFF2-40B4-BE49-F238E27FC236}">
                  <a16:creationId xmlns:a16="http://schemas.microsoft.com/office/drawing/2014/main" id="{92493A89-DF23-4FF3-8848-F9147182F1D0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830;p66">
              <a:extLst>
                <a:ext uri="{FF2B5EF4-FFF2-40B4-BE49-F238E27FC236}">
                  <a16:creationId xmlns:a16="http://schemas.microsoft.com/office/drawing/2014/main" id="{189BD34C-4D28-4EEE-A810-A351DA084D30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831;p66">
              <a:extLst>
                <a:ext uri="{FF2B5EF4-FFF2-40B4-BE49-F238E27FC236}">
                  <a16:creationId xmlns:a16="http://schemas.microsoft.com/office/drawing/2014/main" id="{916EB2F0-5C37-42E5-8C55-EC666CA4B51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832;p66">
              <a:extLst>
                <a:ext uri="{FF2B5EF4-FFF2-40B4-BE49-F238E27FC236}">
                  <a16:creationId xmlns:a16="http://schemas.microsoft.com/office/drawing/2014/main" id="{C32FEE49-1508-4C84-A956-D7186C320007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833;p66">
              <a:extLst>
                <a:ext uri="{FF2B5EF4-FFF2-40B4-BE49-F238E27FC236}">
                  <a16:creationId xmlns:a16="http://schemas.microsoft.com/office/drawing/2014/main" id="{93AF34D3-E11C-45EC-8783-1A0EE31878EC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834;p66">
              <a:extLst>
                <a:ext uri="{FF2B5EF4-FFF2-40B4-BE49-F238E27FC236}">
                  <a16:creationId xmlns:a16="http://schemas.microsoft.com/office/drawing/2014/main" id="{B5F860DC-F567-4D2E-B207-E929F924798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835;p66">
              <a:extLst>
                <a:ext uri="{FF2B5EF4-FFF2-40B4-BE49-F238E27FC236}">
                  <a16:creationId xmlns:a16="http://schemas.microsoft.com/office/drawing/2014/main" id="{F3CE34C5-366A-4C8C-BD17-2D76AADCB79A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836;p66">
              <a:extLst>
                <a:ext uri="{FF2B5EF4-FFF2-40B4-BE49-F238E27FC236}">
                  <a16:creationId xmlns:a16="http://schemas.microsoft.com/office/drawing/2014/main" id="{D43556CD-D652-4D89-9497-F2EE49CC1369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837;p66">
              <a:extLst>
                <a:ext uri="{FF2B5EF4-FFF2-40B4-BE49-F238E27FC236}">
                  <a16:creationId xmlns:a16="http://schemas.microsoft.com/office/drawing/2014/main" id="{DFCD0293-FDC1-4FE5-B878-FD219B8193AA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38;p66">
              <a:extLst>
                <a:ext uri="{FF2B5EF4-FFF2-40B4-BE49-F238E27FC236}">
                  <a16:creationId xmlns:a16="http://schemas.microsoft.com/office/drawing/2014/main" id="{6BC6BACA-1477-4147-8DE9-F894B7A6519A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39;p66">
              <a:extLst>
                <a:ext uri="{FF2B5EF4-FFF2-40B4-BE49-F238E27FC236}">
                  <a16:creationId xmlns:a16="http://schemas.microsoft.com/office/drawing/2014/main" id="{99AFA922-3103-4BF2-A671-7CDB54512EBC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40;p66">
              <a:extLst>
                <a:ext uri="{FF2B5EF4-FFF2-40B4-BE49-F238E27FC236}">
                  <a16:creationId xmlns:a16="http://schemas.microsoft.com/office/drawing/2014/main" id="{E7332B4A-01A0-4811-8633-A15689A258E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841;p66">
              <a:extLst>
                <a:ext uri="{FF2B5EF4-FFF2-40B4-BE49-F238E27FC236}">
                  <a16:creationId xmlns:a16="http://schemas.microsoft.com/office/drawing/2014/main" id="{7F34C6F9-E141-45C7-AFF2-8F5D3FDF8663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842;p66">
              <a:extLst>
                <a:ext uri="{FF2B5EF4-FFF2-40B4-BE49-F238E27FC236}">
                  <a16:creationId xmlns:a16="http://schemas.microsoft.com/office/drawing/2014/main" id="{89C3541E-FCD2-4295-B4E2-9CF4FD8E4414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843;p66">
              <a:extLst>
                <a:ext uri="{FF2B5EF4-FFF2-40B4-BE49-F238E27FC236}">
                  <a16:creationId xmlns:a16="http://schemas.microsoft.com/office/drawing/2014/main" id="{29F8F584-C577-4D13-B277-CE4E63BADA2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844;p66">
              <a:extLst>
                <a:ext uri="{FF2B5EF4-FFF2-40B4-BE49-F238E27FC236}">
                  <a16:creationId xmlns:a16="http://schemas.microsoft.com/office/drawing/2014/main" id="{908D52F9-7D6E-42AE-A147-7E478C2428BA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845;p66">
              <a:extLst>
                <a:ext uri="{FF2B5EF4-FFF2-40B4-BE49-F238E27FC236}">
                  <a16:creationId xmlns:a16="http://schemas.microsoft.com/office/drawing/2014/main" id="{08AC715D-C518-4C9B-94B9-2AF9B68CD399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846;p66">
              <a:extLst>
                <a:ext uri="{FF2B5EF4-FFF2-40B4-BE49-F238E27FC236}">
                  <a16:creationId xmlns:a16="http://schemas.microsoft.com/office/drawing/2014/main" id="{0565FCB0-6188-4FD3-81EC-58D67B75DF8E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847;p66">
              <a:extLst>
                <a:ext uri="{FF2B5EF4-FFF2-40B4-BE49-F238E27FC236}">
                  <a16:creationId xmlns:a16="http://schemas.microsoft.com/office/drawing/2014/main" id="{4560A7C0-76F3-4E99-808E-8FD834DE27BC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848;p66">
              <a:extLst>
                <a:ext uri="{FF2B5EF4-FFF2-40B4-BE49-F238E27FC236}">
                  <a16:creationId xmlns:a16="http://schemas.microsoft.com/office/drawing/2014/main" id="{E09E7DA1-26E2-4809-9579-DCF619ABB7E7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849;p66">
              <a:extLst>
                <a:ext uri="{FF2B5EF4-FFF2-40B4-BE49-F238E27FC236}">
                  <a16:creationId xmlns:a16="http://schemas.microsoft.com/office/drawing/2014/main" id="{08A58D87-4452-4234-B0BC-AAF59132113A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850;p66">
              <a:extLst>
                <a:ext uri="{FF2B5EF4-FFF2-40B4-BE49-F238E27FC236}">
                  <a16:creationId xmlns:a16="http://schemas.microsoft.com/office/drawing/2014/main" id="{17126AEC-BA6E-408B-95B5-BFE2DC8756F0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851;p66">
              <a:extLst>
                <a:ext uri="{FF2B5EF4-FFF2-40B4-BE49-F238E27FC236}">
                  <a16:creationId xmlns:a16="http://schemas.microsoft.com/office/drawing/2014/main" id="{C858207A-6905-49C4-9295-25FD0B9C28B2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852;p66">
              <a:extLst>
                <a:ext uri="{FF2B5EF4-FFF2-40B4-BE49-F238E27FC236}">
                  <a16:creationId xmlns:a16="http://schemas.microsoft.com/office/drawing/2014/main" id="{FEBE2E37-13D3-4E8C-9236-FA8F5EC36C0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853;p66">
              <a:extLst>
                <a:ext uri="{FF2B5EF4-FFF2-40B4-BE49-F238E27FC236}">
                  <a16:creationId xmlns:a16="http://schemas.microsoft.com/office/drawing/2014/main" id="{93179154-3810-4856-8741-CE868F27B22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854;p66">
              <a:extLst>
                <a:ext uri="{FF2B5EF4-FFF2-40B4-BE49-F238E27FC236}">
                  <a16:creationId xmlns:a16="http://schemas.microsoft.com/office/drawing/2014/main" id="{25C2D520-CEA6-4F57-B348-8514ECC79D54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855;p66">
              <a:extLst>
                <a:ext uri="{FF2B5EF4-FFF2-40B4-BE49-F238E27FC236}">
                  <a16:creationId xmlns:a16="http://schemas.microsoft.com/office/drawing/2014/main" id="{5440BE9C-EC47-475F-A6AF-2B75A496248B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856;p66">
              <a:extLst>
                <a:ext uri="{FF2B5EF4-FFF2-40B4-BE49-F238E27FC236}">
                  <a16:creationId xmlns:a16="http://schemas.microsoft.com/office/drawing/2014/main" id="{14E97998-CB2D-4BA9-85F8-7A54454BB5C0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1474;p48">
            <a:extLst>
              <a:ext uri="{FF2B5EF4-FFF2-40B4-BE49-F238E27FC236}">
                <a16:creationId xmlns:a16="http://schemas.microsoft.com/office/drawing/2014/main" id="{A26B6177-FC08-43C6-B3E0-FB400D1026C5}"/>
              </a:ext>
            </a:extLst>
          </p:cNvPr>
          <p:cNvGrpSpPr/>
          <p:nvPr/>
        </p:nvGrpSpPr>
        <p:grpSpPr>
          <a:xfrm>
            <a:off x="-3366954" y="2718272"/>
            <a:ext cx="2353742" cy="1806866"/>
            <a:chOff x="4161595" y="1612682"/>
            <a:chExt cx="3892507" cy="2988110"/>
          </a:xfrm>
        </p:grpSpPr>
        <p:sp>
          <p:nvSpPr>
            <p:cNvPr id="292" name="Google Shape;1475;p48">
              <a:extLst>
                <a:ext uri="{FF2B5EF4-FFF2-40B4-BE49-F238E27FC236}">
                  <a16:creationId xmlns:a16="http://schemas.microsoft.com/office/drawing/2014/main" id="{B0062041-6AA2-4761-A9E6-A32490D7365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476;p48">
              <a:extLst>
                <a:ext uri="{FF2B5EF4-FFF2-40B4-BE49-F238E27FC236}">
                  <a16:creationId xmlns:a16="http://schemas.microsoft.com/office/drawing/2014/main" id="{E19DEDE0-4EEA-4358-8336-6EE90C2585E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477;p48">
              <a:extLst>
                <a:ext uri="{FF2B5EF4-FFF2-40B4-BE49-F238E27FC236}">
                  <a16:creationId xmlns:a16="http://schemas.microsoft.com/office/drawing/2014/main" id="{2EAD0003-37D9-4A2A-91CF-767B085DB3C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478;p48">
              <a:extLst>
                <a:ext uri="{FF2B5EF4-FFF2-40B4-BE49-F238E27FC236}">
                  <a16:creationId xmlns:a16="http://schemas.microsoft.com/office/drawing/2014/main" id="{60A6281D-88FA-43D0-BFEF-EEBEE7187200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479;p48">
              <a:extLst>
                <a:ext uri="{FF2B5EF4-FFF2-40B4-BE49-F238E27FC236}">
                  <a16:creationId xmlns:a16="http://schemas.microsoft.com/office/drawing/2014/main" id="{258A5B35-C5E7-490B-97DC-33E4D48D46D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480;p48">
              <a:extLst>
                <a:ext uri="{FF2B5EF4-FFF2-40B4-BE49-F238E27FC236}">
                  <a16:creationId xmlns:a16="http://schemas.microsoft.com/office/drawing/2014/main" id="{924A2537-6319-4AE2-95E2-7F157D6DBA99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481;p48">
              <a:extLst>
                <a:ext uri="{FF2B5EF4-FFF2-40B4-BE49-F238E27FC236}">
                  <a16:creationId xmlns:a16="http://schemas.microsoft.com/office/drawing/2014/main" id="{5015B1D3-27EA-4290-B3EB-139B034FEAAD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482;p48">
              <a:extLst>
                <a:ext uri="{FF2B5EF4-FFF2-40B4-BE49-F238E27FC236}">
                  <a16:creationId xmlns:a16="http://schemas.microsoft.com/office/drawing/2014/main" id="{668EE487-98C8-4302-A7AE-16C049681121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483;p48">
              <a:extLst>
                <a:ext uri="{FF2B5EF4-FFF2-40B4-BE49-F238E27FC236}">
                  <a16:creationId xmlns:a16="http://schemas.microsoft.com/office/drawing/2014/main" id="{E4E6623F-3910-440C-9607-12CE9BD4C8FB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484;p48">
              <a:extLst>
                <a:ext uri="{FF2B5EF4-FFF2-40B4-BE49-F238E27FC236}">
                  <a16:creationId xmlns:a16="http://schemas.microsoft.com/office/drawing/2014/main" id="{A6787937-EA66-4F1F-A6FB-8D0C1E883412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485;p48">
              <a:extLst>
                <a:ext uri="{FF2B5EF4-FFF2-40B4-BE49-F238E27FC236}">
                  <a16:creationId xmlns:a16="http://schemas.microsoft.com/office/drawing/2014/main" id="{3712527F-73FD-494D-8A5F-A4D89919E719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486;p48">
              <a:extLst>
                <a:ext uri="{FF2B5EF4-FFF2-40B4-BE49-F238E27FC236}">
                  <a16:creationId xmlns:a16="http://schemas.microsoft.com/office/drawing/2014/main" id="{2AF943F6-39E2-488D-9229-561CE9EDF5A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487;p48">
              <a:extLst>
                <a:ext uri="{FF2B5EF4-FFF2-40B4-BE49-F238E27FC236}">
                  <a16:creationId xmlns:a16="http://schemas.microsoft.com/office/drawing/2014/main" id="{1F7EA3C3-DADC-4F63-9C20-AB84A4FECDBF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488;p48">
              <a:extLst>
                <a:ext uri="{FF2B5EF4-FFF2-40B4-BE49-F238E27FC236}">
                  <a16:creationId xmlns:a16="http://schemas.microsoft.com/office/drawing/2014/main" id="{FF8D0FD2-1F92-4D45-914D-DE65EB5BF9B4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489;p48">
              <a:extLst>
                <a:ext uri="{FF2B5EF4-FFF2-40B4-BE49-F238E27FC236}">
                  <a16:creationId xmlns:a16="http://schemas.microsoft.com/office/drawing/2014/main" id="{96EE09BA-772B-4E0A-8EA3-E2C461E24DE7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490;p48">
              <a:extLst>
                <a:ext uri="{FF2B5EF4-FFF2-40B4-BE49-F238E27FC236}">
                  <a16:creationId xmlns:a16="http://schemas.microsoft.com/office/drawing/2014/main" id="{4DAF8181-5B4A-40D6-9773-ABFFA5F275E4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491;p48">
              <a:extLst>
                <a:ext uri="{FF2B5EF4-FFF2-40B4-BE49-F238E27FC236}">
                  <a16:creationId xmlns:a16="http://schemas.microsoft.com/office/drawing/2014/main" id="{F2426B5D-DEAF-4B1F-B735-A7E0E3AF8B8C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492;p48">
              <a:extLst>
                <a:ext uri="{FF2B5EF4-FFF2-40B4-BE49-F238E27FC236}">
                  <a16:creationId xmlns:a16="http://schemas.microsoft.com/office/drawing/2014/main" id="{20A14FE7-C145-4659-B918-FC89E039BFCF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493;p48">
              <a:extLst>
                <a:ext uri="{FF2B5EF4-FFF2-40B4-BE49-F238E27FC236}">
                  <a16:creationId xmlns:a16="http://schemas.microsoft.com/office/drawing/2014/main" id="{916794A0-21C8-44DB-978D-C5A641BC2D1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494;p48">
              <a:extLst>
                <a:ext uri="{FF2B5EF4-FFF2-40B4-BE49-F238E27FC236}">
                  <a16:creationId xmlns:a16="http://schemas.microsoft.com/office/drawing/2014/main" id="{13F1815A-04DF-4FA2-B06F-86A025F1980E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495;p48">
              <a:extLst>
                <a:ext uri="{FF2B5EF4-FFF2-40B4-BE49-F238E27FC236}">
                  <a16:creationId xmlns:a16="http://schemas.microsoft.com/office/drawing/2014/main" id="{A77EBF38-0B13-4A28-A8C8-6E7933535D8E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496;p48">
              <a:extLst>
                <a:ext uri="{FF2B5EF4-FFF2-40B4-BE49-F238E27FC236}">
                  <a16:creationId xmlns:a16="http://schemas.microsoft.com/office/drawing/2014/main" id="{F8F48798-89B3-492B-9338-E1209F06FE4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497;p48">
              <a:extLst>
                <a:ext uri="{FF2B5EF4-FFF2-40B4-BE49-F238E27FC236}">
                  <a16:creationId xmlns:a16="http://schemas.microsoft.com/office/drawing/2014/main" id="{1B4D4A5F-3799-4F9E-8CE3-C57257BA94DA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498;p48">
              <a:extLst>
                <a:ext uri="{FF2B5EF4-FFF2-40B4-BE49-F238E27FC236}">
                  <a16:creationId xmlns:a16="http://schemas.microsoft.com/office/drawing/2014/main" id="{66D794AF-94C4-4312-ABB6-5D1FA7F4B7CA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499;p48">
              <a:extLst>
                <a:ext uri="{FF2B5EF4-FFF2-40B4-BE49-F238E27FC236}">
                  <a16:creationId xmlns:a16="http://schemas.microsoft.com/office/drawing/2014/main" id="{7B73FB3D-4E14-420C-B897-1A90BEF212F7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500;p48">
              <a:extLst>
                <a:ext uri="{FF2B5EF4-FFF2-40B4-BE49-F238E27FC236}">
                  <a16:creationId xmlns:a16="http://schemas.microsoft.com/office/drawing/2014/main" id="{E5028691-6B58-401F-9750-376ED91CD03B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501;p48">
              <a:extLst>
                <a:ext uri="{FF2B5EF4-FFF2-40B4-BE49-F238E27FC236}">
                  <a16:creationId xmlns:a16="http://schemas.microsoft.com/office/drawing/2014/main" id="{A0ECF6B1-D5B9-419B-BE57-33718FC5CD88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502;p48">
              <a:extLst>
                <a:ext uri="{FF2B5EF4-FFF2-40B4-BE49-F238E27FC236}">
                  <a16:creationId xmlns:a16="http://schemas.microsoft.com/office/drawing/2014/main" id="{016B1E4A-6238-49CF-B1BD-915B2C2DCA8F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503;p48">
              <a:extLst>
                <a:ext uri="{FF2B5EF4-FFF2-40B4-BE49-F238E27FC236}">
                  <a16:creationId xmlns:a16="http://schemas.microsoft.com/office/drawing/2014/main" id="{569D2075-538B-4FBA-8355-423E9EAF071A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504;p48">
              <a:extLst>
                <a:ext uri="{FF2B5EF4-FFF2-40B4-BE49-F238E27FC236}">
                  <a16:creationId xmlns:a16="http://schemas.microsoft.com/office/drawing/2014/main" id="{3B37A4B5-9B99-4DA4-802E-7560DA83034F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505;p48">
              <a:extLst>
                <a:ext uri="{FF2B5EF4-FFF2-40B4-BE49-F238E27FC236}">
                  <a16:creationId xmlns:a16="http://schemas.microsoft.com/office/drawing/2014/main" id="{0333AB1B-5535-499F-9F18-910199FBA941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506;p48">
              <a:extLst>
                <a:ext uri="{FF2B5EF4-FFF2-40B4-BE49-F238E27FC236}">
                  <a16:creationId xmlns:a16="http://schemas.microsoft.com/office/drawing/2014/main" id="{DDB9983A-53B0-4365-AEF5-5A71C1D800C6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507;p48">
              <a:extLst>
                <a:ext uri="{FF2B5EF4-FFF2-40B4-BE49-F238E27FC236}">
                  <a16:creationId xmlns:a16="http://schemas.microsoft.com/office/drawing/2014/main" id="{9631050B-B0D0-45B4-9768-57177A398D9D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508;p48">
              <a:extLst>
                <a:ext uri="{FF2B5EF4-FFF2-40B4-BE49-F238E27FC236}">
                  <a16:creationId xmlns:a16="http://schemas.microsoft.com/office/drawing/2014/main" id="{B1474284-7714-4306-9A9C-8C3FABC04CDD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509;p48">
              <a:extLst>
                <a:ext uri="{FF2B5EF4-FFF2-40B4-BE49-F238E27FC236}">
                  <a16:creationId xmlns:a16="http://schemas.microsoft.com/office/drawing/2014/main" id="{2F5C5A29-2693-43CD-AF73-29ADC8B11902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510;p48">
              <a:extLst>
                <a:ext uri="{FF2B5EF4-FFF2-40B4-BE49-F238E27FC236}">
                  <a16:creationId xmlns:a16="http://schemas.microsoft.com/office/drawing/2014/main" id="{6BA5AB11-9E05-4EC1-B35A-28F814B3EC0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511;p48">
              <a:extLst>
                <a:ext uri="{FF2B5EF4-FFF2-40B4-BE49-F238E27FC236}">
                  <a16:creationId xmlns:a16="http://schemas.microsoft.com/office/drawing/2014/main" id="{026ADDA2-79AD-4E81-B7F3-152C7E1338A7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512;p48">
              <a:extLst>
                <a:ext uri="{FF2B5EF4-FFF2-40B4-BE49-F238E27FC236}">
                  <a16:creationId xmlns:a16="http://schemas.microsoft.com/office/drawing/2014/main" id="{E76A62E4-6D0D-48BD-850A-22283681CE8C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513;p48">
              <a:extLst>
                <a:ext uri="{FF2B5EF4-FFF2-40B4-BE49-F238E27FC236}">
                  <a16:creationId xmlns:a16="http://schemas.microsoft.com/office/drawing/2014/main" id="{4D7F272B-9709-4075-81EB-59FFBACF8EB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514;p48">
              <a:extLst>
                <a:ext uri="{FF2B5EF4-FFF2-40B4-BE49-F238E27FC236}">
                  <a16:creationId xmlns:a16="http://schemas.microsoft.com/office/drawing/2014/main" id="{DFCAE92A-EF2E-40E7-AD1D-FE01EFEA11C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515;p48">
              <a:extLst>
                <a:ext uri="{FF2B5EF4-FFF2-40B4-BE49-F238E27FC236}">
                  <a16:creationId xmlns:a16="http://schemas.microsoft.com/office/drawing/2014/main" id="{FAD3C367-5602-4DBE-9651-384076CDD86B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516;p48">
              <a:extLst>
                <a:ext uri="{FF2B5EF4-FFF2-40B4-BE49-F238E27FC236}">
                  <a16:creationId xmlns:a16="http://schemas.microsoft.com/office/drawing/2014/main" id="{972870C4-2E3E-435B-B2F6-BF516BBB8E67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517;p48">
              <a:extLst>
                <a:ext uri="{FF2B5EF4-FFF2-40B4-BE49-F238E27FC236}">
                  <a16:creationId xmlns:a16="http://schemas.microsoft.com/office/drawing/2014/main" id="{5A22D802-B789-480E-9D12-52C88864B85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518;p48">
              <a:extLst>
                <a:ext uri="{FF2B5EF4-FFF2-40B4-BE49-F238E27FC236}">
                  <a16:creationId xmlns:a16="http://schemas.microsoft.com/office/drawing/2014/main" id="{99D98D79-FAE3-4D60-89BE-D37F71D0B750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519;p48">
              <a:extLst>
                <a:ext uri="{FF2B5EF4-FFF2-40B4-BE49-F238E27FC236}">
                  <a16:creationId xmlns:a16="http://schemas.microsoft.com/office/drawing/2014/main" id="{225AFC5E-412C-4983-BA95-04E0304E807E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520;p48">
              <a:extLst>
                <a:ext uri="{FF2B5EF4-FFF2-40B4-BE49-F238E27FC236}">
                  <a16:creationId xmlns:a16="http://schemas.microsoft.com/office/drawing/2014/main" id="{F5E71705-3588-4748-B796-42836478B14B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521;p48">
              <a:extLst>
                <a:ext uri="{FF2B5EF4-FFF2-40B4-BE49-F238E27FC236}">
                  <a16:creationId xmlns:a16="http://schemas.microsoft.com/office/drawing/2014/main" id="{E2F598DD-5807-4136-A151-524B2268D718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522;p48">
              <a:extLst>
                <a:ext uri="{FF2B5EF4-FFF2-40B4-BE49-F238E27FC236}">
                  <a16:creationId xmlns:a16="http://schemas.microsoft.com/office/drawing/2014/main" id="{5F0BDE3C-D019-4224-B195-FF27B2E011C5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523;p48">
              <a:extLst>
                <a:ext uri="{FF2B5EF4-FFF2-40B4-BE49-F238E27FC236}">
                  <a16:creationId xmlns:a16="http://schemas.microsoft.com/office/drawing/2014/main" id="{3D86CEE2-9A6C-40C4-B570-A5643687BE8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524;p48">
              <a:extLst>
                <a:ext uri="{FF2B5EF4-FFF2-40B4-BE49-F238E27FC236}">
                  <a16:creationId xmlns:a16="http://schemas.microsoft.com/office/drawing/2014/main" id="{450BEC54-A897-425F-9988-782D86B99384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525;p48">
              <a:extLst>
                <a:ext uri="{FF2B5EF4-FFF2-40B4-BE49-F238E27FC236}">
                  <a16:creationId xmlns:a16="http://schemas.microsoft.com/office/drawing/2014/main" id="{ABC1F917-A6E1-4005-BA9B-65116C1C9479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526;p48">
              <a:extLst>
                <a:ext uri="{FF2B5EF4-FFF2-40B4-BE49-F238E27FC236}">
                  <a16:creationId xmlns:a16="http://schemas.microsoft.com/office/drawing/2014/main" id="{DB2A1FA4-51E1-43C3-8EFB-73576FAC7855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527;p48">
              <a:extLst>
                <a:ext uri="{FF2B5EF4-FFF2-40B4-BE49-F238E27FC236}">
                  <a16:creationId xmlns:a16="http://schemas.microsoft.com/office/drawing/2014/main" id="{63742C31-2B78-4844-BF03-4E311E413807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528;p48">
              <a:extLst>
                <a:ext uri="{FF2B5EF4-FFF2-40B4-BE49-F238E27FC236}">
                  <a16:creationId xmlns:a16="http://schemas.microsoft.com/office/drawing/2014/main" id="{C87A484A-61A0-43D1-A147-E3CD72868E48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529;p48">
              <a:extLst>
                <a:ext uri="{FF2B5EF4-FFF2-40B4-BE49-F238E27FC236}">
                  <a16:creationId xmlns:a16="http://schemas.microsoft.com/office/drawing/2014/main" id="{BB675C18-316D-4613-9C11-5CA3B866025B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530;p48">
              <a:extLst>
                <a:ext uri="{FF2B5EF4-FFF2-40B4-BE49-F238E27FC236}">
                  <a16:creationId xmlns:a16="http://schemas.microsoft.com/office/drawing/2014/main" id="{7BF4E46C-54C3-46EF-941C-4B476B01274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31;p48">
              <a:extLst>
                <a:ext uri="{FF2B5EF4-FFF2-40B4-BE49-F238E27FC236}">
                  <a16:creationId xmlns:a16="http://schemas.microsoft.com/office/drawing/2014/main" id="{AE444723-4F87-46E0-ACAD-1A01327A7158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32;p48">
              <a:extLst>
                <a:ext uri="{FF2B5EF4-FFF2-40B4-BE49-F238E27FC236}">
                  <a16:creationId xmlns:a16="http://schemas.microsoft.com/office/drawing/2014/main" id="{A2638985-3E40-4EE0-AF48-C54847630BF9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533;p48">
              <a:extLst>
                <a:ext uri="{FF2B5EF4-FFF2-40B4-BE49-F238E27FC236}">
                  <a16:creationId xmlns:a16="http://schemas.microsoft.com/office/drawing/2014/main" id="{A8D67DE6-DC0B-4577-B9DE-896F4821FDC5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34;p48">
              <a:extLst>
                <a:ext uri="{FF2B5EF4-FFF2-40B4-BE49-F238E27FC236}">
                  <a16:creationId xmlns:a16="http://schemas.microsoft.com/office/drawing/2014/main" id="{8E05D12B-6EA9-45BA-8B9D-190FFA294458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35;p48">
              <a:extLst>
                <a:ext uri="{FF2B5EF4-FFF2-40B4-BE49-F238E27FC236}">
                  <a16:creationId xmlns:a16="http://schemas.microsoft.com/office/drawing/2014/main" id="{46504ACB-B99C-43B0-B8BF-3D2BBD86216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36;p48">
              <a:extLst>
                <a:ext uri="{FF2B5EF4-FFF2-40B4-BE49-F238E27FC236}">
                  <a16:creationId xmlns:a16="http://schemas.microsoft.com/office/drawing/2014/main" id="{AC4D485F-2F86-4520-8BE3-ECFF602D946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37;p48">
              <a:extLst>
                <a:ext uri="{FF2B5EF4-FFF2-40B4-BE49-F238E27FC236}">
                  <a16:creationId xmlns:a16="http://schemas.microsoft.com/office/drawing/2014/main" id="{0FB0EB32-EBB9-4902-AF98-295D8D6C3C1F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38;p48">
              <a:extLst>
                <a:ext uri="{FF2B5EF4-FFF2-40B4-BE49-F238E27FC236}">
                  <a16:creationId xmlns:a16="http://schemas.microsoft.com/office/drawing/2014/main" id="{9D0C9E8C-9018-43CC-A9D6-16172F4AC571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39;p48">
              <a:extLst>
                <a:ext uri="{FF2B5EF4-FFF2-40B4-BE49-F238E27FC236}">
                  <a16:creationId xmlns:a16="http://schemas.microsoft.com/office/drawing/2014/main" id="{C16E3B46-5C04-4001-8FB3-8066DE1C8EFF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40;p48">
              <a:extLst>
                <a:ext uri="{FF2B5EF4-FFF2-40B4-BE49-F238E27FC236}">
                  <a16:creationId xmlns:a16="http://schemas.microsoft.com/office/drawing/2014/main" id="{59333571-B668-4A09-A74D-9E1121E8EB61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41;p48">
              <a:extLst>
                <a:ext uri="{FF2B5EF4-FFF2-40B4-BE49-F238E27FC236}">
                  <a16:creationId xmlns:a16="http://schemas.microsoft.com/office/drawing/2014/main" id="{82D2D03F-49CB-4CCA-9555-1CD63AEE2DEC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42;p48">
              <a:extLst>
                <a:ext uri="{FF2B5EF4-FFF2-40B4-BE49-F238E27FC236}">
                  <a16:creationId xmlns:a16="http://schemas.microsoft.com/office/drawing/2014/main" id="{093AE296-BB93-41FD-9FD9-8ED71A895CC7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43;p48">
              <a:extLst>
                <a:ext uri="{FF2B5EF4-FFF2-40B4-BE49-F238E27FC236}">
                  <a16:creationId xmlns:a16="http://schemas.microsoft.com/office/drawing/2014/main" id="{0FCD92A4-6A01-4A5D-AE1A-4CCF586823DF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44;p48">
              <a:extLst>
                <a:ext uri="{FF2B5EF4-FFF2-40B4-BE49-F238E27FC236}">
                  <a16:creationId xmlns:a16="http://schemas.microsoft.com/office/drawing/2014/main" id="{4D5FE50E-2C9C-4A99-821A-9F6DBD8D710F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45;p48">
              <a:extLst>
                <a:ext uri="{FF2B5EF4-FFF2-40B4-BE49-F238E27FC236}">
                  <a16:creationId xmlns:a16="http://schemas.microsoft.com/office/drawing/2014/main" id="{29F3E4FB-470F-4914-991A-196909EB5E6D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46;p48">
              <a:extLst>
                <a:ext uri="{FF2B5EF4-FFF2-40B4-BE49-F238E27FC236}">
                  <a16:creationId xmlns:a16="http://schemas.microsoft.com/office/drawing/2014/main" id="{EF8B839B-D50B-434A-A0DC-CEC6945A788F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47;p48">
              <a:extLst>
                <a:ext uri="{FF2B5EF4-FFF2-40B4-BE49-F238E27FC236}">
                  <a16:creationId xmlns:a16="http://schemas.microsoft.com/office/drawing/2014/main" id="{F7194853-C02C-482F-9190-D4FB7D9E3BBD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48;p48">
              <a:extLst>
                <a:ext uri="{FF2B5EF4-FFF2-40B4-BE49-F238E27FC236}">
                  <a16:creationId xmlns:a16="http://schemas.microsoft.com/office/drawing/2014/main" id="{1DDA259B-6B34-4717-BAC7-2FA19625A6D9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49;p48">
              <a:extLst>
                <a:ext uri="{FF2B5EF4-FFF2-40B4-BE49-F238E27FC236}">
                  <a16:creationId xmlns:a16="http://schemas.microsoft.com/office/drawing/2014/main" id="{E031AC2B-B999-47EB-A542-379FCAF7440A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50;p48">
              <a:extLst>
                <a:ext uri="{FF2B5EF4-FFF2-40B4-BE49-F238E27FC236}">
                  <a16:creationId xmlns:a16="http://schemas.microsoft.com/office/drawing/2014/main" id="{7EE234BE-583A-4802-A535-7D6A334FDB2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51;p48">
              <a:extLst>
                <a:ext uri="{FF2B5EF4-FFF2-40B4-BE49-F238E27FC236}">
                  <a16:creationId xmlns:a16="http://schemas.microsoft.com/office/drawing/2014/main" id="{122C04E1-2712-4699-BF0A-DD4D8F28F361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52;p48">
              <a:extLst>
                <a:ext uri="{FF2B5EF4-FFF2-40B4-BE49-F238E27FC236}">
                  <a16:creationId xmlns:a16="http://schemas.microsoft.com/office/drawing/2014/main" id="{C7D952B7-F163-485B-8A8C-AF720AC0F42E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53;p48">
              <a:extLst>
                <a:ext uri="{FF2B5EF4-FFF2-40B4-BE49-F238E27FC236}">
                  <a16:creationId xmlns:a16="http://schemas.microsoft.com/office/drawing/2014/main" id="{A7086718-2327-4A5B-B214-201B27A42884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54;p48">
              <a:extLst>
                <a:ext uri="{FF2B5EF4-FFF2-40B4-BE49-F238E27FC236}">
                  <a16:creationId xmlns:a16="http://schemas.microsoft.com/office/drawing/2014/main" id="{7D430182-FCFC-4D1C-8E23-591C6D0E2FF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55;p48">
              <a:extLst>
                <a:ext uri="{FF2B5EF4-FFF2-40B4-BE49-F238E27FC236}">
                  <a16:creationId xmlns:a16="http://schemas.microsoft.com/office/drawing/2014/main" id="{B95E7BB3-0C47-4FB2-9E52-3A40BD416F45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56;p48">
              <a:extLst>
                <a:ext uri="{FF2B5EF4-FFF2-40B4-BE49-F238E27FC236}">
                  <a16:creationId xmlns:a16="http://schemas.microsoft.com/office/drawing/2014/main" id="{CEEB5534-1976-4C5D-AAC8-E1A891433751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57;p48">
              <a:extLst>
                <a:ext uri="{FF2B5EF4-FFF2-40B4-BE49-F238E27FC236}">
                  <a16:creationId xmlns:a16="http://schemas.microsoft.com/office/drawing/2014/main" id="{C183F17F-E81F-424F-A324-AE69065B1B0A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58;p48">
              <a:extLst>
                <a:ext uri="{FF2B5EF4-FFF2-40B4-BE49-F238E27FC236}">
                  <a16:creationId xmlns:a16="http://schemas.microsoft.com/office/drawing/2014/main" id="{6CB6F65D-1829-4080-8D03-C3E21794C38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59;p48">
              <a:extLst>
                <a:ext uri="{FF2B5EF4-FFF2-40B4-BE49-F238E27FC236}">
                  <a16:creationId xmlns:a16="http://schemas.microsoft.com/office/drawing/2014/main" id="{3E544149-C979-4F88-A83C-2A0B2511B84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60;p48">
              <a:extLst>
                <a:ext uri="{FF2B5EF4-FFF2-40B4-BE49-F238E27FC236}">
                  <a16:creationId xmlns:a16="http://schemas.microsoft.com/office/drawing/2014/main" id="{718434AF-D93D-4393-B047-B8FE77443844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61;p48">
              <a:extLst>
                <a:ext uri="{FF2B5EF4-FFF2-40B4-BE49-F238E27FC236}">
                  <a16:creationId xmlns:a16="http://schemas.microsoft.com/office/drawing/2014/main" id="{C46E904E-DCF9-4AF4-AA2C-EF3EF9EC26B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62;p48">
              <a:extLst>
                <a:ext uri="{FF2B5EF4-FFF2-40B4-BE49-F238E27FC236}">
                  <a16:creationId xmlns:a16="http://schemas.microsoft.com/office/drawing/2014/main" id="{319944B4-7CEB-40DF-B46D-4DA6E9693C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63;p48">
              <a:extLst>
                <a:ext uri="{FF2B5EF4-FFF2-40B4-BE49-F238E27FC236}">
                  <a16:creationId xmlns:a16="http://schemas.microsoft.com/office/drawing/2014/main" id="{D3F36A1B-667A-48C3-9F69-FC0BA14527B2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64;p48">
              <a:extLst>
                <a:ext uri="{FF2B5EF4-FFF2-40B4-BE49-F238E27FC236}">
                  <a16:creationId xmlns:a16="http://schemas.microsoft.com/office/drawing/2014/main" id="{0891572A-EEC7-4073-9DBB-2961ED57E357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565;p48">
              <a:extLst>
                <a:ext uri="{FF2B5EF4-FFF2-40B4-BE49-F238E27FC236}">
                  <a16:creationId xmlns:a16="http://schemas.microsoft.com/office/drawing/2014/main" id="{C95EAC21-B0AF-4CF2-95F3-048CD21A5B62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66;p48">
              <a:extLst>
                <a:ext uri="{FF2B5EF4-FFF2-40B4-BE49-F238E27FC236}">
                  <a16:creationId xmlns:a16="http://schemas.microsoft.com/office/drawing/2014/main" id="{19D65A56-3893-47B6-9F34-856FB739D04F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67;p48">
              <a:extLst>
                <a:ext uri="{FF2B5EF4-FFF2-40B4-BE49-F238E27FC236}">
                  <a16:creationId xmlns:a16="http://schemas.microsoft.com/office/drawing/2014/main" id="{24EA9E13-ECBC-4F91-9CA6-8D50D4F2E91F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68;p48">
              <a:extLst>
                <a:ext uri="{FF2B5EF4-FFF2-40B4-BE49-F238E27FC236}">
                  <a16:creationId xmlns:a16="http://schemas.microsoft.com/office/drawing/2014/main" id="{DD34249E-5A55-4F15-8CB3-BBE8846A6E8F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69;p48">
              <a:extLst>
                <a:ext uri="{FF2B5EF4-FFF2-40B4-BE49-F238E27FC236}">
                  <a16:creationId xmlns:a16="http://schemas.microsoft.com/office/drawing/2014/main" id="{91E8AE4B-5D9C-4F9E-8E44-62D90908BAB1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70;p48">
              <a:extLst>
                <a:ext uri="{FF2B5EF4-FFF2-40B4-BE49-F238E27FC236}">
                  <a16:creationId xmlns:a16="http://schemas.microsoft.com/office/drawing/2014/main" id="{0743E827-D8C4-4CF4-8A1C-5A6573FEB3D1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71;p48">
              <a:extLst>
                <a:ext uri="{FF2B5EF4-FFF2-40B4-BE49-F238E27FC236}">
                  <a16:creationId xmlns:a16="http://schemas.microsoft.com/office/drawing/2014/main" id="{92E840C6-7DB1-4ABA-8C34-817DC925E254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72;p48">
              <a:extLst>
                <a:ext uri="{FF2B5EF4-FFF2-40B4-BE49-F238E27FC236}">
                  <a16:creationId xmlns:a16="http://schemas.microsoft.com/office/drawing/2014/main" id="{DDC7EFE2-B38C-4F0B-A3F6-A82FACDB7CC2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73;p48">
              <a:extLst>
                <a:ext uri="{FF2B5EF4-FFF2-40B4-BE49-F238E27FC236}">
                  <a16:creationId xmlns:a16="http://schemas.microsoft.com/office/drawing/2014/main" id="{C0E9BFAA-5850-4520-A974-D3B7D87A2363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74;p48">
              <a:extLst>
                <a:ext uri="{FF2B5EF4-FFF2-40B4-BE49-F238E27FC236}">
                  <a16:creationId xmlns:a16="http://schemas.microsoft.com/office/drawing/2014/main" id="{E15F5889-A47F-47E4-87F8-D5C386D95C96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75;p48">
              <a:extLst>
                <a:ext uri="{FF2B5EF4-FFF2-40B4-BE49-F238E27FC236}">
                  <a16:creationId xmlns:a16="http://schemas.microsoft.com/office/drawing/2014/main" id="{B8EF1B35-7358-42E3-A3A2-F97A5411E3DD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76;p48">
              <a:extLst>
                <a:ext uri="{FF2B5EF4-FFF2-40B4-BE49-F238E27FC236}">
                  <a16:creationId xmlns:a16="http://schemas.microsoft.com/office/drawing/2014/main" id="{8A434240-450E-402A-AA0F-F14439DE9EC6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77;p48">
              <a:extLst>
                <a:ext uri="{FF2B5EF4-FFF2-40B4-BE49-F238E27FC236}">
                  <a16:creationId xmlns:a16="http://schemas.microsoft.com/office/drawing/2014/main" id="{D1C84544-3FED-4172-BABF-9DBDC77E943F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78;p48">
              <a:extLst>
                <a:ext uri="{FF2B5EF4-FFF2-40B4-BE49-F238E27FC236}">
                  <a16:creationId xmlns:a16="http://schemas.microsoft.com/office/drawing/2014/main" id="{0798A9E7-CEA8-4A0E-AD2E-A40333586D4B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79;p48">
              <a:extLst>
                <a:ext uri="{FF2B5EF4-FFF2-40B4-BE49-F238E27FC236}">
                  <a16:creationId xmlns:a16="http://schemas.microsoft.com/office/drawing/2014/main" id="{44ABEE11-2C5E-44CC-BE1B-FBC7C679ED87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80;p48">
              <a:extLst>
                <a:ext uri="{FF2B5EF4-FFF2-40B4-BE49-F238E27FC236}">
                  <a16:creationId xmlns:a16="http://schemas.microsoft.com/office/drawing/2014/main" id="{97E7CB60-C351-49EC-9899-AA765061038E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81;p48">
              <a:extLst>
                <a:ext uri="{FF2B5EF4-FFF2-40B4-BE49-F238E27FC236}">
                  <a16:creationId xmlns:a16="http://schemas.microsoft.com/office/drawing/2014/main" id="{9BA0D7F8-FCE1-41F0-97C8-4BD6D22ACDC4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82;p48">
              <a:extLst>
                <a:ext uri="{FF2B5EF4-FFF2-40B4-BE49-F238E27FC236}">
                  <a16:creationId xmlns:a16="http://schemas.microsoft.com/office/drawing/2014/main" id="{AF8D5DE3-9392-48FE-AD08-DE79FEA16BE9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83;p48">
              <a:extLst>
                <a:ext uri="{FF2B5EF4-FFF2-40B4-BE49-F238E27FC236}">
                  <a16:creationId xmlns:a16="http://schemas.microsoft.com/office/drawing/2014/main" id="{D22A8D85-F4CB-41ED-A3A4-711DBCD6E9FD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84;p48">
              <a:extLst>
                <a:ext uri="{FF2B5EF4-FFF2-40B4-BE49-F238E27FC236}">
                  <a16:creationId xmlns:a16="http://schemas.microsoft.com/office/drawing/2014/main" id="{4E016A04-B929-43CD-8D87-ED501B87E44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85;p48">
              <a:extLst>
                <a:ext uri="{FF2B5EF4-FFF2-40B4-BE49-F238E27FC236}">
                  <a16:creationId xmlns:a16="http://schemas.microsoft.com/office/drawing/2014/main" id="{51C926E0-3A8D-4610-9B54-1316B79BA563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86;p48">
              <a:extLst>
                <a:ext uri="{FF2B5EF4-FFF2-40B4-BE49-F238E27FC236}">
                  <a16:creationId xmlns:a16="http://schemas.microsoft.com/office/drawing/2014/main" id="{C81C1D4B-D0DA-464D-B24E-F5ACCB9B3B65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87;p48">
              <a:extLst>
                <a:ext uri="{FF2B5EF4-FFF2-40B4-BE49-F238E27FC236}">
                  <a16:creationId xmlns:a16="http://schemas.microsoft.com/office/drawing/2014/main" id="{B0445307-4475-420E-A9B3-75DF8758C7A2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88;p48">
              <a:extLst>
                <a:ext uri="{FF2B5EF4-FFF2-40B4-BE49-F238E27FC236}">
                  <a16:creationId xmlns:a16="http://schemas.microsoft.com/office/drawing/2014/main" id="{63B7BCCA-EE7F-4A15-AE90-916A9AC27D0D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89;p48">
              <a:extLst>
                <a:ext uri="{FF2B5EF4-FFF2-40B4-BE49-F238E27FC236}">
                  <a16:creationId xmlns:a16="http://schemas.microsoft.com/office/drawing/2014/main" id="{E76F2729-A008-4B3B-B12E-58EC416E54F6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90;p48">
              <a:extLst>
                <a:ext uri="{FF2B5EF4-FFF2-40B4-BE49-F238E27FC236}">
                  <a16:creationId xmlns:a16="http://schemas.microsoft.com/office/drawing/2014/main" id="{013710B9-F7B3-4F0B-B346-8B2F25D55D3E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91;p48">
              <a:extLst>
                <a:ext uri="{FF2B5EF4-FFF2-40B4-BE49-F238E27FC236}">
                  <a16:creationId xmlns:a16="http://schemas.microsoft.com/office/drawing/2014/main" id="{5415D146-0BB2-433E-B383-CCF14C222ACE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92;p48">
              <a:extLst>
                <a:ext uri="{FF2B5EF4-FFF2-40B4-BE49-F238E27FC236}">
                  <a16:creationId xmlns:a16="http://schemas.microsoft.com/office/drawing/2014/main" id="{18AAE18B-F480-4BC2-901F-A204BD91215F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93;p48">
              <a:extLst>
                <a:ext uri="{FF2B5EF4-FFF2-40B4-BE49-F238E27FC236}">
                  <a16:creationId xmlns:a16="http://schemas.microsoft.com/office/drawing/2014/main" id="{66542754-46E5-46CC-BAE4-A40A4D7E6393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94;p48">
              <a:extLst>
                <a:ext uri="{FF2B5EF4-FFF2-40B4-BE49-F238E27FC236}">
                  <a16:creationId xmlns:a16="http://schemas.microsoft.com/office/drawing/2014/main" id="{6F66F593-DE92-424B-8894-62F33E6A3FD0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595;p48">
              <a:extLst>
                <a:ext uri="{FF2B5EF4-FFF2-40B4-BE49-F238E27FC236}">
                  <a16:creationId xmlns:a16="http://schemas.microsoft.com/office/drawing/2014/main" id="{6B8FCFEE-6596-4609-B3A4-C07BB238B07C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596;p48">
              <a:extLst>
                <a:ext uri="{FF2B5EF4-FFF2-40B4-BE49-F238E27FC236}">
                  <a16:creationId xmlns:a16="http://schemas.microsoft.com/office/drawing/2014/main" id="{D18F2883-75EA-4A5F-AA1C-C4B625782CE3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97;p48">
              <a:extLst>
                <a:ext uri="{FF2B5EF4-FFF2-40B4-BE49-F238E27FC236}">
                  <a16:creationId xmlns:a16="http://schemas.microsoft.com/office/drawing/2014/main" id="{9A30E552-8F52-49DB-A562-D2A7FBEF372A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98;p48">
              <a:extLst>
                <a:ext uri="{FF2B5EF4-FFF2-40B4-BE49-F238E27FC236}">
                  <a16:creationId xmlns:a16="http://schemas.microsoft.com/office/drawing/2014/main" id="{1930889A-C2E9-483F-94D0-471F254F058F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99;p48">
              <a:extLst>
                <a:ext uri="{FF2B5EF4-FFF2-40B4-BE49-F238E27FC236}">
                  <a16:creationId xmlns:a16="http://schemas.microsoft.com/office/drawing/2014/main" id="{34933464-1C28-45DB-AA2B-C25C8B0C1E9B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600;p48">
              <a:extLst>
                <a:ext uri="{FF2B5EF4-FFF2-40B4-BE49-F238E27FC236}">
                  <a16:creationId xmlns:a16="http://schemas.microsoft.com/office/drawing/2014/main" id="{BB1C26F9-5203-495E-AEF0-1E4EEFA2F66B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601;p48">
              <a:extLst>
                <a:ext uri="{FF2B5EF4-FFF2-40B4-BE49-F238E27FC236}">
                  <a16:creationId xmlns:a16="http://schemas.microsoft.com/office/drawing/2014/main" id="{7CA45A9C-03C5-4BBC-ADDD-AAC1F67BE47B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602;p48">
              <a:extLst>
                <a:ext uri="{FF2B5EF4-FFF2-40B4-BE49-F238E27FC236}">
                  <a16:creationId xmlns:a16="http://schemas.microsoft.com/office/drawing/2014/main" id="{547374FE-EBAD-4A96-B581-882AF8D737A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603;p48">
              <a:extLst>
                <a:ext uri="{FF2B5EF4-FFF2-40B4-BE49-F238E27FC236}">
                  <a16:creationId xmlns:a16="http://schemas.microsoft.com/office/drawing/2014/main" id="{F84D3308-0B39-48D2-B539-2023AA809F04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604;p48">
              <a:extLst>
                <a:ext uri="{FF2B5EF4-FFF2-40B4-BE49-F238E27FC236}">
                  <a16:creationId xmlns:a16="http://schemas.microsoft.com/office/drawing/2014/main" id="{8AE30607-C7E7-4A60-A03D-9D4A1DB93152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605;p48">
              <a:extLst>
                <a:ext uri="{FF2B5EF4-FFF2-40B4-BE49-F238E27FC236}">
                  <a16:creationId xmlns:a16="http://schemas.microsoft.com/office/drawing/2014/main" id="{D4D69E9C-8C38-4E7B-A2DC-1D8C2A6B8214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606;p48">
              <a:extLst>
                <a:ext uri="{FF2B5EF4-FFF2-40B4-BE49-F238E27FC236}">
                  <a16:creationId xmlns:a16="http://schemas.microsoft.com/office/drawing/2014/main" id="{49BA72BD-70F9-4738-87E8-397773689456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607;p48">
              <a:extLst>
                <a:ext uri="{FF2B5EF4-FFF2-40B4-BE49-F238E27FC236}">
                  <a16:creationId xmlns:a16="http://schemas.microsoft.com/office/drawing/2014/main" id="{CB0229FE-594B-43E5-A1A6-D57636243423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608;p48">
              <a:extLst>
                <a:ext uri="{FF2B5EF4-FFF2-40B4-BE49-F238E27FC236}">
                  <a16:creationId xmlns:a16="http://schemas.microsoft.com/office/drawing/2014/main" id="{C065E259-9F90-4476-92A5-D23EF32EFE49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609;p48">
              <a:extLst>
                <a:ext uri="{FF2B5EF4-FFF2-40B4-BE49-F238E27FC236}">
                  <a16:creationId xmlns:a16="http://schemas.microsoft.com/office/drawing/2014/main" id="{60FAB10C-66BD-4DB7-86CB-89398DF44F1B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Title 1">
            <a:extLst>
              <a:ext uri="{FF2B5EF4-FFF2-40B4-BE49-F238E27FC236}">
                <a16:creationId xmlns:a16="http://schemas.microsoft.com/office/drawing/2014/main" id="{D972F25A-B2B8-445B-BB0C-A8F17A91C8C9}"/>
              </a:ext>
            </a:extLst>
          </p:cNvPr>
          <p:cNvSpPr txBox="1">
            <a:spLocks/>
          </p:cNvSpPr>
          <p:nvPr/>
        </p:nvSpPr>
        <p:spPr>
          <a:xfrm>
            <a:off x="-6762894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32" name="Google Shape;263;p19">
            <a:extLst>
              <a:ext uri="{FF2B5EF4-FFF2-40B4-BE49-F238E27FC236}">
                <a16:creationId xmlns:a16="http://schemas.microsoft.com/office/drawing/2014/main" id="{96EBCB37-2D2A-4A95-A84F-7ED9FDDE6B32}"/>
              </a:ext>
            </a:extLst>
          </p:cNvPr>
          <p:cNvSpPr/>
          <p:nvPr/>
        </p:nvSpPr>
        <p:spPr>
          <a:xfrm>
            <a:off x="-1720734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264;p19">
            <a:extLst>
              <a:ext uri="{FF2B5EF4-FFF2-40B4-BE49-F238E27FC236}">
                <a16:creationId xmlns:a16="http://schemas.microsoft.com/office/drawing/2014/main" id="{26C34CF3-86CC-44F3-9F42-DDD63D132FC6}"/>
              </a:ext>
            </a:extLst>
          </p:cNvPr>
          <p:cNvSpPr/>
          <p:nvPr/>
        </p:nvSpPr>
        <p:spPr>
          <a:xfrm>
            <a:off x="-1439234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265;p19">
            <a:extLst>
              <a:ext uri="{FF2B5EF4-FFF2-40B4-BE49-F238E27FC236}">
                <a16:creationId xmlns:a16="http://schemas.microsoft.com/office/drawing/2014/main" id="{984372D1-6EA6-42AB-BCB9-578FAB3834C7}"/>
              </a:ext>
            </a:extLst>
          </p:cNvPr>
          <p:cNvSpPr/>
          <p:nvPr/>
        </p:nvSpPr>
        <p:spPr>
          <a:xfrm rot="10800000">
            <a:off x="-7149584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266;p19">
            <a:extLst>
              <a:ext uri="{FF2B5EF4-FFF2-40B4-BE49-F238E27FC236}">
                <a16:creationId xmlns:a16="http://schemas.microsoft.com/office/drawing/2014/main" id="{7BCECD01-7450-4FF1-B3FA-DC0B14663C0C}"/>
              </a:ext>
            </a:extLst>
          </p:cNvPr>
          <p:cNvSpPr/>
          <p:nvPr/>
        </p:nvSpPr>
        <p:spPr>
          <a:xfrm rot="10800000">
            <a:off x="-7346471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267;p19">
            <a:extLst>
              <a:ext uri="{FF2B5EF4-FFF2-40B4-BE49-F238E27FC236}">
                <a16:creationId xmlns:a16="http://schemas.microsoft.com/office/drawing/2014/main" id="{EA0A4692-C0D7-4A75-8865-407FC2160740}"/>
              </a:ext>
            </a:extLst>
          </p:cNvPr>
          <p:cNvSpPr/>
          <p:nvPr/>
        </p:nvSpPr>
        <p:spPr>
          <a:xfrm rot="10800000">
            <a:off x="-7627971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268;p19">
            <a:extLst>
              <a:ext uri="{FF2B5EF4-FFF2-40B4-BE49-F238E27FC236}">
                <a16:creationId xmlns:a16="http://schemas.microsoft.com/office/drawing/2014/main" id="{756C178E-9153-4860-A1F7-1C4679014320}"/>
              </a:ext>
            </a:extLst>
          </p:cNvPr>
          <p:cNvSpPr/>
          <p:nvPr/>
        </p:nvSpPr>
        <p:spPr>
          <a:xfrm>
            <a:off x="-97005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269;p19">
            <a:extLst>
              <a:ext uri="{FF2B5EF4-FFF2-40B4-BE49-F238E27FC236}">
                <a16:creationId xmlns:a16="http://schemas.microsoft.com/office/drawing/2014/main" id="{6C4D9FAB-1144-4DAF-8D90-93C1EC7216FA}"/>
              </a:ext>
            </a:extLst>
          </p:cNvPr>
          <p:cNvSpPr/>
          <p:nvPr/>
        </p:nvSpPr>
        <p:spPr>
          <a:xfrm flipH="1">
            <a:off x="-1186451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270;p19">
            <a:extLst>
              <a:ext uri="{FF2B5EF4-FFF2-40B4-BE49-F238E27FC236}">
                <a16:creationId xmlns:a16="http://schemas.microsoft.com/office/drawing/2014/main" id="{92C96177-BA97-4691-BA15-C4E8682768D3}"/>
              </a:ext>
            </a:extLst>
          </p:cNvPr>
          <p:cNvSpPr/>
          <p:nvPr/>
        </p:nvSpPr>
        <p:spPr>
          <a:xfrm flipH="1">
            <a:off x="-1467951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Rectangle 439">
            <a:extLst>
              <a:ext uri="{FF2B5EF4-FFF2-40B4-BE49-F238E27FC236}">
                <a16:creationId xmlns:a16="http://schemas.microsoft.com/office/drawing/2014/main" id="{37B53A84-744B-4544-8C60-7D5496B99CAA}"/>
              </a:ext>
            </a:extLst>
          </p:cNvPr>
          <p:cNvSpPr/>
          <p:nvPr/>
        </p:nvSpPr>
        <p:spPr>
          <a:xfrm>
            <a:off x="15411403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Rectangle 440">
            <a:extLst>
              <a:ext uri="{FF2B5EF4-FFF2-40B4-BE49-F238E27FC236}">
                <a16:creationId xmlns:a16="http://schemas.microsoft.com/office/drawing/2014/main" id="{4E6559A2-5ADC-455C-8632-541FE26CF18B}"/>
              </a:ext>
            </a:extLst>
          </p:cNvPr>
          <p:cNvSpPr/>
          <p:nvPr/>
        </p:nvSpPr>
        <p:spPr>
          <a:xfrm>
            <a:off x="14116766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>
            <a:extLst>
              <a:ext uri="{FF2B5EF4-FFF2-40B4-BE49-F238E27FC236}">
                <a16:creationId xmlns:a16="http://schemas.microsoft.com/office/drawing/2014/main" id="{55E0FF60-89D6-4DBF-99BB-8FC34893C5D2}"/>
              </a:ext>
            </a:extLst>
          </p:cNvPr>
          <p:cNvSpPr/>
          <p:nvPr/>
        </p:nvSpPr>
        <p:spPr>
          <a:xfrm>
            <a:off x="13565620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3" name="Group 442">
            <a:extLst>
              <a:ext uri="{FF2B5EF4-FFF2-40B4-BE49-F238E27FC236}">
                <a16:creationId xmlns:a16="http://schemas.microsoft.com/office/drawing/2014/main" id="{40D6983C-EBB8-46EE-8F16-4E11619BD102}"/>
              </a:ext>
            </a:extLst>
          </p:cNvPr>
          <p:cNvGrpSpPr/>
          <p:nvPr/>
        </p:nvGrpSpPr>
        <p:grpSpPr>
          <a:xfrm>
            <a:off x="11025885" y="3378961"/>
            <a:ext cx="3566160" cy="694026"/>
            <a:chOff x="354130" y="3378961"/>
            <a:chExt cx="3566160" cy="694026"/>
          </a:xfrm>
        </p:grpSpPr>
        <p:sp>
          <p:nvSpPr>
            <p:cNvPr id="444" name="Rectangle 443">
              <a:extLst>
                <a:ext uri="{FF2B5EF4-FFF2-40B4-BE49-F238E27FC236}">
                  <a16:creationId xmlns:a16="http://schemas.microsoft.com/office/drawing/2014/main" id="{F399CBF7-7400-4F7A-BED8-8E399E0ACC04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Rectangle 444">
              <a:extLst>
                <a:ext uri="{FF2B5EF4-FFF2-40B4-BE49-F238E27FC236}">
                  <a16:creationId xmlns:a16="http://schemas.microsoft.com/office/drawing/2014/main" id="{BF8346EF-5262-4E56-A2E9-0C0828EC4A55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Rectangle 445">
              <a:extLst>
                <a:ext uri="{FF2B5EF4-FFF2-40B4-BE49-F238E27FC236}">
                  <a16:creationId xmlns:a16="http://schemas.microsoft.com/office/drawing/2014/main" id="{43EE7BE4-8E77-4E7B-A23F-5B833FA27AAB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771BB634-401F-4B0C-9762-80E383E923BE}"/>
              </a:ext>
            </a:extLst>
          </p:cNvPr>
          <p:cNvGrpSpPr/>
          <p:nvPr/>
        </p:nvGrpSpPr>
        <p:grpSpPr>
          <a:xfrm>
            <a:off x="12888961" y="2608815"/>
            <a:ext cx="396214" cy="770147"/>
            <a:chOff x="2217206" y="2608815"/>
            <a:chExt cx="396214" cy="770147"/>
          </a:xfrm>
        </p:grpSpPr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AC50898E-0731-4605-9A89-3873E72CEF4B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A698358D-C0EC-4353-80F0-38121A058DA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3E3818DD-8AB6-41CA-8DE6-2E4B99239ABA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1" name="Rectangle 450">
            <a:extLst>
              <a:ext uri="{FF2B5EF4-FFF2-40B4-BE49-F238E27FC236}">
                <a16:creationId xmlns:a16="http://schemas.microsoft.com/office/drawing/2014/main" id="{937B3E9C-DE6E-4819-9FB3-C632D2638AFA}"/>
              </a:ext>
            </a:extLst>
          </p:cNvPr>
          <p:cNvSpPr/>
          <p:nvPr/>
        </p:nvSpPr>
        <p:spPr>
          <a:xfrm>
            <a:off x="11531291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169AB04D-0FF0-438E-94DA-8F8F7FFBC2E8}"/>
              </a:ext>
            </a:extLst>
          </p:cNvPr>
          <p:cNvCxnSpPr>
            <a:cxnSpLocks/>
          </p:cNvCxnSpPr>
          <p:nvPr/>
        </p:nvCxnSpPr>
        <p:spPr>
          <a:xfrm>
            <a:off x="15243755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>
            <a:extLst>
              <a:ext uri="{FF2B5EF4-FFF2-40B4-BE49-F238E27FC236}">
                <a16:creationId xmlns:a16="http://schemas.microsoft.com/office/drawing/2014/main" id="{770951AE-7FF8-4959-8659-13848E4C3D5C}"/>
              </a:ext>
            </a:extLst>
          </p:cNvPr>
          <p:cNvSpPr txBox="1">
            <a:spLocks/>
          </p:cNvSpPr>
          <p:nvPr/>
        </p:nvSpPr>
        <p:spPr>
          <a:xfrm>
            <a:off x="11890955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454" name="Title 1">
            <a:extLst>
              <a:ext uri="{FF2B5EF4-FFF2-40B4-BE49-F238E27FC236}">
                <a16:creationId xmlns:a16="http://schemas.microsoft.com/office/drawing/2014/main" id="{19CADCF6-2C2D-4D97-8AEC-4ADE420A9288}"/>
              </a:ext>
            </a:extLst>
          </p:cNvPr>
          <p:cNvSpPr txBox="1">
            <a:spLocks/>
          </p:cNvSpPr>
          <p:nvPr/>
        </p:nvSpPr>
        <p:spPr>
          <a:xfrm>
            <a:off x="16462955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EDA8ABDB-2EA7-4AAC-9E21-559462DFED7B}"/>
              </a:ext>
            </a:extLst>
          </p:cNvPr>
          <p:cNvSpPr/>
          <p:nvPr/>
        </p:nvSpPr>
        <p:spPr>
          <a:xfrm>
            <a:off x="14054334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Rectangle 455">
            <a:extLst>
              <a:ext uri="{FF2B5EF4-FFF2-40B4-BE49-F238E27FC236}">
                <a16:creationId xmlns:a16="http://schemas.microsoft.com/office/drawing/2014/main" id="{1A1191C5-F393-4550-A9ED-D1EA1D4FF379}"/>
              </a:ext>
            </a:extLst>
          </p:cNvPr>
          <p:cNvSpPr/>
          <p:nvPr/>
        </p:nvSpPr>
        <p:spPr>
          <a:xfrm>
            <a:off x="11334491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Title 1">
            <a:extLst>
              <a:ext uri="{FF2B5EF4-FFF2-40B4-BE49-F238E27FC236}">
                <a16:creationId xmlns:a16="http://schemas.microsoft.com/office/drawing/2014/main" id="{8E7A4F1F-5306-410D-AA72-4430A8E3687C}"/>
              </a:ext>
            </a:extLst>
          </p:cNvPr>
          <p:cNvSpPr txBox="1">
            <a:spLocks/>
          </p:cNvSpPr>
          <p:nvPr/>
        </p:nvSpPr>
        <p:spPr>
          <a:xfrm>
            <a:off x="18374266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458" name="Group 457">
            <a:extLst>
              <a:ext uri="{FF2B5EF4-FFF2-40B4-BE49-F238E27FC236}">
                <a16:creationId xmlns:a16="http://schemas.microsoft.com/office/drawing/2014/main" id="{87F9CD65-BD04-4BEF-9D41-598622606B64}"/>
              </a:ext>
            </a:extLst>
          </p:cNvPr>
          <p:cNvGrpSpPr/>
          <p:nvPr/>
        </p:nvGrpSpPr>
        <p:grpSpPr>
          <a:xfrm>
            <a:off x="18313681" y="2850034"/>
            <a:ext cx="121170" cy="1046326"/>
            <a:chOff x="7516235" y="2850034"/>
            <a:chExt cx="121170" cy="1046326"/>
          </a:xfrm>
        </p:grpSpPr>
        <p:cxnSp>
          <p:nvCxnSpPr>
            <p:cNvPr id="459" name="Straight Connector 458">
              <a:extLst>
                <a:ext uri="{FF2B5EF4-FFF2-40B4-BE49-F238E27FC236}">
                  <a16:creationId xmlns:a16="http://schemas.microsoft.com/office/drawing/2014/main" id="{B97587C6-F8BB-4157-B54D-42175B748C38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Straight Connector 459">
              <a:extLst>
                <a:ext uri="{FF2B5EF4-FFF2-40B4-BE49-F238E27FC236}">
                  <a16:creationId xmlns:a16="http://schemas.microsoft.com/office/drawing/2014/main" id="{8DBA5BBD-8C68-473B-B8E7-981EAEE9E2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Straight Connector 460">
              <a:extLst>
                <a:ext uri="{FF2B5EF4-FFF2-40B4-BE49-F238E27FC236}">
                  <a16:creationId xmlns:a16="http://schemas.microsoft.com/office/drawing/2014/main" id="{9858740D-DA32-46CD-B324-F68BD00A92B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2" name="Group 461">
            <a:extLst>
              <a:ext uri="{FF2B5EF4-FFF2-40B4-BE49-F238E27FC236}">
                <a16:creationId xmlns:a16="http://schemas.microsoft.com/office/drawing/2014/main" id="{59D9CFF4-9B7A-4B7C-BB71-9090220DE395}"/>
              </a:ext>
            </a:extLst>
          </p:cNvPr>
          <p:cNvGrpSpPr/>
          <p:nvPr/>
        </p:nvGrpSpPr>
        <p:grpSpPr>
          <a:xfrm rot="16200000">
            <a:off x="17464699" y="3686202"/>
            <a:ext cx="121170" cy="1046326"/>
            <a:chOff x="7516235" y="2850034"/>
            <a:chExt cx="121170" cy="1046326"/>
          </a:xfrm>
        </p:grpSpPr>
        <p:cxnSp>
          <p:nvCxnSpPr>
            <p:cNvPr id="463" name="Straight Connector 462">
              <a:extLst>
                <a:ext uri="{FF2B5EF4-FFF2-40B4-BE49-F238E27FC236}">
                  <a16:creationId xmlns:a16="http://schemas.microsoft.com/office/drawing/2014/main" id="{03E1CAC4-3DFC-4597-B89B-D7B34B395389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>
              <a:extLst>
                <a:ext uri="{FF2B5EF4-FFF2-40B4-BE49-F238E27FC236}">
                  <a16:creationId xmlns:a16="http://schemas.microsoft.com/office/drawing/2014/main" id="{CB8F8A69-431A-4C53-8390-6B3AE559891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Straight Connector 464">
              <a:extLst>
                <a:ext uri="{FF2B5EF4-FFF2-40B4-BE49-F238E27FC236}">
                  <a16:creationId xmlns:a16="http://schemas.microsoft.com/office/drawing/2014/main" id="{02D25965-8D48-4EA6-96A5-C310FB3615D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6" name="Title 1">
            <a:extLst>
              <a:ext uri="{FF2B5EF4-FFF2-40B4-BE49-F238E27FC236}">
                <a16:creationId xmlns:a16="http://schemas.microsoft.com/office/drawing/2014/main" id="{7178F4A6-A3E6-4489-8F1B-87AB6DC14D09}"/>
              </a:ext>
            </a:extLst>
          </p:cNvPr>
          <p:cNvSpPr txBox="1">
            <a:spLocks/>
          </p:cNvSpPr>
          <p:nvPr/>
        </p:nvSpPr>
        <p:spPr>
          <a:xfrm>
            <a:off x="17295818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467" name="Title 1">
            <a:extLst>
              <a:ext uri="{FF2B5EF4-FFF2-40B4-BE49-F238E27FC236}">
                <a16:creationId xmlns:a16="http://schemas.microsoft.com/office/drawing/2014/main" id="{19E6AB18-CF5F-41E3-B22D-08A9A9C62E30}"/>
              </a:ext>
            </a:extLst>
          </p:cNvPr>
          <p:cNvSpPr txBox="1">
            <a:spLocks/>
          </p:cNvSpPr>
          <p:nvPr/>
        </p:nvSpPr>
        <p:spPr>
          <a:xfrm>
            <a:off x="11620035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468" name="Straight Arrow Connector 467">
            <a:extLst>
              <a:ext uri="{FF2B5EF4-FFF2-40B4-BE49-F238E27FC236}">
                <a16:creationId xmlns:a16="http://schemas.microsoft.com/office/drawing/2014/main" id="{F0F78890-4D8E-4C53-A7F4-D11B47951D17}"/>
              </a:ext>
            </a:extLst>
          </p:cNvPr>
          <p:cNvCxnSpPr>
            <a:cxnSpLocks/>
            <a:stCxn id="467" idx="3"/>
            <a:endCxn id="450" idx="2"/>
          </p:cNvCxnSpPr>
          <p:nvPr/>
        </p:nvCxnSpPr>
        <p:spPr>
          <a:xfrm>
            <a:off x="12686724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69" name="Title 1">
            <a:extLst>
              <a:ext uri="{FF2B5EF4-FFF2-40B4-BE49-F238E27FC236}">
                <a16:creationId xmlns:a16="http://schemas.microsoft.com/office/drawing/2014/main" id="{6B356F8B-1A5D-492A-A959-1CE9FC87F51E}"/>
              </a:ext>
            </a:extLst>
          </p:cNvPr>
          <p:cNvSpPr txBox="1">
            <a:spLocks/>
          </p:cNvSpPr>
          <p:nvPr/>
        </p:nvSpPr>
        <p:spPr>
          <a:xfrm>
            <a:off x="11413944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470" name="Straight Arrow Connector 469">
            <a:extLst>
              <a:ext uri="{FF2B5EF4-FFF2-40B4-BE49-F238E27FC236}">
                <a16:creationId xmlns:a16="http://schemas.microsoft.com/office/drawing/2014/main" id="{2A8741A2-9716-4D60-8FE6-B8B7504A0878}"/>
              </a:ext>
            </a:extLst>
          </p:cNvPr>
          <p:cNvCxnSpPr>
            <a:stCxn id="469" idx="0"/>
            <a:endCxn id="444" idx="2"/>
          </p:cNvCxnSpPr>
          <p:nvPr/>
        </p:nvCxnSpPr>
        <p:spPr>
          <a:xfrm flipV="1">
            <a:off x="12410859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71" name="Title 1">
            <a:extLst>
              <a:ext uri="{FF2B5EF4-FFF2-40B4-BE49-F238E27FC236}">
                <a16:creationId xmlns:a16="http://schemas.microsoft.com/office/drawing/2014/main" id="{FFB3CE79-D74F-4D41-B91E-A2BBB7B792F5}"/>
              </a:ext>
            </a:extLst>
          </p:cNvPr>
          <p:cNvSpPr txBox="1">
            <a:spLocks/>
          </p:cNvSpPr>
          <p:nvPr/>
        </p:nvSpPr>
        <p:spPr>
          <a:xfrm>
            <a:off x="16528368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5B137F9B-6040-4C1E-8942-9EB9BEDDF164}"/>
              </a:ext>
            </a:extLst>
          </p:cNvPr>
          <p:cNvCxnSpPr>
            <a:stCxn id="471" idx="2"/>
            <a:endCxn id="440" idx="0"/>
          </p:cNvCxnSpPr>
          <p:nvPr/>
        </p:nvCxnSpPr>
        <p:spPr>
          <a:xfrm>
            <a:off x="17525283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3" name="Rectangle 472">
            <a:extLst>
              <a:ext uri="{FF2B5EF4-FFF2-40B4-BE49-F238E27FC236}">
                <a16:creationId xmlns:a16="http://schemas.microsoft.com/office/drawing/2014/main" id="{0C12FFE5-1BE8-4680-B2D2-6DCCD1BA0845}"/>
              </a:ext>
            </a:extLst>
          </p:cNvPr>
          <p:cNvSpPr/>
          <p:nvPr/>
        </p:nvSpPr>
        <p:spPr>
          <a:xfrm>
            <a:off x="19815755" y="2687999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03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68F6705-8015-41B3-A9D5-1985A8A7A295}"/>
              </a:ext>
            </a:extLst>
          </p:cNvPr>
          <p:cNvSpPr/>
          <p:nvPr/>
        </p:nvSpPr>
        <p:spPr>
          <a:xfrm>
            <a:off x="4739648" y="2698465"/>
            <a:ext cx="4236704" cy="1393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A05E3D5-A4E0-4C3E-B0A2-DF4D721B1DC9}"/>
              </a:ext>
            </a:extLst>
          </p:cNvPr>
          <p:cNvSpPr/>
          <p:nvPr/>
        </p:nvSpPr>
        <p:spPr>
          <a:xfrm>
            <a:off x="3445011" y="2829110"/>
            <a:ext cx="1231004" cy="10997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EF2161-9DF0-4FF0-8E1C-4B80F6BA60A9}"/>
              </a:ext>
            </a:extLst>
          </p:cNvPr>
          <p:cNvSpPr/>
          <p:nvPr/>
        </p:nvSpPr>
        <p:spPr>
          <a:xfrm>
            <a:off x="2893865" y="2698465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45516" y="4749900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D18234-0E3C-463B-B527-F3EFC1E2A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" t="31262" r="79412" b="19606"/>
          <a:stretch/>
        </p:blipFill>
        <p:spPr>
          <a:xfrm>
            <a:off x="189027" y="900137"/>
            <a:ext cx="548409" cy="4826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708484" y="787899"/>
            <a:ext cx="1582085" cy="59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DPML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-6883183" y="2263611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Digital image processing by OpenCV</a:t>
            </a:r>
          </a:p>
          <a:p>
            <a:pPr algn="ctr"/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for object analysis and Machine Learning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-6883183" y="3290284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การประมวลผลภาพดิจิทัลด้วย </a:t>
            </a:r>
            <a:r>
              <a:rPr lang="en-US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OpenCV 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สำหรับการวิเคราะห์วัตถุและการเรียนรู้ของเครื่อง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4C52C3-92AA-4666-9E10-4222426E0BE0}"/>
              </a:ext>
            </a:extLst>
          </p:cNvPr>
          <p:cNvGrpSpPr/>
          <p:nvPr/>
        </p:nvGrpSpPr>
        <p:grpSpPr>
          <a:xfrm>
            <a:off x="354130" y="3378961"/>
            <a:ext cx="3566160" cy="694026"/>
            <a:chOff x="354130" y="3378961"/>
            <a:chExt cx="3566160" cy="69402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682DFC-4887-4C68-9979-BFD7D1436FCD}"/>
                </a:ext>
              </a:extLst>
            </p:cNvPr>
            <p:cNvSpPr/>
            <p:nvPr/>
          </p:nvSpPr>
          <p:spPr>
            <a:xfrm>
              <a:off x="354130" y="3378961"/>
              <a:ext cx="3566160" cy="984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2860F2C-2123-420B-BBFC-DFC587AC7989}"/>
                </a:ext>
              </a:extLst>
            </p:cNvPr>
            <p:cNvSpPr/>
            <p:nvPr/>
          </p:nvSpPr>
          <p:spPr>
            <a:xfrm>
              <a:off x="35413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2BBE48-C2FD-4B5F-B651-3E490B892B5E}"/>
                </a:ext>
              </a:extLst>
            </p:cNvPr>
            <p:cNvSpPr/>
            <p:nvPr/>
          </p:nvSpPr>
          <p:spPr>
            <a:xfrm>
              <a:off x="3804520" y="3502826"/>
              <a:ext cx="115770" cy="57016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F6783-8FBE-4BEC-944A-E24055491686}"/>
              </a:ext>
            </a:extLst>
          </p:cNvPr>
          <p:cNvGrpSpPr/>
          <p:nvPr/>
        </p:nvGrpSpPr>
        <p:grpSpPr>
          <a:xfrm>
            <a:off x="2217206" y="2608815"/>
            <a:ext cx="396214" cy="770147"/>
            <a:chOff x="2217206" y="2608815"/>
            <a:chExt cx="396214" cy="77014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7A7E399-194F-4040-8B52-223C112B4DDF}"/>
                </a:ext>
              </a:extLst>
            </p:cNvPr>
            <p:cNvSpPr/>
            <p:nvPr/>
          </p:nvSpPr>
          <p:spPr>
            <a:xfrm flipH="1">
              <a:off x="2497650" y="2608816"/>
              <a:ext cx="115770" cy="770146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71B8981-B3BD-4902-BDBC-7ABE8556AF88}"/>
                </a:ext>
              </a:extLst>
            </p:cNvPr>
            <p:cNvSpPr/>
            <p:nvPr/>
          </p:nvSpPr>
          <p:spPr>
            <a:xfrm rot="5400000" flipH="1">
              <a:off x="2357428" y="2468593"/>
              <a:ext cx="115770" cy="39621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D61F3-6FF6-48F0-B35F-30863295E147}"/>
                </a:ext>
              </a:extLst>
            </p:cNvPr>
            <p:cNvSpPr/>
            <p:nvPr/>
          </p:nvSpPr>
          <p:spPr>
            <a:xfrm rot="5400000" flipH="1">
              <a:off x="2227759" y="2720188"/>
              <a:ext cx="98467" cy="1157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46A26-FEB4-4CE4-BF05-694B9D900335}"/>
              </a:ext>
            </a:extLst>
          </p:cNvPr>
          <p:cNvSpPr/>
          <p:nvPr/>
        </p:nvSpPr>
        <p:spPr>
          <a:xfrm>
            <a:off x="859536" y="3062507"/>
            <a:ext cx="319117" cy="285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824269-BD65-4D46-88B0-3DD7488C7646}"/>
              </a:ext>
            </a:extLst>
          </p:cNvPr>
          <p:cNvCxnSpPr>
            <a:cxnSpLocks/>
          </p:cNvCxnSpPr>
          <p:nvPr/>
        </p:nvCxnSpPr>
        <p:spPr>
          <a:xfrm>
            <a:off x="4572000" y="1393723"/>
            <a:ext cx="0" cy="2925488"/>
          </a:xfrm>
          <a:prstGeom prst="line">
            <a:avLst/>
          </a:prstGeom>
          <a:ln w="5715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64E1158-E82D-49B2-B9C1-8BAC1F09ADF7}"/>
              </a:ext>
            </a:extLst>
          </p:cNvPr>
          <p:cNvSpPr txBox="1">
            <a:spLocks/>
          </p:cNvSpPr>
          <p:nvPr/>
        </p:nvSpPr>
        <p:spPr>
          <a:xfrm>
            <a:off x="121920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Side view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73B4F00-70C7-4C77-9B3E-67932A9010FA}"/>
              </a:ext>
            </a:extLst>
          </p:cNvPr>
          <p:cNvSpPr txBox="1">
            <a:spLocks/>
          </p:cNvSpPr>
          <p:nvPr/>
        </p:nvSpPr>
        <p:spPr>
          <a:xfrm>
            <a:off x="5791200" y="1480023"/>
            <a:ext cx="2133600" cy="7149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Top view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0C3630-BD68-4849-B388-FAC98F567399}"/>
              </a:ext>
            </a:extLst>
          </p:cNvPr>
          <p:cNvSpPr/>
          <p:nvPr/>
        </p:nvSpPr>
        <p:spPr>
          <a:xfrm>
            <a:off x="3382579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484DBF-DEAD-420E-BCDB-90ADB46E25B2}"/>
              </a:ext>
            </a:extLst>
          </p:cNvPr>
          <p:cNvSpPr/>
          <p:nvPr/>
        </p:nvSpPr>
        <p:spPr>
          <a:xfrm>
            <a:off x="662736" y="2790062"/>
            <a:ext cx="537706" cy="570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10E4D010-3A10-4BF6-BF8E-AC6076BB6C2C}"/>
              </a:ext>
            </a:extLst>
          </p:cNvPr>
          <p:cNvSpPr txBox="1">
            <a:spLocks/>
          </p:cNvSpPr>
          <p:nvPr/>
        </p:nvSpPr>
        <p:spPr>
          <a:xfrm>
            <a:off x="7702511" y="3117754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0628CC-47D2-4647-8C01-F74A5D85D6FF}"/>
              </a:ext>
            </a:extLst>
          </p:cNvPr>
          <p:cNvGrpSpPr/>
          <p:nvPr/>
        </p:nvGrpSpPr>
        <p:grpSpPr>
          <a:xfrm>
            <a:off x="7641926" y="2850034"/>
            <a:ext cx="121170" cy="1046326"/>
            <a:chOff x="7516235" y="2850034"/>
            <a:chExt cx="121170" cy="1046326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C292663-30A4-4FA7-8852-6799822C5AB2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36141E0-AB6F-4723-9ACC-E3AD2DC579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8EAA5FB-A5FA-4D04-9FF0-24C06E73862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C4BDCBE-61A7-4226-8292-E85DEFBECD09}"/>
              </a:ext>
            </a:extLst>
          </p:cNvPr>
          <p:cNvGrpSpPr/>
          <p:nvPr/>
        </p:nvGrpSpPr>
        <p:grpSpPr>
          <a:xfrm rot="16200000">
            <a:off x="6792944" y="3686202"/>
            <a:ext cx="121170" cy="1046326"/>
            <a:chOff x="7516235" y="2850034"/>
            <a:chExt cx="121170" cy="1046326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4038E65-6B41-418F-9496-0B814EEA67DB}"/>
                </a:ext>
              </a:extLst>
            </p:cNvPr>
            <p:cNvCxnSpPr/>
            <p:nvPr/>
          </p:nvCxnSpPr>
          <p:spPr>
            <a:xfrm>
              <a:off x="7576820" y="2856467"/>
              <a:ext cx="0" cy="103989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891BA3E-3F0C-43EA-9C84-DF6EAA042CF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2789449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13CCD34-FF8F-45E0-A7AE-18DF828BE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76820" y="3835775"/>
              <a:ext cx="0" cy="12117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itle 1">
            <a:extLst>
              <a:ext uri="{FF2B5EF4-FFF2-40B4-BE49-F238E27FC236}">
                <a16:creationId xmlns:a16="http://schemas.microsoft.com/office/drawing/2014/main" id="{984CD490-013F-46CE-9D72-7E0F7916051E}"/>
              </a:ext>
            </a:extLst>
          </p:cNvPr>
          <p:cNvSpPr txBox="1">
            <a:spLocks/>
          </p:cNvSpPr>
          <p:nvPr/>
        </p:nvSpPr>
        <p:spPr>
          <a:xfrm>
            <a:off x="6624063" y="4180662"/>
            <a:ext cx="458931" cy="38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5479ED24-E936-435F-B846-9CA93A50CF27}"/>
              </a:ext>
            </a:extLst>
          </p:cNvPr>
          <p:cNvSpPr txBox="1">
            <a:spLocks/>
          </p:cNvSpPr>
          <p:nvPr/>
        </p:nvSpPr>
        <p:spPr>
          <a:xfrm>
            <a:off x="948280" y="2637953"/>
            <a:ext cx="106668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Camera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45A9276-B3CD-403A-8882-D7D5BB56908E}"/>
              </a:ext>
            </a:extLst>
          </p:cNvPr>
          <p:cNvCxnSpPr>
            <a:cxnSpLocks/>
            <a:stCxn id="78" idx="3"/>
            <a:endCxn id="35" idx="2"/>
          </p:cNvCxnSpPr>
          <p:nvPr/>
        </p:nvCxnSpPr>
        <p:spPr>
          <a:xfrm>
            <a:off x="2014969" y="2773022"/>
            <a:ext cx="204138" cy="50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5" name="Title 1">
            <a:extLst>
              <a:ext uri="{FF2B5EF4-FFF2-40B4-BE49-F238E27FC236}">
                <a16:creationId xmlns:a16="http://schemas.microsoft.com/office/drawing/2014/main" id="{CAFA144A-AB20-48D3-888F-243B1CD03A0C}"/>
              </a:ext>
            </a:extLst>
          </p:cNvPr>
          <p:cNvSpPr txBox="1">
            <a:spLocks/>
          </p:cNvSpPr>
          <p:nvPr/>
        </p:nvSpPr>
        <p:spPr>
          <a:xfrm>
            <a:off x="742189" y="3713685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4F45559-7088-4844-A7E3-BC4B13258921}"/>
              </a:ext>
            </a:extLst>
          </p:cNvPr>
          <p:cNvCxnSpPr>
            <a:stCxn id="85" idx="0"/>
            <a:endCxn id="4" idx="2"/>
          </p:cNvCxnSpPr>
          <p:nvPr/>
        </p:nvCxnSpPr>
        <p:spPr>
          <a:xfrm flipV="1">
            <a:off x="1739104" y="3477427"/>
            <a:ext cx="398106" cy="2362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0" name="Title 1">
            <a:extLst>
              <a:ext uri="{FF2B5EF4-FFF2-40B4-BE49-F238E27FC236}">
                <a16:creationId xmlns:a16="http://schemas.microsoft.com/office/drawing/2014/main" id="{3E0C18FC-0973-49AA-9E8A-E2F0A0951D8E}"/>
              </a:ext>
            </a:extLst>
          </p:cNvPr>
          <p:cNvSpPr txBox="1">
            <a:spLocks/>
          </p:cNvSpPr>
          <p:nvPr/>
        </p:nvSpPr>
        <p:spPr>
          <a:xfrm>
            <a:off x="5856613" y="2214351"/>
            <a:ext cx="1993829" cy="270138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Production belt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F5D7C1-5863-4029-8BD8-142AE1EACAD8}"/>
              </a:ext>
            </a:extLst>
          </p:cNvPr>
          <p:cNvCxnSpPr>
            <a:stCxn id="90" idx="2"/>
            <a:endCxn id="42" idx="0"/>
          </p:cNvCxnSpPr>
          <p:nvPr/>
        </p:nvCxnSpPr>
        <p:spPr>
          <a:xfrm>
            <a:off x="6853528" y="2484489"/>
            <a:ext cx="4472" cy="2139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A537F8ED-D28E-444E-9ADC-216C95B87A54}"/>
              </a:ext>
            </a:extLst>
          </p:cNvPr>
          <p:cNvSpPr/>
          <p:nvPr/>
        </p:nvSpPr>
        <p:spPr>
          <a:xfrm>
            <a:off x="9144000" y="2687999"/>
            <a:ext cx="1795580" cy="1374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id="{4BFAD0CE-D8F2-4FAB-90B1-E8197FD4AD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78525" y="1881124"/>
            <a:ext cx="1706880" cy="1706880"/>
          </a:xfrm>
          <a:prstGeom prst="rect">
            <a:avLst/>
          </a:prstGeom>
        </p:spPr>
      </p:pic>
      <p:sp>
        <p:nvSpPr>
          <p:cNvPr id="100" name="Title 1">
            <a:extLst>
              <a:ext uri="{FF2B5EF4-FFF2-40B4-BE49-F238E27FC236}">
                <a16:creationId xmlns:a16="http://schemas.microsoft.com/office/drawing/2014/main" id="{984E86DF-BE7E-4D73-9FA7-984127F9A9A0}"/>
              </a:ext>
            </a:extLst>
          </p:cNvPr>
          <p:cNvSpPr txBox="1">
            <a:spLocks/>
          </p:cNvSpPr>
          <p:nvPr/>
        </p:nvSpPr>
        <p:spPr>
          <a:xfrm>
            <a:off x="11855348" y="3532390"/>
            <a:ext cx="235323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Web application</a:t>
            </a: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526BE9D3-A0C1-464A-AACE-6786695524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63530" y="2047354"/>
            <a:ext cx="1238692" cy="1238692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627937F0-B059-430D-AE8A-3352E1736B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76152" y="2047354"/>
            <a:ext cx="1238692" cy="1238692"/>
          </a:xfrm>
          <a:prstGeom prst="rect">
            <a:avLst/>
          </a:prstGeom>
        </p:spPr>
      </p:pic>
      <p:sp>
        <p:nvSpPr>
          <p:cNvPr id="103" name="Title 1">
            <a:extLst>
              <a:ext uri="{FF2B5EF4-FFF2-40B4-BE49-F238E27FC236}">
                <a16:creationId xmlns:a16="http://schemas.microsoft.com/office/drawing/2014/main" id="{0F1DF815-7B6D-4CA0-8B71-7B0EE1EF9347}"/>
              </a:ext>
            </a:extLst>
          </p:cNvPr>
          <p:cNvSpPr txBox="1">
            <a:spLocks/>
          </p:cNvSpPr>
          <p:nvPr/>
        </p:nvSpPr>
        <p:spPr>
          <a:xfrm>
            <a:off x="16065707" y="3532390"/>
            <a:ext cx="994400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Server</a:t>
            </a:r>
          </a:p>
        </p:txBody>
      </p:sp>
      <p:sp>
        <p:nvSpPr>
          <p:cNvPr id="104" name="Title 1">
            <a:extLst>
              <a:ext uri="{FF2B5EF4-FFF2-40B4-BE49-F238E27FC236}">
                <a16:creationId xmlns:a16="http://schemas.microsoft.com/office/drawing/2014/main" id="{F64054BB-07B1-4802-A452-3AB6099DB865}"/>
              </a:ext>
            </a:extLst>
          </p:cNvPr>
          <p:cNvSpPr txBox="1">
            <a:spLocks/>
          </p:cNvSpPr>
          <p:nvPr/>
        </p:nvSpPr>
        <p:spPr>
          <a:xfrm>
            <a:off x="17860946" y="3532390"/>
            <a:ext cx="2469104" cy="4907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Machine Learning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82245A3-E892-498F-94B4-C152A18069EC}"/>
              </a:ext>
            </a:extLst>
          </p:cNvPr>
          <p:cNvCxnSpPr/>
          <p:nvPr/>
        </p:nvCxnSpPr>
        <p:spPr>
          <a:xfrm>
            <a:off x="14961256" y="1555465"/>
            <a:ext cx="0" cy="2286000"/>
          </a:xfrm>
          <a:prstGeom prst="line">
            <a:avLst/>
          </a:prstGeom>
          <a:ln w="381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" name="Picture 105">
            <a:extLst>
              <a:ext uri="{FF2B5EF4-FFF2-40B4-BE49-F238E27FC236}">
                <a16:creationId xmlns:a16="http://schemas.microsoft.com/office/drawing/2014/main" id="{A149139C-8663-47C1-8F3C-DD101EBA56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304435" y="2274855"/>
            <a:ext cx="552452" cy="552452"/>
          </a:xfrm>
          <a:prstGeom prst="rect">
            <a:avLst/>
          </a:prstGeom>
        </p:spPr>
      </p:pic>
      <p:sp>
        <p:nvSpPr>
          <p:cNvPr id="62" name="Rectangle: Top Corners Rounded 61">
            <a:extLst>
              <a:ext uri="{FF2B5EF4-FFF2-40B4-BE49-F238E27FC236}">
                <a16:creationId xmlns:a16="http://schemas.microsoft.com/office/drawing/2014/main" id="{4EDB8511-D9C3-4E01-A66B-691FD0E55B88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2">
            <a:extLst>
              <a:ext uri="{FF2B5EF4-FFF2-40B4-BE49-F238E27FC236}">
                <a16:creationId xmlns:a16="http://schemas.microsoft.com/office/drawing/2014/main" id="{64495BCD-BF54-499E-9358-438B85286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1">
            <a:extLst>
              <a:ext uri="{FF2B5EF4-FFF2-40B4-BE49-F238E27FC236}">
                <a16:creationId xmlns:a16="http://schemas.microsoft.com/office/drawing/2014/main" id="{606FED8D-E782-4196-AEF9-56148A8F4F40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4679722-2CD0-4AD3-9341-4BA6D0983D0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>
            <a:extLst>
              <a:ext uri="{FF2B5EF4-FFF2-40B4-BE49-F238E27FC236}">
                <a16:creationId xmlns:a16="http://schemas.microsoft.com/office/drawing/2014/main" id="{65777776-C32D-46AB-8766-E139EEE30FAD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0" name="Picture 2" descr="C.S.I. Group – ไทย">
            <a:extLst>
              <a:ext uri="{FF2B5EF4-FFF2-40B4-BE49-F238E27FC236}">
                <a16:creationId xmlns:a16="http://schemas.microsoft.com/office/drawing/2014/main" id="{5F6ACC14-E20D-41C8-BECE-639EC0D3D7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61814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1.85185E-6 L 0.13872 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23457E-7 L 0.3059 -1.23457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50"/>
                            </p:stCondLst>
                            <p:childTnLst>
                              <p:par>
                                <p:cTn id="36" presetID="63" presetClass="path" presetSubtype="0" accel="50000" decel="5000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13872 1.85185E-6 L 0.29271 1.85185E-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91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3059 -1.23457E-7 L 0.6342 -1.23457E-7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36" grpId="0" animBg="1"/>
      <p:bldP spid="36" grpId="1" animBg="1"/>
      <p:bldP spid="58" grpId="0"/>
      <p:bldP spid="58" grpId="1"/>
      <p:bldP spid="77" grpId="0"/>
      <p:bldP spid="77" grpId="1"/>
    </p:bldLst>
  </p:timing>
</p:sld>
</file>

<file path=ppt/theme/theme1.xml><?xml version="1.0" encoding="utf-8"?>
<a:theme xmlns:a="http://schemas.openxmlformats.org/drawingml/2006/main" name="Salent Weekly Planner by Slidesgo">
  <a:themeElements>
    <a:clrScheme name="Simple Light">
      <a:dk1>
        <a:srgbClr val="112925"/>
      </a:dk1>
      <a:lt1>
        <a:srgbClr val="FFFAF7"/>
      </a:lt1>
      <a:dk2>
        <a:srgbClr val="22514A"/>
      </a:dk2>
      <a:lt2>
        <a:srgbClr val="F9DDC5"/>
      </a:lt2>
      <a:accent1>
        <a:srgbClr val="E6AA35"/>
      </a:accent1>
      <a:accent2>
        <a:srgbClr val="DD6A57"/>
      </a:accent2>
      <a:accent3>
        <a:srgbClr val="FCC9B4"/>
      </a:accent3>
      <a:accent4>
        <a:srgbClr val="99584F"/>
      </a:accent4>
      <a:accent5>
        <a:srgbClr val="193D37"/>
      </a:accent5>
      <a:accent6>
        <a:srgbClr val="DBC2AC"/>
      </a:accent6>
      <a:hlink>
        <a:srgbClr val="1129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</TotalTime>
  <Words>1240</Words>
  <Application>Microsoft Office PowerPoint</Application>
  <PresentationFormat>On-screen Show (16:9)</PresentationFormat>
  <Paragraphs>399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Raleway</vt:lpstr>
      <vt:lpstr>FC Lamoon</vt:lpstr>
      <vt:lpstr>Signika</vt:lpstr>
      <vt:lpstr>Arial</vt:lpstr>
      <vt:lpstr>TH Sarabun New</vt:lpstr>
      <vt:lpstr>Prompt</vt:lpstr>
      <vt:lpstr>Salent Weekly Planner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Salent  Weekly Planner</dc:title>
  <cp:lastModifiedBy>Athiruj Poositaporn</cp:lastModifiedBy>
  <cp:revision>168</cp:revision>
  <dcterms:modified xsi:type="dcterms:W3CDTF">2020-08-18T16:20:57Z</dcterms:modified>
</cp:coreProperties>
</file>